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/>
    <p:restoredTop sz="94727"/>
  </p:normalViewPr>
  <p:slideViewPr>
    <p:cSldViewPr snapToGrid="0" snapToObjects="1">
      <p:cViewPr varScale="1">
        <p:scale>
          <a:sx n="63" d="100"/>
          <a:sy n="63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3F079-D4F4-C645-BF7F-B17C5A1B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A60D9-A6BB-5442-9C75-C4DBDF6C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E1648-5A00-CA4C-A142-199B0AB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263EE-FFBC-2C4A-A6A1-72FCD79A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9EE31-D77D-1F4A-875F-29C10601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7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E5026-5E91-9443-AF3E-E41954B0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E3108-C2D5-1945-B8EA-B73F3988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83805-3A2C-8149-A08F-BBC7B07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69195-8CF0-F147-8277-6992E31D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6F9CD-C9C2-5246-AFC5-122CA2B5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6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BFAA75-8868-634D-BC54-3EECD56D6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C20B2-2330-1C4A-A1FC-F88512F4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E8A53-AA92-6748-B6DF-F924D40E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8A588-BFF4-1742-AD43-75C67C1D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2545D-16AE-5247-87A4-0EBD086C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645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90268-08DE-234F-9615-3C98126F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B4A71-88C9-BC41-87A3-DF452826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CFC45-4AFE-B946-BC2B-5F17398B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A1650-C0FB-8947-9CFA-6EC5D43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B17CF-0B16-2448-9D19-0B4D0603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89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4F2-4BD6-F043-8858-2AFE0D29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ACD70-E50C-9041-AA8A-ED16EF33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F1C4-EA1C-6245-B27C-04238725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80934-33B0-554C-A4D2-6F3DB56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E7E1C-FE43-2D4E-BD92-15F1F1F8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0391-0A54-074F-908C-1DCD58A5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AF056-D237-7B42-80CE-F0AD05D08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A281C-28A8-5748-B6E6-D567D7E3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44EA0-4BB6-1848-A6EB-BBBEA010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CB266-62AA-1D4E-B2F3-48F5A562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14CD6-F531-0645-922A-3C20015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42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D7D5-6C6C-A448-86BD-62D9C1E1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0C74B-054C-984A-B89F-80869A52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3C90E-53E0-C24F-8FAE-A9D46527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05A89-A403-0642-B58A-E09D90C4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D9CB4-9FD9-4644-BFBF-852642BC4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37F47-596F-DF45-BBC8-08E68DD2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B5939-3E74-1247-A996-D13D0826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60EEF-8363-414A-AEFE-36D3012D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911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5EF8D-3762-9742-AEF2-3017D62F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0535F-FB41-BD4C-9EA2-27914C6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69DADF-E46E-F140-91E1-8CB6DB94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6D307-6CF0-514F-B151-E61FE74A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0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12921-6E57-2B4C-8CB1-7D28F8E0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13A71A-D80D-8E40-91FD-B27CCE39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CF29E-456A-E649-8308-0779C2A5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25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8AC3-4F3D-AD4D-A143-30D0A627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33965-4B8F-D341-B4A1-219C8EE5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C986E-0CB5-5640-8C65-59A3BE5A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1E8C4-84A9-624F-BD77-CF197AD8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212E8-1CDC-5648-A1A6-3E1D8ABB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E9031-45F4-9E41-BEF4-6DE6AA74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2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6E47-2EB3-2140-BF10-CD2F8555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93B7C-D775-9E4D-9280-912F04FF6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E7B97-1744-E843-AD00-F4D729B41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07E7E-EB83-504C-A58F-D395A6E2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ABC39-C66D-1E4B-8368-18DF2C36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87EA7-0A8E-0544-9A02-B721527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90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AA8CF1-0676-5146-A2AF-3C100A51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7792B-DA21-0743-8598-23183FD5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9B8BF-6FB6-0C42-BD4B-21C7F80C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CDEA-8ED7-C142-BD44-E407B9E9599F}" type="datetimeFigureOut"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7442D-8BD5-704F-9683-F8EBF9700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3CDDD-8DF0-0F4C-88FA-9EE15DE3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CB48-FBD8-3741-9A0B-2EBB1E1641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6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3">
            <a:extLst>
              <a:ext uri="{FF2B5EF4-FFF2-40B4-BE49-F238E27FC236}">
                <a16:creationId xmlns:a16="http://schemas.microsoft.com/office/drawing/2014/main" id="{5575E034-FA46-2E41-8F34-F18E5F23D2F2}"/>
              </a:ext>
            </a:extLst>
          </p:cNvPr>
          <p:cNvSpPr/>
          <p:nvPr/>
        </p:nvSpPr>
        <p:spPr>
          <a:xfrm rot="5400000">
            <a:off x="4248858" y="1552329"/>
            <a:ext cx="733425" cy="6715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1D916A-478E-924B-A0E1-B65E00CCB523}"/>
              </a:ext>
            </a:extLst>
          </p:cNvPr>
          <p:cNvSpPr/>
          <p:nvPr/>
        </p:nvSpPr>
        <p:spPr>
          <a:xfrm>
            <a:off x="4951327" y="1807477"/>
            <a:ext cx="146028" cy="161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04711-AFD1-4F4D-90A3-DE23BDDADEB8}"/>
              </a:ext>
            </a:extLst>
          </p:cNvPr>
          <p:cNvSpPr txBox="1"/>
          <p:nvPr/>
        </p:nvSpPr>
        <p:spPr>
          <a:xfrm>
            <a:off x="2327189" y="17202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A</a:t>
            </a:r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793BF56-9D6F-134F-A2A5-EA573BC7B9F0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2936789" y="1888086"/>
            <a:ext cx="1343026" cy="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402EFC6-8104-824A-B083-3E1E8413B42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097355" y="1888085"/>
            <a:ext cx="861241" cy="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지연 11">
            <a:extLst>
              <a:ext uri="{FF2B5EF4-FFF2-40B4-BE49-F238E27FC236}">
                <a16:creationId xmlns:a16="http://schemas.microsoft.com/office/drawing/2014/main" id="{6F0CBFC5-E99A-2F4F-8C1B-438148078384}"/>
              </a:ext>
            </a:extLst>
          </p:cNvPr>
          <p:cNvSpPr/>
          <p:nvPr/>
        </p:nvSpPr>
        <p:spPr>
          <a:xfrm>
            <a:off x="5958596" y="1700789"/>
            <a:ext cx="914400" cy="73342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5D9A2-38CB-2D47-99DE-5B9186A76678}"/>
              </a:ext>
            </a:extLst>
          </p:cNvPr>
          <p:cNvSpPr txBox="1"/>
          <p:nvPr/>
        </p:nvSpPr>
        <p:spPr>
          <a:xfrm>
            <a:off x="2327189" y="24563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B</a:t>
            </a:r>
            <a:endParaRPr kumimoji="1" lang="ko-Kore-KR" altLang="en-US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0E2E577-FE25-704A-B1AE-957DAB0892F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2936789" y="2067502"/>
            <a:ext cx="3021807" cy="573485"/>
          </a:xfrm>
          <a:prstGeom prst="bentConnector3">
            <a:avLst>
              <a:gd name="adj1" fmla="val 70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9E778D-E746-2649-9638-5EFE739437D4}"/>
              </a:ext>
            </a:extLst>
          </p:cNvPr>
          <p:cNvSpPr txBox="1"/>
          <p:nvPr/>
        </p:nvSpPr>
        <p:spPr>
          <a:xfrm>
            <a:off x="2327739" y="345160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C</a:t>
            </a:r>
            <a:endParaRPr kumimoji="1" lang="ko-Kore-KR" altLang="en-US"/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89F6132F-8005-BA46-AEAE-1EE087C80D1E}"/>
              </a:ext>
            </a:extLst>
          </p:cNvPr>
          <p:cNvSpPr/>
          <p:nvPr/>
        </p:nvSpPr>
        <p:spPr>
          <a:xfrm rot="5400000">
            <a:off x="4248858" y="3303148"/>
            <a:ext cx="733425" cy="6715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AB0C74-CEB6-674C-A18F-94BE6CDA2BF4}"/>
              </a:ext>
            </a:extLst>
          </p:cNvPr>
          <p:cNvSpPr/>
          <p:nvPr/>
        </p:nvSpPr>
        <p:spPr>
          <a:xfrm>
            <a:off x="4951327" y="3558296"/>
            <a:ext cx="146028" cy="161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336AEC4-F65F-434A-8FA4-52D4D11529A5}"/>
              </a:ext>
            </a:extLst>
          </p:cNvPr>
          <p:cNvCxnSpPr>
            <a:endCxn id="20" idx="3"/>
          </p:cNvCxnSpPr>
          <p:nvPr/>
        </p:nvCxnSpPr>
        <p:spPr>
          <a:xfrm flipV="1">
            <a:off x="2936789" y="3638905"/>
            <a:ext cx="1343026" cy="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지연 22">
            <a:extLst>
              <a:ext uri="{FF2B5EF4-FFF2-40B4-BE49-F238E27FC236}">
                <a16:creationId xmlns:a16="http://schemas.microsoft.com/office/drawing/2014/main" id="{AF4C5A7F-00A8-084D-8CE5-69537D338F73}"/>
              </a:ext>
            </a:extLst>
          </p:cNvPr>
          <p:cNvSpPr/>
          <p:nvPr/>
        </p:nvSpPr>
        <p:spPr>
          <a:xfrm>
            <a:off x="5958596" y="2672744"/>
            <a:ext cx="914400" cy="733426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78C7DA6-B5A7-3F43-A9F9-E5B7A3888903}"/>
              </a:ext>
            </a:extLst>
          </p:cNvPr>
          <p:cNvCxnSpPr>
            <a:cxnSpLocks/>
          </p:cNvCxnSpPr>
          <p:nvPr/>
        </p:nvCxnSpPr>
        <p:spPr>
          <a:xfrm>
            <a:off x="3608302" y="1916022"/>
            <a:ext cx="0" cy="115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3609DDE-1D91-2A46-9A7B-26178FB9F7E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608302" y="3039457"/>
            <a:ext cx="2350294" cy="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8CFA08E1-9F87-5E4C-A908-1E2669533F30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097355" y="3272190"/>
            <a:ext cx="861241" cy="3667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달 43">
            <a:extLst>
              <a:ext uri="{FF2B5EF4-FFF2-40B4-BE49-F238E27FC236}">
                <a16:creationId xmlns:a16="http://schemas.microsoft.com/office/drawing/2014/main" id="{8C184E05-3EE1-0041-B6DD-F6EF1B699383}"/>
              </a:ext>
            </a:extLst>
          </p:cNvPr>
          <p:cNvSpPr/>
          <p:nvPr/>
        </p:nvSpPr>
        <p:spPr>
          <a:xfrm rot="10800000">
            <a:off x="8106179" y="2226657"/>
            <a:ext cx="955040" cy="812800"/>
          </a:xfrm>
          <a:prstGeom prst="mo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270E7F11-780B-254D-9993-4D60460A139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72996" y="2067502"/>
            <a:ext cx="1710703" cy="3888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FC4DFAC-702C-B748-8F3F-34F6ACC55A9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72996" y="2800928"/>
            <a:ext cx="1710703" cy="238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DCC42362-D3EE-374F-A85A-D8F648A8162E}"/>
              </a:ext>
            </a:extLst>
          </p:cNvPr>
          <p:cNvCxnSpPr>
            <a:cxnSpLocks/>
          </p:cNvCxnSpPr>
          <p:nvPr/>
        </p:nvCxnSpPr>
        <p:spPr>
          <a:xfrm>
            <a:off x="9061219" y="2633057"/>
            <a:ext cx="590781" cy="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D70B98-0AC8-6840-AC38-E7D7E1EB9021}"/>
              </a:ext>
            </a:extLst>
          </p:cNvPr>
          <p:cNvSpPr txBox="1"/>
          <p:nvPr/>
        </p:nvSpPr>
        <p:spPr>
          <a:xfrm>
            <a:off x="9772419" y="249156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282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진형</dc:creator>
  <cp:lastModifiedBy>손 진형</cp:lastModifiedBy>
  <cp:revision>1</cp:revision>
  <dcterms:created xsi:type="dcterms:W3CDTF">2022-04-22T13:21:12Z</dcterms:created>
  <dcterms:modified xsi:type="dcterms:W3CDTF">2022-04-22T13:36:36Z</dcterms:modified>
</cp:coreProperties>
</file>