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569"/>
  </p:normalViewPr>
  <p:slideViewPr>
    <p:cSldViewPr snapToGrid="0">
      <p:cViewPr>
        <p:scale>
          <a:sx n="155" d="100"/>
          <a:sy n="155" d="100"/>
        </p:scale>
        <p:origin x="-5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F02AE-8027-284B-8CE1-A711BE13C222}" type="datetimeFigureOut">
              <a:t>2024. 4. 10.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29BB4-9007-134D-AF7D-8768B806CB3F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274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29BB4-9007-134D-AF7D-8768B806CB3F}" type="slidenum"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223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E29C3-A9F6-0201-A83D-1BE947D1E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B99800-AA34-A453-921B-DCC49D76E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8C552-8FF9-D920-8570-2EAE2187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4BF9-C110-AA4F-BFC8-DC23A1E63DD7}" type="datetimeFigureOut">
              <a:t>2024. 4. 10.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B93A1E-3FD4-9E72-6CB0-314843BB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32CFA-5738-E8AC-9AD6-0F90B7E9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2E8F-9356-C04C-B4B8-DB3144D999F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981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03542-B981-22F0-38E6-93F989C4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D60875-ACBA-682F-FDF8-8C3CC31F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D43A2-E469-6504-B195-1C577D97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4BF9-C110-AA4F-BFC8-DC23A1E63DD7}" type="datetimeFigureOut">
              <a:t>2024. 4. 10.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60F46-5317-878E-B538-078EA2A8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D2CD7-5470-06E9-5A4B-C6CE9E0A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2E8F-9356-C04C-B4B8-DB3144D999F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170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B809F4-0EDA-DA51-D8BB-5E64666C1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E04597-242D-7969-BEBE-9C979BAA1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5D61F-7848-1D05-73DA-2AC51936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4BF9-C110-AA4F-BFC8-DC23A1E63DD7}" type="datetimeFigureOut">
              <a:t>2024. 4. 10.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E2E2B-F486-482D-7B8D-84774E9A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95C9E-E379-21B0-B538-A5E9A2FF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2E8F-9356-C04C-B4B8-DB3144D999F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649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84059-A317-7DB8-9046-CAB6E932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981CD-65BF-4977-9699-8EEB67662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ADD47-FD03-A462-881A-219DD157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4BF9-C110-AA4F-BFC8-DC23A1E63DD7}" type="datetimeFigureOut">
              <a:t>2024. 4. 10.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72765-0573-BBD1-BA8C-4B154469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4ACB1-CFEC-50C1-31E0-F51DC9D4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2E8F-9356-C04C-B4B8-DB3144D999F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068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D5F47-5B1B-B2F6-F315-AB5D2AE1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3063C-1E32-E81C-3659-1EAD9387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C8C9F-D9C9-6C57-17ED-14FBD1A0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4BF9-C110-AA4F-BFC8-DC23A1E63DD7}" type="datetimeFigureOut">
              <a:t>2024. 4. 10.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77A29-E42B-1F40-26DF-92022285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6F46D-DED8-41CE-F32D-45E757E8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2E8F-9356-C04C-B4B8-DB3144D999F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668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F7B6C-F205-47CA-1AB8-C1224111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14047-2ADA-ECF8-010A-FF2C783A6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3E90CF-5520-51A1-7AC2-1F6C29E8C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126D3-5185-E54A-03AA-9EC87F38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4BF9-C110-AA4F-BFC8-DC23A1E63DD7}" type="datetimeFigureOut">
              <a:t>2024. 4. 10.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E5EC5-7BA6-D7B3-2288-41EC73FD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02ACF6-A83D-B9C7-CD88-E3C9F2C8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2E8F-9356-C04C-B4B8-DB3144D999F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873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3DEA8-5050-46A7-493B-B7FFB7FB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954098-74DD-BA1A-8103-381EB8BAB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A3F5EA-3480-6710-DF0C-5B78DA6E5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F1DA22-0F22-9750-A6E4-0E6019884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21C860-EF8A-B4CB-4393-8EDF5FB9C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915B0F-A8F6-8505-B9CB-8A6496EF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4BF9-C110-AA4F-BFC8-DC23A1E63DD7}" type="datetimeFigureOut">
              <a:t>2024. 4. 10.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94AC1A-FA86-CA1C-57E4-5712C2B7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83B96B-8D26-F5CB-80C6-654CAF2F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2E8F-9356-C04C-B4B8-DB3144D999F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959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263E2-C95D-A6DB-3F7D-FFA1D3B5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26065A-90A6-9988-686C-E0928966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4BF9-C110-AA4F-BFC8-DC23A1E63DD7}" type="datetimeFigureOut">
              <a:t>2024. 4. 10.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5F7A68-4586-D6ED-757E-7C365DCF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380588-3DDE-ADF9-8326-1090C556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2E8F-9356-C04C-B4B8-DB3144D999F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127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7917F4-AABC-6D26-2033-F8D9EB5A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4BF9-C110-AA4F-BFC8-DC23A1E63DD7}" type="datetimeFigureOut">
              <a:t>2024. 4. 10.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033B8C-30B4-BDB8-2E2A-C625C8A3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A60EB-1E5E-A09E-7BFD-C3E605FE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2E8F-9356-C04C-B4B8-DB3144D999F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551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ADA8C-D518-C339-C04C-DCBE7C50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84552-9466-D87A-06CD-9DDA0F95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D1017-6328-04D3-D5E1-1560CCD4C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0FC28A-B745-5F0D-DC01-F96AC3E2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4BF9-C110-AA4F-BFC8-DC23A1E63DD7}" type="datetimeFigureOut">
              <a:t>2024. 4. 10.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62B4D-8BAE-9463-9134-754B1CCA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C35AF-82B3-521E-50F0-D65B0383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2E8F-9356-C04C-B4B8-DB3144D999F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15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9E3C0-2162-8303-0E79-D3A7BF5A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EF301B-E2C8-D4A8-1C0E-D6DFFF1B8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E73B40-BA4B-ACF6-A5BF-B5536CB08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F9214-AA22-37A7-41B6-EF701010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4BF9-C110-AA4F-BFC8-DC23A1E63DD7}" type="datetimeFigureOut">
              <a:t>2024. 4. 10.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F83713-93EF-F528-65E6-946B21DF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18289F-478D-DF87-2CFE-34E1E6AB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2E8F-9356-C04C-B4B8-DB3144D999F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993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A1DBCD-2BC1-55BE-A9DF-388B0820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946AF-1E3E-6F55-2ED0-E0E30B2C4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0D3F1-C65D-09CF-C4BD-DD5D974B6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484BF9-C110-AA4F-BFC8-DC23A1E63DD7}" type="datetimeFigureOut">
              <a:t>2024. 4. 10.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4A105-52C7-50A0-ABB8-4CBBE8AB1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C60A0-F64D-E949-1740-E0ED51061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A2E8F-9356-C04C-B4B8-DB3144D999F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53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D3D8612-A086-3A50-6BDD-FC4333D30185}"/>
              </a:ext>
            </a:extLst>
          </p:cNvPr>
          <p:cNvSpPr/>
          <p:nvPr/>
        </p:nvSpPr>
        <p:spPr>
          <a:xfrm>
            <a:off x="4546948" y="576198"/>
            <a:ext cx="413359" cy="413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a</a:t>
            </a:r>
            <a:endParaRPr kumimoji="1"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A229105-8C5A-8935-7DFB-EF61B053684D}"/>
              </a:ext>
            </a:extLst>
          </p:cNvPr>
          <p:cNvSpPr/>
          <p:nvPr/>
        </p:nvSpPr>
        <p:spPr>
          <a:xfrm>
            <a:off x="9795354" y="313153"/>
            <a:ext cx="340684" cy="26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F4DA1-C6F1-2188-2393-598A464B5C21}"/>
              </a:ext>
            </a:extLst>
          </p:cNvPr>
          <p:cNvSpPr txBox="1"/>
          <p:nvPr/>
        </p:nvSpPr>
        <p:spPr>
          <a:xfrm>
            <a:off x="10136758" y="28700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/>
              <a:t>확장 순서</a:t>
            </a:r>
            <a:endParaRPr kumimoji="1" lang="en-US" altLang="ko-KR" sz="120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5F623C1-15EC-2452-9588-5B0CEC968556}"/>
              </a:ext>
            </a:extLst>
          </p:cNvPr>
          <p:cNvSpPr/>
          <p:nvPr/>
        </p:nvSpPr>
        <p:spPr>
          <a:xfrm>
            <a:off x="9795354" y="743048"/>
            <a:ext cx="340684" cy="2739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E1A8E-69BC-B571-49BC-31428119207B}"/>
              </a:ext>
            </a:extLst>
          </p:cNvPr>
          <p:cNvSpPr txBox="1"/>
          <p:nvPr/>
        </p:nvSpPr>
        <p:spPr>
          <a:xfrm>
            <a:off x="10123805" y="76615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/>
              <a:t>평가 함수</a:t>
            </a:r>
            <a:endParaRPr kumimoji="1" lang="en-US" altLang="ko-KR" sz="120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B6B0DA5-8C8D-8FC6-BEA6-7BFC5F274848}"/>
              </a:ext>
            </a:extLst>
          </p:cNvPr>
          <p:cNvSpPr/>
          <p:nvPr/>
        </p:nvSpPr>
        <p:spPr>
          <a:xfrm>
            <a:off x="4123781" y="739670"/>
            <a:ext cx="279827" cy="2257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1</a:t>
            </a:r>
            <a:endParaRPr kumimoji="1" lang="ko-KR" altLang="en-US" sz="100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E6BB5B7-9DF9-77D7-F7FB-FFB980C93751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 rot="5400000">
            <a:off x="3598405" y="216592"/>
            <a:ext cx="382259" cy="192818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0EDD90E-0A94-35ED-2A93-30676C0008E3}"/>
              </a:ext>
            </a:extLst>
          </p:cNvPr>
          <p:cNvSpPr/>
          <p:nvPr/>
        </p:nvSpPr>
        <p:spPr>
          <a:xfrm>
            <a:off x="2618759" y="1371816"/>
            <a:ext cx="413359" cy="413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b</a:t>
            </a:r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56D43CD-56E6-2D9C-7DBE-0F0B773CFE17}"/>
              </a:ext>
            </a:extLst>
          </p:cNvPr>
          <p:cNvSpPr/>
          <p:nvPr/>
        </p:nvSpPr>
        <p:spPr>
          <a:xfrm>
            <a:off x="4546948" y="1395359"/>
            <a:ext cx="413359" cy="413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f</a:t>
            </a:r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96E928A-66A7-8CBB-F4F4-577D7056C232}"/>
              </a:ext>
            </a:extLst>
          </p:cNvPr>
          <p:cNvSpPr/>
          <p:nvPr/>
        </p:nvSpPr>
        <p:spPr>
          <a:xfrm>
            <a:off x="6788746" y="1381308"/>
            <a:ext cx="413359" cy="413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c</a:t>
            </a:r>
            <a:endParaRPr kumimoji="1" lang="ko-KR" altLang="en-US"/>
          </a:p>
        </p:txBody>
      </p:sp>
      <p:cxnSp>
        <p:nvCxnSpPr>
          <p:cNvPr id="19" name="Straight Arrow Connector 9">
            <a:extLst>
              <a:ext uri="{FF2B5EF4-FFF2-40B4-BE49-F238E27FC236}">
                <a16:creationId xmlns:a16="http://schemas.microsoft.com/office/drawing/2014/main" id="{4AF06FF5-3AF4-B16D-9044-75C9DA1DB820}"/>
              </a:ext>
            </a:extLst>
          </p:cNvPr>
          <p:cNvCxnSpPr>
            <a:cxnSpLocks/>
            <a:stCxn id="16" idx="0"/>
            <a:endCxn id="4" idx="4"/>
          </p:cNvCxnSpPr>
          <p:nvPr/>
        </p:nvCxnSpPr>
        <p:spPr>
          <a:xfrm flipV="1">
            <a:off x="4753628" y="989557"/>
            <a:ext cx="0" cy="40580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10">
            <a:extLst>
              <a:ext uri="{FF2B5EF4-FFF2-40B4-BE49-F238E27FC236}">
                <a16:creationId xmlns:a16="http://schemas.microsoft.com/office/drawing/2014/main" id="{3A6A02D9-7AF2-3925-73B2-E841260C28AA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 rot="16200000" flipH="1">
            <a:off x="5678652" y="64533"/>
            <a:ext cx="391751" cy="224179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55D7A93-25E7-1BF2-D0CE-5BD913C62C25}"/>
              </a:ext>
            </a:extLst>
          </p:cNvPr>
          <p:cNvSpPr/>
          <p:nvPr/>
        </p:nvSpPr>
        <p:spPr>
          <a:xfrm>
            <a:off x="3123972" y="1517738"/>
            <a:ext cx="999489" cy="2739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>
                <a:solidFill>
                  <a:schemeClr val="tx1"/>
                </a:solidFill>
              </a:rPr>
              <a:t>24 = 10 + 14</a:t>
            </a:r>
            <a:endParaRPr kumimoji="1"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E7F4F1B7-D236-378C-2518-91BF3D342A6E}"/>
              </a:ext>
            </a:extLst>
          </p:cNvPr>
          <p:cNvSpPr/>
          <p:nvPr/>
        </p:nvSpPr>
        <p:spPr>
          <a:xfrm>
            <a:off x="5032568" y="715595"/>
            <a:ext cx="413359" cy="27393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>
                <a:solidFill>
                  <a:schemeClr val="tx1"/>
                </a:solidFill>
              </a:rPr>
              <a:t>22</a:t>
            </a:r>
            <a:endParaRPr kumimoji="1" lang="ko-KR" altLang="en-US" sz="100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1D74787D-0D67-3A08-57E8-BF503FFC3B63}"/>
              </a:ext>
            </a:extLst>
          </p:cNvPr>
          <p:cNvSpPr/>
          <p:nvPr/>
        </p:nvSpPr>
        <p:spPr>
          <a:xfrm>
            <a:off x="5027961" y="1517738"/>
            <a:ext cx="1234815" cy="2739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>
                <a:solidFill>
                  <a:schemeClr val="tx1"/>
                </a:solidFill>
              </a:rPr>
              <a:t>22.5 = 11 + 11.5</a:t>
            </a:r>
            <a:endParaRPr kumimoji="1"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D234BAA0-6616-91C9-F81C-ADA0123B36A6}"/>
              </a:ext>
            </a:extLst>
          </p:cNvPr>
          <p:cNvSpPr/>
          <p:nvPr/>
        </p:nvSpPr>
        <p:spPr>
          <a:xfrm>
            <a:off x="7235887" y="1517738"/>
            <a:ext cx="999489" cy="2739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>
                <a:solidFill>
                  <a:schemeClr val="tx1"/>
                </a:solidFill>
              </a:rPr>
              <a:t>21 = 7 + 14</a:t>
            </a:r>
            <a:endParaRPr kumimoji="1" lang="ko-KR" altLang="en-US" sz="100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C357803D-2ACE-896A-0E81-0C663C884D86}"/>
              </a:ext>
            </a:extLst>
          </p:cNvPr>
          <p:cNvSpPr/>
          <p:nvPr/>
        </p:nvSpPr>
        <p:spPr>
          <a:xfrm>
            <a:off x="6475137" y="1565915"/>
            <a:ext cx="279827" cy="2257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2</a:t>
            </a:r>
            <a:endParaRPr kumimoji="1" lang="ko-KR" altLang="en-US" sz="1000"/>
          </a:p>
        </p:txBody>
      </p:sp>
      <p:cxnSp>
        <p:nvCxnSpPr>
          <p:cNvPr id="40" name="Elbow Connector 10">
            <a:extLst>
              <a:ext uri="{FF2B5EF4-FFF2-40B4-BE49-F238E27FC236}">
                <a16:creationId xmlns:a16="http://schemas.microsoft.com/office/drawing/2014/main" id="{8AD71531-2F5D-9639-64CD-C6D69877D6A8}"/>
              </a:ext>
            </a:extLst>
          </p:cNvPr>
          <p:cNvCxnSpPr>
            <a:cxnSpLocks/>
            <a:stCxn id="17" idx="4"/>
            <a:endCxn id="42" idx="0"/>
          </p:cNvCxnSpPr>
          <p:nvPr/>
        </p:nvCxnSpPr>
        <p:spPr>
          <a:xfrm rot="5400000">
            <a:off x="6302012" y="1516849"/>
            <a:ext cx="415597" cy="97123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181C1B97-5FDD-71A6-983C-5D11571139E5}"/>
              </a:ext>
            </a:extLst>
          </p:cNvPr>
          <p:cNvSpPr/>
          <p:nvPr/>
        </p:nvSpPr>
        <p:spPr>
          <a:xfrm>
            <a:off x="5817513" y="2210264"/>
            <a:ext cx="413359" cy="413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f</a:t>
            </a:r>
            <a:endParaRPr kumimoji="1"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DBF45D-C580-FEC4-C778-59F6B1301C9B}"/>
              </a:ext>
            </a:extLst>
          </p:cNvPr>
          <p:cNvSpPr/>
          <p:nvPr/>
        </p:nvSpPr>
        <p:spPr>
          <a:xfrm>
            <a:off x="8235376" y="2226716"/>
            <a:ext cx="413359" cy="413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d</a:t>
            </a:r>
            <a:endParaRPr kumimoji="1" lang="ko-KR" altLang="en-US"/>
          </a:p>
        </p:txBody>
      </p:sp>
      <p:cxnSp>
        <p:nvCxnSpPr>
          <p:cNvPr id="47" name="Elbow Connector 10">
            <a:extLst>
              <a:ext uri="{FF2B5EF4-FFF2-40B4-BE49-F238E27FC236}">
                <a16:creationId xmlns:a16="http://schemas.microsoft.com/office/drawing/2014/main" id="{52EF8C8E-2E63-054B-074A-49FD29B5BCD3}"/>
              </a:ext>
            </a:extLst>
          </p:cNvPr>
          <p:cNvCxnSpPr>
            <a:cxnSpLocks/>
            <a:stCxn id="17" idx="4"/>
            <a:endCxn id="46" idx="0"/>
          </p:cNvCxnSpPr>
          <p:nvPr/>
        </p:nvCxnSpPr>
        <p:spPr>
          <a:xfrm rot="16200000" flipH="1">
            <a:off x="7502717" y="1287376"/>
            <a:ext cx="432049" cy="144663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A8D2EB58-F0C0-3163-747D-08608E53AAE6}"/>
              </a:ext>
            </a:extLst>
          </p:cNvPr>
          <p:cNvSpPr/>
          <p:nvPr/>
        </p:nvSpPr>
        <p:spPr>
          <a:xfrm>
            <a:off x="8719580" y="2349662"/>
            <a:ext cx="999489" cy="2739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>
                <a:solidFill>
                  <a:schemeClr val="tx1"/>
                </a:solidFill>
              </a:rPr>
              <a:t>22 = 13 + 9</a:t>
            </a:r>
            <a:endParaRPr kumimoji="1" lang="ko-KR" altLang="en-US" sz="100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860C6E80-B14F-E9C9-9204-150D5B85C3EE}"/>
              </a:ext>
            </a:extLst>
          </p:cNvPr>
          <p:cNvSpPr/>
          <p:nvPr/>
        </p:nvSpPr>
        <p:spPr>
          <a:xfrm>
            <a:off x="6321200" y="2349662"/>
            <a:ext cx="1253909" cy="2739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>
                <a:solidFill>
                  <a:schemeClr val="tx1"/>
                </a:solidFill>
              </a:rPr>
              <a:t>23.5 = 12 + 11.5</a:t>
            </a:r>
            <a:endParaRPr kumimoji="1" lang="ko-KR" altLang="en-US" sz="100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F24D3DF0-AB9F-B28C-2B1C-0EE40ABE84B2}"/>
              </a:ext>
            </a:extLst>
          </p:cNvPr>
          <p:cNvSpPr/>
          <p:nvPr/>
        </p:nvSpPr>
        <p:spPr>
          <a:xfrm>
            <a:off x="7884704" y="2397828"/>
            <a:ext cx="279827" cy="2257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3</a:t>
            </a:r>
            <a:endParaRPr kumimoji="1" lang="ko-KR" altLang="en-US" sz="1000"/>
          </a:p>
        </p:txBody>
      </p:sp>
      <p:cxnSp>
        <p:nvCxnSpPr>
          <p:cNvPr id="58" name="Straight Arrow Connector 9">
            <a:extLst>
              <a:ext uri="{FF2B5EF4-FFF2-40B4-BE49-F238E27FC236}">
                <a16:creationId xmlns:a16="http://schemas.microsoft.com/office/drawing/2014/main" id="{58DC3F79-FF3D-8BE2-D423-98EA18B9FCF6}"/>
              </a:ext>
            </a:extLst>
          </p:cNvPr>
          <p:cNvCxnSpPr>
            <a:cxnSpLocks/>
            <a:stCxn id="61" idx="0"/>
            <a:endCxn id="46" idx="4"/>
          </p:cNvCxnSpPr>
          <p:nvPr/>
        </p:nvCxnSpPr>
        <p:spPr>
          <a:xfrm flipV="1">
            <a:off x="8442056" y="2640075"/>
            <a:ext cx="0" cy="3755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9ECB0403-C3F6-C737-8020-104B2AE66B12}"/>
              </a:ext>
            </a:extLst>
          </p:cNvPr>
          <p:cNvSpPr/>
          <p:nvPr/>
        </p:nvSpPr>
        <p:spPr>
          <a:xfrm>
            <a:off x="8235376" y="3015641"/>
            <a:ext cx="413359" cy="413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g</a:t>
            </a:r>
            <a:endParaRPr kumimoji="1" lang="ko-KR" altLang="en-US"/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BA0600B9-D3B6-6A06-4891-6C38A0877A59}"/>
              </a:ext>
            </a:extLst>
          </p:cNvPr>
          <p:cNvSpPr/>
          <p:nvPr/>
        </p:nvSpPr>
        <p:spPr>
          <a:xfrm>
            <a:off x="8719580" y="3155040"/>
            <a:ext cx="1183545" cy="2739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>
                <a:solidFill>
                  <a:schemeClr val="tx1"/>
                </a:solidFill>
              </a:rPr>
              <a:t>21.5 = 18 + 3.5</a:t>
            </a:r>
            <a:endParaRPr kumimoji="1" lang="ko-KR" altLang="en-US" sz="100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2F0C1385-C032-499D-D317-3D86A70B0929}"/>
              </a:ext>
            </a:extLst>
          </p:cNvPr>
          <p:cNvSpPr/>
          <p:nvPr/>
        </p:nvSpPr>
        <p:spPr>
          <a:xfrm>
            <a:off x="7884704" y="3222320"/>
            <a:ext cx="279827" cy="2257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4</a:t>
            </a:r>
            <a:endParaRPr kumimoji="1" lang="ko-KR" altLang="en-US" sz="100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9F68840-C317-E38E-5C3E-E1C8E1C4919F}"/>
              </a:ext>
            </a:extLst>
          </p:cNvPr>
          <p:cNvSpPr/>
          <p:nvPr/>
        </p:nvSpPr>
        <p:spPr>
          <a:xfrm>
            <a:off x="9489766" y="3960418"/>
            <a:ext cx="413359" cy="413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h</a:t>
            </a:r>
            <a:endParaRPr kumimoji="1" lang="ko-KR" altLang="en-US"/>
          </a:p>
        </p:txBody>
      </p:sp>
      <p:cxnSp>
        <p:nvCxnSpPr>
          <p:cNvPr id="73" name="Elbow Connector 10">
            <a:extLst>
              <a:ext uri="{FF2B5EF4-FFF2-40B4-BE49-F238E27FC236}">
                <a16:creationId xmlns:a16="http://schemas.microsoft.com/office/drawing/2014/main" id="{73432529-F227-66CF-3B80-B8DC373BB79A}"/>
              </a:ext>
            </a:extLst>
          </p:cNvPr>
          <p:cNvCxnSpPr>
            <a:cxnSpLocks/>
            <a:stCxn id="61" idx="4"/>
            <a:endCxn id="70" idx="0"/>
          </p:cNvCxnSpPr>
          <p:nvPr/>
        </p:nvCxnSpPr>
        <p:spPr>
          <a:xfrm rot="16200000" flipH="1">
            <a:off x="8803542" y="3067514"/>
            <a:ext cx="531418" cy="125439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10">
            <a:extLst>
              <a:ext uri="{FF2B5EF4-FFF2-40B4-BE49-F238E27FC236}">
                <a16:creationId xmlns:a16="http://schemas.microsoft.com/office/drawing/2014/main" id="{0D8B35F2-405C-A6EA-6992-7B954BC7A0EA}"/>
              </a:ext>
            </a:extLst>
          </p:cNvPr>
          <p:cNvCxnSpPr>
            <a:cxnSpLocks/>
            <a:stCxn id="61" idx="4"/>
            <a:endCxn id="78" idx="0"/>
          </p:cNvCxnSpPr>
          <p:nvPr/>
        </p:nvCxnSpPr>
        <p:spPr>
          <a:xfrm rot="5400000">
            <a:off x="7556372" y="3074734"/>
            <a:ext cx="531418" cy="123995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6E19D391-F707-0BA7-9A5E-68E55FF0410F}"/>
              </a:ext>
            </a:extLst>
          </p:cNvPr>
          <p:cNvSpPr/>
          <p:nvPr/>
        </p:nvSpPr>
        <p:spPr>
          <a:xfrm>
            <a:off x="6995426" y="3960418"/>
            <a:ext cx="413359" cy="413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f</a:t>
            </a:r>
            <a:endParaRPr kumimoji="1" lang="ko-KR" altLang="en-US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AECE24F6-17E6-6DA6-76EB-0D196FB30A8E}"/>
              </a:ext>
            </a:extLst>
          </p:cNvPr>
          <p:cNvSpPr/>
          <p:nvPr/>
        </p:nvSpPr>
        <p:spPr>
          <a:xfrm>
            <a:off x="10018749" y="4099817"/>
            <a:ext cx="1183545" cy="2739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>
                <a:solidFill>
                  <a:schemeClr val="tx1"/>
                </a:solidFill>
              </a:rPr>
              <a:t>23 = 23 + 0</a:t>
            </a:r>
            <a:endParaRPr kumimoji="1" lang="ko-KR" altLang="en-US" sz="100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8D0AD179-9F98-8EE5-D8F6-9499E1BAC30B}"/>
              </a:ext>
            </a:extLst>
          </p:cNvPr>
          <p:cNvSpPr/>
          <p:nvPr/>
        </p:nvSpPr>
        <p:spPr>
          <a:xfrm>
            <a:off x="9139094" y="4147994"/>
            <a:ext cx="279827" cy="2257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4</a:t>
            </a:r>
            <a:endParaRPr kumimoji="1" lang="ko-KR" altLang="en-US" sz="1000"/>
          </a:p>
        </p:txBody>
      </p:sp>
      <p:sp>
        <p:nvSpPr>
          <p:cNvPr id="84" name="모서리가 둥근 직사각형 83">
            <a:extLst>
              <a:ext uri="{FF2B5EF4-FFF2-40B4-BE49-F238E27FC236}">
                <a16:creationId xmlns:a16="http://schemas.microsoft.com/office/drawing/2014/main" id="{D5D1BFE3-8AB6-2C06-6CB9-11035F5150FB}"/>
              </a:ext>
            </a:extLst>
          </p:cNvPr>
          <p:cNvSpPr/>
          <p:nvPr/>
        </p:nvSpPr>
        <p:spPr>
          <a:xfrm>
            <a:off x="7479630" y="4080945"/>
            <a:ext cx="1183545" cy="2739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>
                <a:solidFill>
                  <a:schemeClr val="tx1"/>
                </a:solidFill>
              </a:rPr>
              <a:t>37.5= 26 +11.5</a:t>
            </a:r>
            <a:endParaRPr kumimoji="1" lang="ko-KR" altLang="en-US" sz="100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5C844EAE-55F0-D4FF-D147-174CF1464487}"/>
              </a:ext>
            </a:extLst>
          </p:cNvPr>
          <p:cNvSpPr/>
          <p:nvPr/>
        </p:nvSpPr>
        <p:spPr>
          <a:xfrm>
            <a:off x="8940699" y="3782119"/>
            <a:ext cx="2394409" cy="95753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777EFDB-B4D5-8F9B-C1E8-84392A2A8C70}"/>
              </a:ext>
            </a:extLst>
          </p:cNvPr>
          <p:cNvSpPr txBox="1"/>
          <p:nvPr/>
        </p:nvSpPr>
        <p:spPr>
          <a:xfrm>
            <a:off x="9696445" y="476579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/>
              <a:t>목표 상태</a:t>
            </a:r>
            <a:endParaRPr kumimoji="1" lang="en-US" altLang="ko-KR" sz="1200"/>
          </a:p>
        </p:txBody>
      </p:sp>
      <p:cxnSp>
        <p:nvCxnSpPr>
          <p:cNvPr id="2" name="Elbow Connector 10">
            <a:extLst>
              <a:ext uri="{FF2B5EF4-FFF2-40B4-BE49-F238E27FC236}">
                <a16:creationId xmlns:a16="http://schemas.microsoft.com/office/drawing/2014/main" id="{0AEEA808-459B-5B00-9552-307693CD7440}"/>
              </a:ext>
            </a:extLst>
          </p:cNvPr>
          <p:cNvCxnSpPr>
            <a:cxnSpLocks/>
            <a:stCxn id="16" idx="4"/>
            <a:endCxn id="12" idx="0"/>
          </p:cNvCxnSpPr>
          <p:nvPr/>
        </p:nvCxnSpPr>
        <p:spPr>
          <a:xfrm rot="5400000">
            <a:off x="2834071" y="916629"/>
            <a:ext cx="1027469" cy="281164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D843DAF3-004F-2813-06E8-580FD34A669C}"/>
              </a:ext>
            </a:extLst>
          </p:cNvPr>
          <p:cNvSpPr/>
          <p:nvPr/>
        </p:nvSpPr>
        <p:spPr>
          <a:xfrm>
            <a:off x="1735301" y="2836187"/>
            <a:ext cx="413359" cy="413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e</a:t>
            </a:r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D081893-B881-8E4D-BAF3-68C74C4399E0}"/>
              </a:ext>
            </a:extLst>
          </p:cNvPr>
          <p:cNvSpPr/>
          <p:nvPr/>
        </p:nvSpPr>
        <p:spPr>
          <a:xfrm>
            <a:off x="3609248" y="2844402"/>
            <a:ext cx="413359" cy="413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g</a:t>
            </a:r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8305CB2-17D3-5C57-33C5-6F63FD52D52D}"/>
              </a:ext>
            </a:extLst>
          </p:cNvPr>
          <p:cNvSpPr/>
          <p:nvPr/>
        </p:nvSpPr>
        <p:spPr>
          <a:xfrm>
            <a:off x="5453461" y="2836186"/>
            <a:ext cx="413359" cy="413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c</a:t>
            </a:r>
            <a:endParaRPr kumimoji="1" lang="ko-KR" altLang="en-US"/>
          </a:p>
        </p:txBody>
      </p:sp>
      <p:cxnSp>
        <p:nvCxnSpPr>
          <p:cNvPr id="21" name="Elbow Connector 10">
            <a:extLst>
              <a:ext uri="{FF2B5EF4-FFF2-40B4-BE49-F238E27FC236}">
                <a16:creationId xmlns:a16="http://schemas.microsoft.com/office/drawing/2014/main" id="{7BF52B82-0542-4271-4C2F-79BF5B5AB3E9}"/>
              </a:ext>
            </a:extLst>
          </p:cNvPr>
          <p:cNvCxnSpPr>
            <a:cxnSpLocks/>
            <a:stCxn id="16" idx="4"/>
            <a:endCxn id="13" idx="0"/>
          </p:cNvCxnSpPr>
          <p:nvPr/>
        </p:nvCxnSpPr>
        <p:spPr>
          <a:xfrm rot="5400000">
            <a:off x="3766936" y="1857710"/>
            <a:ext cx="1035684" cy="93770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0">
            <a:extLst>
              <a:ext uri="{FF2B5EF4-FFF2-40B4-BE49-F238E27FC236}">
                <a16:creationId xmlns:a16="http://schemas.microsoft.com/office/drawing/2014/main" id="{17CC04E7-050E-C210-E6D5-CF49471A4F54}"/>
              </a:ext>
            </a:extLst>
          </p:cNvPr>
          <p:cNvCxnSpPr>
            <a:cxnSpLocks/>
            <a:stCxn id="16" idx="4"/>
            <a:endCxn id="14" idx="0"/>
          </p:cNvCxnSpPr>
          <p:nvPr/>
        </p:nvCxnSpPr>
        <p:spPr>
          <a:xfrm rot="16200000" flipH="1">
            <a:off x="4693150" y="1869195"/>
            <a:ext cx="1027468" cy="90651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555DC2F-2756-BC0A-70E2-A1B3E3BAA44E}"/>
              </a:ext>
            </a:extLst>
          </p:cNvPr>
          <p:cNvSpPr/>
          <p:nvPr/>
        </p:nvSpPr>
        <p:spPr>
          <a:xfrm>
            <a:off x="2208030" y="2971422"/>
            <a:ext cx="1234815" cy="2739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>
                <a:solidFill>
                  <a:schemeClr val="tx1"/>
                </a:solidFill>
              </a:rPr>
              <a:t>26 = 20 + 6</a:t>
            </a:r>
            <a:endParaRPr kumimoji="1" lang="ko-KR" altLang="en-US" sz="100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F450048C-248C-72E7-ED4D-362195AE56D6}"/>
              </a:ext>
            </a:extLst>
          </p:cNvPr>
          <p:cNvSpPr/>
          <p:nvPr/>
        </p:nvSpPr>
        <p:spPr>
          <a:xfrm>
            <a:off x="4070757" y="2979114"/>
            <a:ext cx="1234815" cy="2739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>
                <a:solidFill>
                  <a:schemeClr val="tx1"/>
                </a:solidFill>
              </a:rPr>
              <a:t>22.5 = 19 + 3.5</a:t>
            </a:r>
            <a:endParaRPr kumimoji="1" lang="ko-KR" altLang="en-US" sz="100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505C7C3A-E3D1-693A-174F-055F751D65CD}"/>
              </a:ext>
            </a:extLst>
          </p:cNvPr>
          <p:cNvSpPr/>
          <p:nvPr/>
        </p:nvSpPr>
        <p:spPr>
          <a:xfrm>
            <a:off x="5949244" y="2984270"/>
            <a:ext cx="1234815" cy="2739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>
                <a:solidFill>
                  <a:schemeClr val="tx1"/>
                </a:solidFill>
              </a:rPr>
              <a:t>30 = 16 +14</a:t>
            </a:r>
            <a:endParaRPr kumimoji="1" lang="ko-KR" altLang="en-US" sz="1000">
              <a:solidFill>
                <a:schemeClr val="tx1"/>
              </a:solidFill>
            </a:endParaRPr>
          </a:p>
        </p:txBody>
      </p:sp>
      <p:cxnSp>
        <p:nvCxnSpPr>
          <p:cNvPr id="48" name="Elbow Connector 10">
            <a:extLst>
              <a:ext uri="{FF2B5EF4-FFF2-40B4-BE49-F238E27FC236}">
                <a16:creationId xmlns:a16="http://schemas.microsoft.com/office/drawing/2014/main" id="{ADB57BE8-B666-89BE-7FE0-6356E2DD2989}"/>
              </a:ext>
            </a:extLst>
          </p:cNvPr>
          <p:cNvCxnSpPr>
            <a:cxnSpLocks/>
            <a:stCxn id="13" idx="4"/>
            <a:endCxn id="53" idx="0"/>
          </p:cNvCxnSpPr>
          <p:nvPr/>
        </p:nvCxnSpPr>
        <p:spPr>
          <a:xfrm rot="5400000">
            <a:off x="3025051" y="2934944"/>
            <a:ext cx="468060" cy="111369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D175BCDB-0FCD-04CB-888F-A6E5FD4D30AB}"/>
              </a:ext>
            </a:extLst>
          </p:cNvPr>
          <p:cNvSpPr/>
          <p:nvPr/>
        </p:nvSpPr>
        <p:spPr>
          <a:xfrm>
            <a:off x="2495554" y="3725821"/>
            <a:ext cx="413359" cy="413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d</a:t>
            </a:r>
            <a:endParaRPr kumimoji="1"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50C1B43-C144-F8D7-0DC5-64CDAC73B95A}"/>
              </a:ext>
            </a:extLst>
          </p:cNvPr>
          <p:cNvSpPr/>
          <p:nvPr/>
        </p:nvSpPr>
        <p:spPr>
          <a:xfrm>
            <a:off x="4510996" y="3729540"/>
            <a:ext cx="413359" cy="413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h</a:t>
            </a:r>
            <a:endParaRPr kumimoji="1" lang="ko-KR" altLang="en-US"/>
          </a:p>
        </p:txBody>
      </p:sp>
      <p:cxnSp>
        <p:nvCxnSpPr>
          <p:cNvPr id="57" name="Elbow Connector 10">
            <a:extLst>
              <a:ext uri="{FF2B5EF4-FFF2-40B4-BE49-F238E27FC236}">
                <a16:creationId xmlns:a16="http://schemas.microsoft.com/office/drawing/2014/main" id="{46A3C7CB-69B4-0FA0-AB2C-27A3147F3BA1}"/>
              </a:ext>
            </a:extLst>
          </p:cNvPr>
          <p:cNvCxnSpPr>
            <a:cxnSpLocks/>
            <a:stCxn id="13" idx="4"/>
            <a:endCxn id="55" idx="0"/>
          </p:cNvCxnSpPr>
          <p:nvPr/>
        </p:nvCxnSpPr>
        <p:spPr>
          <a:xfrm rot="16200000" flipH="1">
            <a:off x="4030913" y="3042776"/>
            <a:ext cx="471779" cy="90174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61A52AD0-597F-9F63-4FA8-7A97B47422FC}"/>
              </a:ext>
            </a:extLst>
          </p:cNvPr>
          <p:cNvSpPr/>
          <p:nvPr/>
        </p:nvSpPr>
        <p:spPr>
          <a:xfrm>
            <a:off x="2993865" y="3862862"/>
            <a:ext cx="948319" cy="2739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>
                <a:solidFill>
                  <a:schemeClr val="tx1"/>
                </a:solidFill>
              </a:rPr>
              <a:t>33 = 24 + 9</a:t>
            </a:r>
            <a:endParaRPr kumimoji="1" lang="ko-KR" altLang="en-US" sz="100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4540AF56-1057-7817-F549-1B1FC666C7AA}"/>
              </a:ext>
            </a:extLst>
          </p:cNvPr>
          <p:cNvSpPr/>
          <p:nvPr/>
        </p:nvSpPr>
        <p:spPr>
          <a:xfrm>
            <a:off x="4981473" y="3849264"/>
            <a:ext cx="948319" cy="2739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>
                <a:solidFill>
                  <a:schemeClr val="tx1"/>
                </a:solidFill>
              </a:rPr>
              <a:t>24 = 24 + 0</a:t>
            </a:r>
            <a:endParaRPr kumimoji="1"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0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D3D8612-A086-3A50-6BDD-FC4333D30185}"/>
              </a:ext>
            </a:extLst>
          </p:cNvPr>
          <p:cNvSpPr/>
          <p:nvPr/>
        </p:nvSpPr>
        <p:spPr>
          <a:xfrm>
            <a:off x="4546948" y="576198"/>
            <a:ext cx="413359" cy="413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a</a:t>
            </a:r>
            <a:endParaRPr kumimoji="1"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A229105-8C5A-8935-7DFB-EF61B053684D}"/>
              </a:ext>
            </a:extLst>
          </p:cNvPr>
          <p:cNvSpPr/>
          <p:nvPr/>
        </p:nvSpPr>
        <p:spPr>
          <a:xfrm>
            <a:off x="9795354" y="313153"/>
            <a:ext cx="340684" cy="26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F4DA1-C6F1-2188-2393-598A464B5C21}"/>
              </a:ext>
            </a:extLst>
          </p:cNvPr>
          <p:cNvSpPr txBox="1"/>
          <p:nvPr/>
        </p:nvSpPr>
        <p:spPr>
          <a:xfrm>
            <a:off x="10136758" y="28700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/>
              <a:t>확장 순서</a:t>
            </a:r>
            <a:endParaRPr kumimoji="1" lang="en-US" altLang="ko-KR" sz="120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5F623C1-15EC-2452-9588-5B0CEC968556}"/>
              </a:ext>
            </a:extLst>
          </p:cNvPr>
          <p:cNvSpPr/>
          <p:nvPr/>
        </p:nvSpPr>
        <p:spPr>
          <a:xfrm>
            <a:off x="9795354" y="743048"/>
            <a:ext cx="340684" cy="2739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E1A8E-69BC-B571-49BC-31428119207B}"/>
              </a:ext>
            </a:extLst>
          </p:cNvPr>
          <p:cNvSpPr txBox="1"/>
          <p:nvPr/>
        </p:nvSpPr>
        <p:spPr>
          <a:xfrm>
            <a:off x="10123805" y="766154"/>
            <a:ext cx="1705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/>
              <a:t>평가 함수 </a:t>
            </a:r>
            <a:r>
              <a:rPr kumimoji="1" lang="en-US" altLang="ko-KR" sz="1200"/>
              <a:t>(</a:t>
            </a:r>
            <a:r>
              <a:rPr kumimoji="1" lang="ko-KR" altLang="en-US" sz="1200"/>
              <a:t>단위</a:t>
            </a:r>
            <a:r>
              <a:rPr kumimoji="1" lang="en-US" altLang="ko-KR" sz="1200"/>
              <a:t>:</a:t>
            </a:r>
            <a:r>
              <a:rPr kumimoji="1" lang="ko-KR" altLang="en-US" sz="1200"/>
              <a:t> 시간</a:t>
            </a:r>
            <a:r>
              <a:rPr kumimoji="1" lang="en-US" altLang="ko-KR" sz="1200"/>
              <a:t>)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B6B0DA5-8C8D-8FC6-BEA6-7BFC5F274848}"/>
              </a:ext>
            </a:extLst>
          </p:cNvPr>
          <p:cNvSpPr/>
          <p:nvPr/>
        </p:nvSpPr>
        <p:spPr>
          <a:xfrm>
            <a:off x="4123781" y="739670"/>
            <a:ext cx="279827" cy="2257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1</a:t>
            </a:r>
            <a:endParaRPr kumimoji="1" lang="ko-KR" altLang="en-US" sz="100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E6BB5B7-9DF9-77D7-F7FB-FFB980C93751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 rot="5400000">
            <a:off x="3234921" y="-146892"/>
            <a:ext cx="382259" cy="265515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0EDD90E-0A94-35ED-2A93-30676C0008E3}"/>
              </a:ext>
            </a:extLst>
          </p:cNvPr>
          <p:cNvSpPr/>
          <p:nvPr/>
        </p:nvSpPr>
        <p:spPr>
          <a:xfrm>
            <a:off x="1891791" y="1371816"/>
            <a:ext cx="413359" cy="413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b</a:t>
            </a:r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56D43CD-56E6-2D9C-7DBE-0F0B773CFE17}"/>
              </a:ext>
            </a:extLst>
          </p:cNvPr>
          <p:cNvSpPr/>
          <p:nvPr/>
        </p:nvSpPr>
        <p:spPr>
          <a:xfrm>
            <a:off x="4546948" y="1395359"/>
            <a:ext cx="413359" cy="413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f</a:t>
            </a:r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96E928A-66A7-8CBB-F4F4-577D7056C232}"/>
              </a:ext>
            </a:extLst>
          </p:cNvPr>
          <p:cNvSpPr/>
          <p:nvPr/>
        </p:nvSpPr>
        <p:spPr>
          <a:xfrm>
            <a:off x="7604867" y="1405396"/>
            <a:ext cx="413359" cy="413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c</a:t>
            </a:r>
            <a:endParaRPr kumimoji="1" lang="ko-KR" altLang="en-US"/>
          </a:p>
        </p:txBody>
      </p:sp>
      <p:cxnSp>
        <p:nvCxnSpPr>
          <p:cNvPr id="19" name="Straight Arrow Connector 9">
            <a:extLst>
              <a:ext uri="{FF2B5EF4-FFF2-40B4-BE49-F238E27FC236}">
                <a16:creationId xmlns:a16="http://schemas.microsoft.com/office/drawing/2014/main" id="{4AF06FF5-3AF4-B16D-9044-75C9DA1DB820}"/>
              </a:ext>
            </a:extLst>
          </p:cNvPr>
          <p:cNvCxnSpPr>
            <a:cxnSpLocks/>
            <a:stCxn id="16" idx="0"/>
            <a:endCxn id="4" idx="4"/>
          </p:cNvCxnSpPr>
          <p:nvPr/>
        </p:nvCxnSpPr>
        <p:spPr>
          <a:xfrm flipV="1">
            <a:off x="4753628" y="989557"/>
            <a:ext cx="0" cy="40580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10">
            <a:extLst>
              <a:ext uri="{FF2B5EF4-FFF2-40B4-BE49-F238E27FC236}">
                <a16:creationId xmlns:a16="http://schemas.microsoft.com/office/drawing/2014/main" id="{3A6A02D9-7AF2-3925-73B2-E841260C28AA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 rot="16200000" flipH="1">
            <a:off x="6074668" y="-331484"/>
            <a:ext cx="415839" cy="305791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55D7A93-25E7-1BF2-D0CE-5BD913C62C25}"/>
              </a:ext>
            </a:extLst>
          </p:cNvPr>
          <p:cNvSpPr/>
          <p:nvPr/>
        </p:nvSpPr>
        <p:spPr>
          <a:xfrm>
            <a:off x="2362105" y="1511215"/>
            <a:ext cx="1972482" cy="2739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>
                <a:solidFill>
                  <a:schemeClr val="tx1"/>
                </a:solidFill>
              </a:rPr>
              <a:t>1.375 = 10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  <a:r>
              <a:rPr kumimoji="1" lang="en-US" altLang="ko-KR" sz="1000">
                <a:solidFill>
                  <a:schemeClr val="tx1"/>
                </a:solidFill>
              </a:rPr>
              <a:t>/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  <a:r>
              <a:rPr kumimoji="1" lang="en-US" altLang="ko-KR" sz="1000">
                <a:solidFill>
                  <a:schemeClr val="tx1"/>
                </a:solidFill>
              </a:rPr>
              <a:t>20 +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  <a:r>
              <a:rPr kumimoji="1" lang="en-US" altLang="ko-KR" sz="1000">
                <a:solidFill>
                  <a:schemeClr val="tx1"/>
                </a:solidFill>
              </a:rPr>
              <a:t> 14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  <a:r>
              <a:rPr kumimoji="1" lang="en-US" altLang="ko-KR" sz="1000">
                <a:solidFill>
                  <a:schemeClr val="tx1"/>
                </a:solidFill>
              </a:rPr>
              <a:t>/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  <a:r>
              <a:rPr kumimoji="1" lang="en-US" altLang="ko-KR" sz="1000">
                <a:solidFill>
                  <a:schemeClr val="tx1"/>
                </a:solidFill>
              </a:rPr>
              <a:t>16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E7F4F1B7-D236-378C-2518-91BF3D342A6E}"/>
              </a:ext>
            </a:extLst>
          </p:cNvPr>
          <p:cNvSpPr/>
          <p:nvPr/>
        </p:nvSpPr>
        <p:spPr>
          <a:xfrm>
            <a:off x="5032567" y="715595"/>
            <a:ext cx="1288633" cy="27393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>
                <a:solidFill>
                  <a:schemeClr val="tx1"/>
                </a:solidFill>
              </a:rPr>
              <a:t>1.375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  <a:r>
              <a:rPr kumimoji="1" lang="en-US" altLang="ko-KR" sz="1000">
                <a:solidFill>
                  <a:schemeClr val="tx1"/>
                </a:solidFill>
              </a:rPr>
              <a:t>=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  <a:r>
              <a:rPr kumimoji="1" lang="en-US" altLang="ko-KR" sz="1000">
                <a:solidFill>
                  <a:schemeClr val="tx1"/>
                </a:solidFill>
              </a:rPr>
              <a:t>22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  <a:r>
              <a:rPr kumimoji="1" lang="en-US" altLang="ko-KR" sz="1000">
                <a:solidFill>
                  <a:schemeClr val="tx1"/>
                </a:solidFill>
              </a:rPr>
              <a:t>/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  <a:r>
              <a:rPr kumimoji="1" lang="en-US" altLang="ko-KR" sz="1000">
                <a:solidFill>
                  <a:schemeClr val="tx1"/>
                </a:solidFill>
              </a:rPr>
              <a:t>16</a:t>
            </a:r>
            <a:endParaRPr kumimoji="1" lang="ko-KR" altLang="en-US" sz="100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1D74787D-0D67-3A08-57E8-BF503FFC3B63}"/>
              </a:ext>
            </a:extLst>
          </p:cNvPr>
          <p:cNvSpPr/>
          <p:nvPr/>
        </p:nvSpPr>
        <p:spPr>
          <a:xfrm>
            <a:off x="5027961" y="1517738"/>
            <a:ext cx="2380824" cy="2739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>
                <a:solidFill>
                  <a:schemeClr val="tx1"/>
                </a:solidFill>
              </a:rPr>
              <a:t>1.45208333... = 11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  <a:r>
              <a:rPr kumimoji="1" lang="en-US" altLang="ko-KR" sz="1000">
                <a:solidFill>
                  <a:schemeClr val="tx1"/>
                </a:solidFill>
              </a:rPr>
              <a:t>/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  <a:r>
              <a:rPr kumimoji="1" lang="en-US" altLang="ko-KR" sz="1000">
                <a:solidFill>
                  <a:schemeClr val="tx1"/>
                </a:solidFill>
              </a:rPr>
              <a:t>15 + 11.5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  <a:r>
              <a:rPr kumimoji="1" lang="en-US" altLang="ko-KR" sz="1000">
                <a:solidFill>
                  <a:schemeClr val="tx1"/>
                </a:solidFill>
              </a:rPr>
              <a:t>/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  <a:r>
              <a:rPr kumimoji="1" lang="en-US" altLang="ko-KR" sz="1000">
                <a:solidFill>
                  <a:schemeClr val="tx1"/>
                </a:solidFill>
              </a:rPr>
              <a:t>16</a:t>
            </a:r>
            <a:endParaRPr kumimoji="1"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D234BAA0-6616-91C9-F81C-ADA0123B36A6}"/>
              </a:ext>
            </a:extLst>
          </p:cNvPr>
          <p:cNvSpPr/>
          <p:nvPr/>
        </p:nvSpPr>
        <p:spPr>
          <a:xfrm>
            <a:off x="8052008" y="1541826"/>
            <a:ext cx="2267067" cy="2739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>
                <a:solidFill>
                  <a:schemeClr val="tx1"/>
                </a:solidFill>
              </a:rPr>
              <a:t>1.575 = 7 / 10  + 14 / 16 </a:t>
            </a:r>
            <a:endParaRPr kumimoji="1" lang="ko-KR" altLang="en-US" sz="100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5C844EAE-55F0-D4FF-D147-174CF1464487}"/>
              </a:ext>
            </a:extLst>
          </p:cNvPr>
          <p:cNvSpPr/>
          <p:nvPr/>
        </p:nvSpPr>
        <p:spPr>
          <a:xfrm>
            <a:off x="4546948" y="2897643"/>
            <a:ext cx="5085324" cy="77771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777EFDB-B4D5-8F9B-C1E8-84392A2A8C70}"/>
              </a:ext>
            </a:extLst>
          </p:cNvPr>
          <p:cNvSpPr txBox="1"/>
          <p:nvPr/>
        </p:nvSpPr>
        <p:spPr>
          <a:xfrm>
            <a:off x="6554064" y="371520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/>
              <a:t>목표 상태</a:t>
            </a:r>
            <a:endParaRPr kumimoji="1" lang="en-US" altLang="ko-KR" sz="120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23663BC0-F401-1B4B-6AA3-F2CA21CB599E}"/>
              </a:ext>
            </a:extLst>
          </p:cNvPr>
          <p:cNvSpPr/>
          <p:nvPr/>
        </p:nvSpPr>
        <p:spPr>
          <a:xfrm>
            <a:off x="1505783" y="1541826"/>
            <a:ext cx="279827" cy="2257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2</a:t>
            </a:r>
            <a:endParaRPr kumimoji="1" lang="ko-KR" altLang="en-US" sz="1000"/>
          </a:p>
        </p:txBody>
      </p:sp>
      <p:cxnSp>
        <p:nvCxnSpPr>
          <p:cNvPr id="23" name="Straight Arrow Connector 9">
            <a:extLst>
              <a:ext uri="{FF2B5EF4-FFF2-40B4-BE49-F238E27FC236}">
                <a16:creationId xmlns:a16="http://schemas.microsoft.com/office/drawing/2014/main" id="{D6B422B0-927C-95EA-9947-8FEE05637213}"/>
              </a:ext>
            </a:extLst>
          </p:cNvPr>
          <p:cNvCxnSpPr>
            <a:cxnSpLocks/>
            <a:stCxn id="26" idx="0"/>
            <a:endCxn id="15" idx="4"/>
          </p:cNvCxnSpPr>
          <p:nvPr/>
        </p:nvCxnSpPr>
        <p:spPr>
          <a:xfrm flipH="1" flipV="1">
            <a:off x="2098471" y="1785175"/>
            <a:ext cx="7029" cy="38225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F3BDE556-86B3-3B85-48EE-24E5EC86BD0B}"/>
              </a:ext>
            </a:extLst>
          </p:cNvPr>
          <p:cNvSpPr/>
          <p:nvPr/>
        </p:nvSpPr>
        <p:spPr>
          <a:xfrm>
            <a:off x="1898820" y="2167434"/>
            <a:ext cx="413359" cy="413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e</a:t>
            </a:r>
            <a:endParaRPr kumimoji="1" lang="ko-KR" altLang="en-US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AA43106E-8AFC-9936-7ACA-538701E6E1DE}"/>
              </a:ext>
            </a:extLst>
          </p:cNvPr>
          <p:cNvSpPr/>
          <p:nvPr/>
        </p:nvSpPr>
        <p:spPr>
          <a:xfrm>
            <a:off x="2362104" y="2306833"/>
            <a:ext cx="2786945" cy="2739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>
                <a:solidFill>
                  <a:schemeClr val="tx1"/>
                </a:solidFill>
              </a:rPr>
              <a:t>1.319444... = ( 10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  <a:r>
              <a:rPr kumimoji="1" lang="en-US" altLang="ko-KR" sz="1000">
                <a:solidFill>
                  <a:schemeClr val="tx1"/>
                </a:solidFill>
              </a:rPr>
              <a:t>/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  <a:r>
              <a:rPr kumimoji="1" lang="en-US" altLang="ko-KR" sz="1000">
                <a:solidFill>
                  <a:schemeClr val="tx1"/>
                </a:solidFill>
              </a:rPr>
              <a:t>20 + 8 / 18 ) + 6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  <a:r>
              <a:rPr kumimoji="1" lang="en-US" altLang="ko-KR" sz="1000">
                <a:solidFill>
                  <a:schemeClr val="tx1"/>
                </a:solidFill>
              </a:rPr>
              <a:t>/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  <a:r>
              <a:rPr kumimoji="1" lang="en-US" altLang="ko-KR" sz="1000">
                <a:solidFill>
                  <a:schemeClr val="tx1"/>
                </a:solidFill>
              </a:rPr>
              <a:t>16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71BCDD21-7D52-98DE-7E87-9D9813A575EC}"/>
              </a:ext>
            </a:extLst>
          </p:cNvPr>
          <p:cNvSpPr/>
          <p:nvPr/>
        </p:nvSpPr>
        <p:spPr>
          <a:xfrm>
            <a:off x="1505782" y="2355010"/>
            <a:ext cx="279827" cy="2257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3</a:t>
            </a:r>
            <a:endParaRPr kumimoji="1" lang="ko-KR" altLang="en-US" sz="1000"/>
          </a:p>
        </p:txBody>
      </p:sp>
      <p:cxnSp>
        <p:nvCxnSpPr>
          <p:cNvPr id="33" name="Elbow Connector 10">
            <a:extLst>
              <a:ext uri="{FF2B5EF4-FFF2-40B4-BE49-F238E27FC236}">
                <a16:creationId xmlns:a16="http://schemas.microsoft.com/office/drawing/2014/main" id="{BCD011A0-2B26-C5A8-72B8-4B6A43B8D4B2}"/>
              </a:ext>
            </a:extLst>
          </p:cNvPr>
          <p:cNvCxnSpPr>
            <a:cxnSpLocks/>
            <a:stCxn id="26" idx="4"/>
            <a:endCxn id="39" idx="0"/>
          </p:cNvCxnSpPr>
          <p:nvPr/>
        </p:nvCxnSpPr>
        <p:spPr>
          <a:xfrm rot="5400000">
            <a:off x="1126377" y="2036516"/>
            <a:ext cx="434847" cy="152340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7F89BD91-E216-798E-07DC-F430CB76156D}"/>
              </a:ext>
            </a:extLst>
          </p:cNvPr>
          <p:cNvSpPr/>
          <p:nvPr/>
        </p:nvSpPr>
        <p:spPr>
          <a:xfrm>
            <a:off x="375419" y="3015640"/>
            <a:ext cx="413359" cy="413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f</a:t>
            </a:r>
            <a:endParaRPr kumimoji="1"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CF01A48-204B-9F4A-3815-50F31574DDA1}"/>
              </a:ext>
            </a:extLst>
          </p:cNvPr>
          <p:cNvSpPr/>
          <p:nvPr/>
        </p:nvSpPr>
        <p:spPr>
          <a:xfrm>
            <a:off x="5010505" y="3015640"/>
            <a:ext cx="413359" cy="4133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h</a:t>
            </a:r>
            <a:endParaRPr kumimoji="1" lang="ko-KR" altLang="en-US"/>
          </a:p>
        </p:txBody>
      </p:sp>
      <p:cxnSp>
        <p:nvCxnSpPr>
          <p:cNvPr id="44" name="Elbow Connector 10">
            <a:extLst>
              <a:ext uri="{FF2B5EF4-FFF2-40B4-BE49-F238E27FC236}">
                <a16:creationId xmlns:a16="http://schemas.microsoft.com/office/drawing/2014/main" id="{1D15C353-E18D-8259-084A-78A666112D94}"/>
              </a:ext>
            </a:extLst>
          </p:cNvPr>
          <p:cNvCxnSpPr>
            <a:cxnSpLocks/>
            <a:stCxn id="26" idx="4"/>
            <a:endCxn id="41" idx="0"/>
          </p:cNvCxnSpPr>
          <p:nvPr/>
        </p:nvCxnSpPr>
        <p:spPr>
          <a:xfrm rot="16200000" flipH="1">
            <a:off x="3443919" y="1242373"/>
            <a:ext cx="434847" cy="311168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BCF929E8-2FB9-095A-0E1E-DEB60B8A11A3}"/>
              </a:ext>
            </a:extLst>
          </p:cNvPr>
          <p:cNvSpPr/>
          <p:nvPr/>
        </p:nvSpPr>
        <p:spPr>
          <a:xfrm>
            <a:off x="838703" y="3123642"/>
            <a:ext cx="3564905" cy="2739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>
                <a:solidFill>
                  <a:schemeClr val="tx1"/>
                </a:solidFill>
              </a:rPr>
              <a:t>2.11319444... = ( 10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  <a:r>
              <a:rPr kumimoji="1" lang="en-US" altLang="ko-KR" sz="1000">
                <a:solidFill>
                  <a:schemeClr val="tx1"/>
                </a:solidFill>
              </a:rPr>
              <a:t>/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  <a:r>
              <a:rPr kumimoji="1" lang="en-US" altLang="ko-KR" sz="1000">
                <a:solidFill>
                  <a:schemeClr val="tx1"/>
                </a:solidFill>
              </a:rPr>
              <a:t>20 + 8 / 18 + 9 / 20 ) + 11.5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  <a:r>
              <a:rPr kumimoji="1" lang="en-US" altLang="ko-KR" sz="1000">
                <a:solidFill>
                  <a:schemeClr val="tx1"/>
                </a:solidFill>
              </a:rPr>
              <a:t>/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  <a:r>
              <a:rPr kumimoji="1" lang="en-US" altLang="ko-KR" sz="1000">
                <a:solidFill>
                  <a:schemeClr val="tx1"/>
                </a:solidFill>
              </a:rPr>
              <a:t>16</a:t>
            </a:r>
            <a:endParaRPr kumimoji="1" lang="ko-KR" altLang="en-US" sz="100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DE1D24E3-F21F-C0A8-6111-977C05E79AB2}"/>
              </a:ext>
            </a:extLst>
          </p:cNvPr>
          <p:cNvSpPr/>
          <p:nvPr/>
        </p:nvSpPr>
        <p:spPr>
          <a:xfrm>
            <a:off x="5517145" y="3123642"/>
            <a:ext cx="3955329" cy="2739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>
                <a:solidFill>
                  <a:schemeClr val="tx1"/>
                </a:solidFill>
              </a:rPr>
              <a:t>1.356209150326797444.... = ( 10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  <a:r>
              <a:rPr kumimoji="1" lang="en-US" altLang="ko-KR" sz="1000">
                <a:solidFill>
                  <a:schemeClr val="tx1"/>
                </a:solidFill>
              </a:rPr>
              <a:t>/</a:t>
            </a:r>
            <a:r>
              <a:rPr kumimoji="1" lang="ko-KR" altLang="en-US" sz="1000">
                <a:solidFill>
                  <a:schemeClr val="tx1"/>
                </a:solidFill>
              </a:rPr>
              <a:t> </a:t>
            </a:r>
            <a:r>
              <a:rPr kumimoji="1" lang="en-US" altLang="ko-KR" sz="1000">
                <a:solidFill>
                  <a:schemeClr val="tx1"/>
                </a:solidFill>
              </a:rPr>
              <a:t>20 + 8 / 18 + 7 / 17 ) + 0</a:t>
            </a:r>
            <a:endParaRPr kumimoji="1" lang="ko-KR" altLang="en-US" sz="100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D7815AE4-C798-E0BD-C865-667E19C304F1}"/>
              </a:ext>
            </a:extLst>
          </p:cNvPr>
          <p:cNvSpPr/>
          <p:nvPr/>
        </p:nvSpPr>
        <p:spPr>
          <a:xfrm>
            <a:off x="4637397" y="3200602"/>
            <a:ext cx="279827" cy="2257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4</a:t>
            </a:r>
            <a:endParaRPr kumimoji="1"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538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201</Words>
  <Application>Microsoft Macintosh PowerPoint</Application>
  <PresentationFormat>와이드스크린</PresentationFormat>
  <Paragraphs>58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동열</dc:creator>
  <cp:lastModifiedBy>이 동열</cp:lastModifiedBy>
  <cp:revision>3</cp:revision>
  <dcterms:created xsi:type="dcterms:W3CDTF">2024-04-10T11:35:08Z</dcterms:created>
  <dcterms:modified xsi:type="dcterms:W3CDTF">2024-04-10T13:40:12Z</dcterms:modified>
</cp:coreProperties>
</file>