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192798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xport_doc_logo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762000" y="2976563"/>
          <a:ext cx="8382000" cy="6477000"/>
          <a:chOff x="762000" y="2976563"/>
          <a:chExt cx="8382000" cy="6477000"/>
        </a:xfrm>
      </p:grpSpPr>
      <p:sp>
        <p:nvSpPr>
          <p:cNvPr id="1" name=""/>
          <p:cNvSpPr txBox="1"/>
          <p:nvPr/>
        </p:nvSpPr>
        <p:spPr>
          <a:xfrm>
            <a:off x="762000" y="3619500"/>
            <a:ext cx="7620000" cy="2857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b="1" sz="3200" spc="0" u="none">
                <a:solidFill>
                  <a:srgbClr val="333333">
                    <a:alpha val="100000"/>
                  </a:srgbClr>
                </a:solidFill>
                <a:latin typeface="Calibri"/>
              </a:rPr>
              <a:t><![CDATA[fgdgf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76563"/>
            <a:ext cx="4572000" cy="904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2018-06-29T09:12:13Z</dcterms:created>
  <dcterms:modified xsi:type="dcterms:W3CDTF">2018-06-29T09:12:13Z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