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C7C7C"/>
    <a:srgbClr val="DBDBDB"/>
    <a:srgbClr val="C43E25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 snapToObjects="1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700AF-7F46-3340-B09D-19087251D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23D7A-867C-D447-A559-923EB8E40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56186-FD5A-AD45-9B38-0C5B6F56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FD9D-2579-2B41-8273-A9C78B0B8633}" type="datetimeFigureOut">
              <a:rPr lang="en-AT" smtClean="0"/>
              <a:t>15/09/2022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1F3E7-E1CE-8D43-9FAB-A6847501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DCB27-4818-9045-8260-D23983E5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F3D7-4A80-114F-A3EE-60C60AE406F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5390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11AF-3E88-ED48-8214-C070AB9F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01587-9869-6D40-8091-9F69FEE6B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A94E6-F3C5-1646-AFFB-D0D041B0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FD9D-2579-2B41-8273-A9C78B0B8633}" type="datetimeFigureOut">
              <a:rPr lang="en-AT" smtClean="0"/>
              <a:t>15/09/2022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74866-C2D1-A647-A9B6-DAE48DA9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018D7-6DE3-3B49-85B3-73936CAB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F3D7-4A80-114F-A3EE-60C60AE406F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3933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57D3E9-B673-CB4D-8359-484336565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104AE-EB05-E547-9AAF-0C5027CFA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451A2-F0EF-DF45-A52C-0737CAE0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FD9D-2579-2B41-8273-A9C78B0B8633}" type="datetimeFigureOut">
              <a:rPr lang="en-AT" smtClean="0"/>
              <a:t>15/09/2022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B75C8-9681-9849-A496-45A0BDCF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F0735-8B9C-164D-AD8D-EE0B1456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F3D7-4A80-114F-A3EE-60C60AE406F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4347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1E0A-241B-7040-8679-7F3DE0AF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5C91B-3A5C-584C-9157-757E81C93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72439-B32D-2D47-8B07-519E5338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FD9D-2579-2B41-8273-A9C78B0B8633}" type="datetimeFigureOut">
              <a:rPr lang="en-AT" smtClean="0"/>
              <a:t>15/09/2022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FF427-BBA8-444A-AB76-C93E0F71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4A836-A285-8C40-AFCB-5479C5FA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F3D7-4A80-114F-A3EE-60C60AE406F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2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D9BB-FF70-3D43-AA3D-C3D910F97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19900-D641-B648-B54B-9E036B73A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DF504-FEBF-FD44-A296-391B0A66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FD9D-2579-2B41-8273-A9C78B0B8633}" type="datetimeFigureOut">
              <a:rPr lang="en-AT" smtClean="0"/>
              <a:t>15/09/2022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72E56-83C1-D14B-A9C3-8371CA9C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46A22-5B87-BD4C-BEA5-24CD0CF4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F3D7-4A80-114F-A3EE-60C60AE406F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8686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3634-C1C0-9241-A7D5-81F898B6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6CB85-4761-5548-A2EC-E37CDBD42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36612-0A10-884F-A335-32A737BF4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06510-7B2F-F245-8573-98713A58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FD9D-2579-2B41-8273-A9C78B0B8633}" type="datetimeFigureOut">
              <a:rPr lang="en-AT" smtClean="0"/>
              <a:t>15/09/2022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5D196-BD37-4B40-A18E-5C91AFA2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E1870-9863-C84A-BA9B-784BBE34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F3D7-4A80-114F-A3EE-60C60AE406F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4929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45F8-D6C2-2949-AFD1-60852D7AD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CBA71-7BF1-554D-81FC-1AF81A59F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4522A-303A-2945-B123-003F8970E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5DA26-3566-F644-AD75-A79C3FB69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BD958-3E7D-0D43-85C7-81CDAFA7C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3CBFD-F734-4447-A26F-FE13203C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FD9D-2579-2B41-8273-A9C78B0B8633}" type="datetimeFigureOut">
              <a:rPr lang="en-AT" smtClean="0"/>
              <a:t>15/09/2022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5EAA44-EE69-AB4C-B09E-ECCF7B09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529BF-0ABA-0A41-876C-C16B9C6B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F3D7-4A80-114F-A3EE-60C60AE406F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0081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7688-3C68-8D4C-AA64-E2F273DC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F6818-648E-674C-8C16-ADCE8FEC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FD9D-2579-2B41-8273-A9C78B0B8633}" type="datetimeFigureOut">
              <a:rPr lang="en-AT" smtClean="0"/>
              <a:t>15/09/2022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2550B-0DB2-FB4C-8D78-B0069388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6E371-DDF0-BF4F-A22F-44E914EE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F3D7-4A80-114F-A3EE-60C60AE406F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4984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AAFD1-F6C3-C64C-A443-ED739CC0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FD9D-2579-2B41-8273-A9C78B0B8633}" type="datetimeFigureOut">
              <a:rPr lang="en-AT" smtClean="0"/>
              <a:t>15/09/2022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800DB-7A81-8446-9D40-AECBF73E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B0873-4568-0B45-8492-5C3C1FFB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F3D7-4A80-114F-A3EE-60C60AE406F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8890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F16A-7E81-3C42-BD60-9330BD29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544C5-5F5B-8D40-99CC-A12D5DE39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6492A-B830-7743-B656-E2E3B9F0C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C6143-8459-8A4F-98F8-D06A4C88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FD9D-2579-2B41-8273-A9C78B0B8633}" type="datetimeFigureOut">
              <a:rPr lang="en-AT" smtClean="0"/>
              <a:t>15/09/2022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0E7E-CFC6-AE41-B155-F8ABF062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7D384-7F26-9C42-99AC-852B40C4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F3D7-4A80-114F-A3EE-60C60AE406F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5801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3BE2B-F227-B64D-B036-542604A59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62686-2FDA-5E44-AEEF-D19BC05B3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F0801-92FA-564D-B9BA-1F382393E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A2C29-C26A-DC4E-82D6-90ECE06AB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FD9D-2579-2B41-8273-A9C78B0B8633}" type="datetimeFigureOut">
              <a:rPr lang="en-AT" smtClean="0"/>
              <a:t>15/09/2022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17E29-93E5-E947-9852-EA5818D3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D6276-CC53-064D-8DAC-443A1FA7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F3D7-4A80-114F-A3EE-60C60AE406F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2537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3610F-C660-CD44-BE4F-D4A73E45D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6881D-F085-3140-AFA2-A65AB6C57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D2257-4FDE-6549-8660-23E2877F8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CFD9D-2579-2B41-8273-A9C78B0B8633}" type="datetimeFigureOut">
              <a:rPr lang="en-AT" smtClean="0"/>
              <a:t>15/09/2022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E2756-6E07-3D41-8A09-CF5D72CEE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CF502-857B-F049-A103-6456E9162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AF3D7-4A80-114F-A3EE-60C60AE406F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5518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5651537-B91A-0B49-ABBD-72533B714C6C}"/>
              </a:ext>
            </a:extLst>
          </p:cNvPr>
          <p:cNvSpPr/>
          <p:nvPr/>
        </p:nvSpPr>
        <p:spPr>
          <a:xfrm>
            <a:off x="475488" y="1572768"/>
            <a:ext cx="2755494" cy="171907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b="1" dirty="0">
                <a:solidFill>
                  <a:schemeClr val="bg1"/>
                </a:solidFill>
              </a:rPr>
              <a:t>Node selection</a:t>
            </a:r>
          </a:p>
          <a:p>
            <a:pPr algn="ctr"/>
            <a:br>
              <a:rPr lang="en-AT" b="1" dirty="0">
                <a:solidFill>
                  <a:schemeClr val="bg1"/>
                </a:solidFill>
              </a:rPr>
            </a:br>
            <a:r>
              <a:rPr lang="en-AT" b="1" dirty="0">
                <a:solidFill>
                  <a:schemeClr val="bg1"/>
                </a:solidFill>
              </a:rPr>
              <a:t>Edge 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EA8BD-9A57-4B41-9148-FF14D339727E}"/>
              </a:ext>
            </a:extLst>
          </p:cNvPr>
          <p:cNvSpPr txBox="1"/>
          <p:nvPr/>
        </p:nvSpPr>
        <p:spPr>
          <a:xfrm>
            <a:off x="348202" y="1203436"/>
            <a:ext cx="301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b="1" dirty="0"/>
              <a:t>Network Structure Estimation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F0DF3E-15EB-374E-87D5-6492D4A72A68}"/>
              </a:ext>
            </a:extLst>
          </p:cNvPr>
          <p:cNvSpPr/>
          <p:nvPr/>
        </p:nvSpPr>
        <p:spPr>
          <a:xfrm>
            <a:off x="4420743" y="1572768"/>
            <a:ext cx="2755494" cy="1719072"/>
          </a:xfrm>
          <a:prstGeom prst="roundRect">
            <a:avLst/>
          </a:prstGeom>
          <a:solidFill>
            <a:srgbClr val="C43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b="1" dirty="0">
                <a:solidFill>
                  <a:schemeClr val="bg1"/>
                </a:solidFill>
              </a:rPr>
              <a:t>Node centrality</a:t>
            </a:r>
          </a:p>
          <a:p>
            <a:pPr algn="ctr"/>
            <a:endParaRPr lang="en-AT" b="1" dirty="0">
              <a:solidFill>
                <a:schemeClr val="bg1"/>
              </a:solidFill>
            </a:endParaRPr>
          </a:p>
          <a:p>
            <a:pPr algn="ctr"/>
            <a:r>
              <a:rPr lang="en-AT" b="1" dirty="0">
                <a:solidFill>
                  <a:schemeClr val="bg1"/>
                </a:solidFill>
              </a:rPr>
              <a:t>Network topology</a:t>
            </a:r>
          </a:p>
          <a:p>
            <a:pPr algn="ctr"/>
            <a:endParaRPr lang="en-AT" b="1" dirty="0">
              <a:solidFill>
                <a:schemeClr val="bg1"/>
              </a:solidFill>
            </a:endParaRPr>
          </a:p>
          <a:p>
            <a:pPr algn="ctr"/>
            <a:r>
              <a:rPr lang="en-AT" b="1" dirty="0">
                <a:solidFill>
                  <a:schemeClr val="bg1"/>
                </a:solidFill>
              </a:rPr>
              <a:t>Network comparison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28AF97-9493-BC42-9CFD-B8BA44674EC6}"/>
              </a:ext>
            </a:extLst>
          </p:cNvPr>
          <p:cNvSpPr txBox="1"/>
          <p:nvPr/>
        </p:nvSpPr>
        <p:spPr>
          <a:xfrm>
            <a:off x="4699583" y="1208267"/>
            <a:ext cx="219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b="1" dirty="0"/>
              <a:t>Network Description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62311A4-0792-4243-BE48-70FFCA396E8E}"/>
              </a:ext>
            </a:extLst>
          </p:cNvPr>
          <p:cNvSpPr/>
          <p:nvPr/>
        </p:nvSpPr>
        <p:spPr>
          <a:xfrm>
            <a:off x="8365998" y="1572768"/>
            <a:ext cx="2755494" cy="17190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b="1" dirty="0">
                <a:solidFill>
                  <a:schemeClr val="bg1"/>
                </a:solidFill>
              </a:rPr>
              <a:t>Edge weights</a:t>
            </a:r>
          </a:p>
          <a:p>
            <a:pPr algn="ctr"/>
            <a:endParaRPr lang="en-AT" b="1" dirty="0">
              <a:solidFill>
                <a:schemeClr val="bg1"/>
              </a:solidFill>
            </a:endParaRPr>
          </a:p>
          <a:p>
            <a:pPr algn="ctr"/>
            <a:r>
              <a:rPr lang="en-AT" b="1" dirty="0">
                <a:solidFill>
                  <a:schemeClr val="bg1"/>
                </a:solidFill>
              </a:rPr>
              <a:t>Edge weight differences</a:t>
            </a:r>
          </a:p>
          <a:p>
            <a:pPr algn="ctr"/>
            <a:endParaRPr lang="en-AT" b="1" dirty="0">
              <a:solidFill>
                <a:schemeClr val="bg1"/>
              </a:solidFill>
            </a:endParaRPr>
          </a:p>
          <a:p>
            <a:pPr algn="ctr"/>
            <a:r>
              <a:rPr lang="en-AT" b="1" dirty="0">
                <a:solidFill>
                  <a:schemeClr val="bg1"/>
                </a:solidFill>
              </a:rPr>
              <a:t>Topological metrics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C06B0E-53B5-994A-BB2F-FC1EE080529B}"/>
              </a:ext>
            </a:extLst>
          </p:cNvPr>
          <p:cNvSpPr txBox="1"/>
          <p:nvPr/>
        </p:nvSpPr>
        <p:spPr>
          <a:xfrm>
            <a:off x="8388312" y="1203436"/>
            <a:ext cx="271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b="1" dirty="0"/>
              <a:t>Network Stability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1A3E5B-0578-024B-B612-434FEC9628B2}"/>
              </a:ext>
            </a:extLst>
          </p:cNvPr>
          <p:cNvSpPr txBox="1"/>
          <p:nvPr/>
        </p:nvSpPr>
        <p:spPr>
          <a:xfrm>
            <a:off x="4871647" y="621006"/>
            <a:ext cx="2448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2400" b="1" dirty="0"/>
              <a:t>N</a:t>
            </a:r>
            <a:r>
              <a:rPr lang="en-GB" sz="2400" b="1" dirty="0"/>
              <a:t>e</a:t>
            </a:r>
            <a:r>
              <a:rPr lang="en-AT" sz="2400" b="1" dirty="0"/>
              <a:t>twork Analysis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229BA8-D77E-8A4E-BB32-1C89A9D6E01C}"/>
              </a:ext>
            </a:extLst>
          </p:cNvPr>
          <p:cNvCxnSpPr>
            <a:cxnSpLocks/>
          </p:cNvCxnSpPr>
          <p:nvPr/>
        </p:nvCxnSpPr>
        <p:spPr>
          <a:xfrm>
            <a:off x="3230982" y="2432304"/>
            <a:ext cx="1189761" cy="0"/>
          </a:xfrm>
          <a:prstGeom prst="straightConnector1">
            <a:avLst/>
          </a:prstGeom>
          <a:ln w="133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5BB317-54A2-F54C-861F-784747DC3EC5}"/>
              </a:ext>
            </a:extLst>
          </p:cNvPr>
          <p:cNvCxnSpPr>
            <a:cxnSpLocks/>
          </p:cNvCxnSpPr>
          <p:nvPr/>
        </p:nvCxnSpPr>
        <p:spPr>
          <a:xfrm>
            <a:off x="7176237" y="2416683"/>
            <a:ext cx="1189761" cy="0"/>
          </a:xfrm>
          <a:prstGeom prst="straightConnector1">
            <a:avLst/>
          </a:prstGeom>
          <a:ln w="133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4">
            <a:extLst>
              <a:ext uri="{FF2B5EF4-FFF2-40B4-BE49-F238E27FC236}">
                <a16:creationId xmlns:a16="http://schemas.microsoft.com/office/drawing/2014/main" id="{8F400ED3-C3B2-4426-0024-97B84510ACA8}"/>
              </a:ext>
            </a:extLst>
          </p:cNvPr>
          <p:cNvSpPr/>
          <p:nvPr/>
        </p:nvSpPr>
        <p:spPr>
          <a:xfrm>
            <a:off x="500602" y="4025673"/>
            <a:ext cx="2755494" cy="171907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b="1" dirty="0"/>
              <a:t>Network Structure Estimation</a:t>
            </a:r>
          </a:p>
        </p:txBody>
      </p:sp>
      <p:sp>
        <p:nvSpPr>
          <p:cNvPr id="22" name="Rounded Rectangle 8">
            <a:extLst>
              <a:ext uri="{FF2B5EF4-FFF2-40B4-BE49-F238E27FC236}">
                <a16:creationId xmlns:a16="http://schemas.microsoft.com/office/drawing/2014/main" id="{F043ACE4-601A-8FF7-40B3-89645000DFEF}"/>
              </a:ext>
            </a:extLst>
          </p:cNvPr>
          <p:cNvSpPr/>
          <p:nvPr/>
        </p:nvSpPr>
        <p:spPr>
          <a:xfrm>
            <a:off x="4445857" y="4025673"/>
            <a:ext cx="2755494" cy="1719072"/>
          </a:xfrm>
          <a:prstGeom prst="roundRect">
            <a:avLst/>
          </a:prstGeom>
          <a:solidFill>
            <a:srgbClr val="C43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b="1" dirty="0"/>
              <a:t>Network Description</a:t>
            </a:r>
          </a:p>
        </p:txBody>
      </p:sp>
      <p:sp>
        <p:nvSpPr>
          <p:cNvPr id="24" name="Rounded Rectangle 10">
            <a:extLst>
              <a:ext uri="{FF2B5EF4-FFF2-40B4-BE49-F238E27FC236}">
                <a16:creationId xmlns:a16="http://schemas.microsoft.com/office/drawing/2014/main" id="{068D8B88-6F37-3858-F571-937F67AD6C11}"/>
              </a:ext>
            </a:extLst>
          </p:cNvPr>
          <p:cNvSpPr/>
          <p:nvPr/>
        </p:nvSpPr>
        <p:spPr>
          <a:xfrm>
            <a:off x="8391112" y="4025673"/>
            <a:ext cx="2755494" cy="17190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b="1" dirty="0"/>
              <a:t>Stability Analysis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193E5F-BEF5-4CFA-76F0-42A4E7568040}"/>
              </a:ext>
            </a:extLst>
          </p:cNvPr>
          <p:cNvCxnSpPr>
            <a:cxnSpLocks/>
          </p:cNvCxnSpPr>
          <p:nvPr/>
        </p:nvCxnSpPr>
        <p:spPr>
          <a:xfrm>
            <a:off x="3256096" y="4885209"/>
            <a:ext cx="1189761" cy="0"/>
          </a:xfrm>
          <a:prstGeom prst="straightConnector1">
            <a:avLst/>
          </a:prstGeom>
          <a:ln w="133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58B9FBC-E88E-BD66-96B0-4133FAFB69AD}"/>
              </a:ext>
            </a:extLst>
          </p:cNvPr>
          <p:cNvCxnSpPr>
            <a:cxnSpLocks/>
          </p:cNvCxnSpPr>
          <p:nvPr/>
        </p:nvCxnSpPr>
        <p:spPr>
          <a:xfrm>
            <a:off x="7201351" y="4869588"/>
            <a:ext cx="1189761" cy="0"/>
          </a:xfrm>
          <a:prstGeom prst="straightConnector1">
            <a:avLst/>
          </a:prstGeom>
          <a:ln w="133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29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99D19433-41A4-E4D0-9D2D-BB03F687B869}"/>
              </a:ext>
            </a:extLst>
          </p:cNvPr>
          <p:cNvSpPr/>
          <p:nvPr/>
        </p:nvSpPr>
        <p:spPr>
          <a:xfrm>
            <a:off x="500602" y="4025673"/>
            <a:ext cx="2755494" cy="171907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b="1" dirty="0"/>
              <a:t>Network Structure Estimation</a:t>
            </a:r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778B2797-39C2-12BB-2C22-19A8EED8C0D2}"/>
              </a:ext>
            </a:extLst>
          </p:cNvPr>
          <p:cNvSpPr/>
          <p:nvPr/>
        </p:nvSpPr>
        <p:spPr>
          <a:xfrm>
            <a:off x="4445857" y="4025673"/>
            <a:ext cx="2755494" cy="1719072"/>
          </a:xfrm>
          <a:prstGeom prst="roundRect">
            <a:avLst/>
          </a:prstGeom>
          <a:solidFill>
            <a:srgbClr val="C43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b="1" dirty="0"/>
              <a:t>Network Description</a:t>
            </a:r>
          </a:p>
        </p:txBody>
      </p:sp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B577E78D-EC62-302A-620C-B559E56070F2}"/>
              </a:ext>
            </a:extLst>
          </p:cNvPr>
          <p:cNvSpPr/>
          <p:nvPr/>
        </p:nvSpPr>
        <p:spPr>
          <a:xfrm>
            <a:off x="8391112" y="4025673"/>
            <a:ext cx="2755494" cy="17190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b="1" dirty="0"/>
              <a:t>Stability Analysis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1A0A0F-F6B2-2573-33AD-F515EE7B76A2}"/>
              </a:ext>
            </a:extLst>
          </p:cNvPr>
          <p:cNvCxnSpPr>
            <a:cxnSpLocks/>
          </p:cNvCxnSpPr>
          <p:nvPr/>
        </p:nvCxnSpPr>
        <p:spPr>
          <a:xfrm>
            <a:off x="3256096" y="4885209"/>
            <a:ext cx="1189761" cy="0"/>
          </a:xfrm>
          <a:prstGeom prst="straightConnector1">
            <a:avLst/>
          </a:prstGeom>
          <a:ln w="133350">
            <a:solidFill>
              <a:srgbClr val="000000">
                <a:alpha val="10196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753110-C3A6-7DC9-2A08-08D47FFE902C}"/>
              </a:ext>
            </a:extLst>
          </p:cNvPr>
          <p:cNvCxnSpPr>
            <a:cxnSpLocks/>
          </p:cNvCxnSpPr>
          <p:nvPr/>
        </p:nvCxnSpPr>
        <p:spPr>
          <a:xfrm>
            <a:off x="7201351" y="4869588"/>
            <a:ext cx="1189761" cy="0"/>
          </a:xfrm>
          <a:prstGeom prst="straightConnector1">
            <a:avLst/>
          </a:prstGeom>
          <a:ln w="133350">
            <a:solidFill>
              <a:srgbClr val="000000">
                <a:alpha val="10196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553313-95B9-AE8A-86C8-EAFD82D1261C}"/>
              </a:ext>
            </a:extLst>
          </p:cNvPr>
          <p:cNvSpPr/>
          <p:nvPr/>
        </p:nvSpPr>
        <p:spPr>
          <a:xfrm>
            <a:off x="4445857" y="4025673"/>
            <a:ext cx="2755494" cy="1719064"/>
          </a:xfrm>
          <a:prstGeom prst="roundRect">
            <a:avLst/>
          </a:prstGeom>
          <a:solidFill>
            <a:srgbClr val="7C7C7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F4A642E-A0C5-63B1-F6AF-F8EE34765505}"/>
              </a:ext>
            </a:extLst>
          </p:cNvPr>
          <p:cNvSpPr/>
          <p:nvPr/>
        </p:nvSpPr>
        <p:spPr>
          <a:xfrm>
            <a:off x="8391112" y="4010056"/>
            <a:ext cx="2755494" cy="1719064"/>
          </a:xfrm>
          <a:prstGeom prst="roundRect">
            <a:avLst/>
          </a:prstGeom>
          <a:solidFill>
            <a:srgbClr val="7C7C7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50054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16315B99-CFDF-3CAE-84E3-971BF3CFA21B}"/>
              </a:ext>
            </a:extLst>
          </p:cNvPr>
          <p:cNvSpPr/>
          <p:nvPr/>
        </p:nvSpPr>
        <p:spPr>
          <a:xfrm>
            <a:off x="500602" y="4025673"/>
            <a:ext cx="2755494" cy="171907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b="1" dirty="0"/>
              <a:t>Network Structure Estimation</a:t>
            </a:r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84856CD9-44E2-AB6B-1B6E-F82241980AEF}"/>
              </a:ext>
            </a:extLst>
          </p:cNvPr>
          <p:cNvSpPr/>
          <p:nvPr/>
        </p:nvSpPr>
        <p:spPr>
          <a:xfrm>
            <a:off x="4445857" y="4025673"/>
            <a:ext cx="2755494" cy="1719072"/>
          </a:xfrm>
          <a:prstGeom prst="roundRect">
            <a:avLst/>
          </a:prstGeom>
          <a:solidFill>
            <a:srgbClr val="C43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b="1" dirty="0"/>
              <a:t>Network Description</a:t>
            </a:r>
          </a:p>
        </p:txBody>
      </p:sp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77064D10-8CDA-1A83-2EC4-92C54FC77CAC}"/>
              </a:ext>
            </a:extLst>
          </p:cNvPr>
          <p:cNvSpPr/>
          <p:nvPr/>
        </p:nvSpPr>
        <p:spPr>
          <a:xfrm>
            <a:off x="8391112" y="4025673"/>
            <a:ext cx="2755494" cy="17190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b="1" dirty="0"/>
              <a:t>Stability Analysis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0F74C2-010F-F829-EE48-01BAAAE325D0}"/>
              </a:ext>
            </a:extLst>
          </p:cNvPr>
          <p:cNvCxnSpPr>
            <a:cxnSpLocks/>
          </p:cNvCxnSpPr>
          <p:nvPr/>
        </p:nvCxnSpPr>
        <p:spPr>
          <a:xfrm>
            <a:off x="3256096" y="4885209"/>
            <a:ext cx="1189761" cy="0"/>
          </a:xfrm>
          <a:prstGeom prst="straightConnector1">
            <a:avLst/>
          </a:prstGeom>
          <a:ln w="133350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5381B2-540D-B2A1-EE88-56C12417558C}"/>
              </a:ext>
            </a:extLst>
          </p:cNvPr>
          <p:cNvCxnSpPr>
            <a:cxnSpLocks/>
          </p:cNvCxnSpPr>
          <p:nvPr/>
        </p:nvCxnSpPr>
        <p:spPr>
          <a:xfrm>
            <a:off x="7201351" y="4869588"/>
            <a:ext cx="1189761" cy="0"/>
          </a:xfrm>
          <a:prstGeom prst="straightConnector1">
            <a:avLst/>
          </a:prstGeom>
          <a:ln w="133350">
            <a:solidFill>
              <a:srgbClr val="000000">
                <a:alpha val="10196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9B7F2D8-80C4-4B5B-50F4-B648F1ADAC26}"/>
              </a:ext>
            </a:extLst>
          </p:cNvPr>
          <p:cNvSpPr/>
          <p:nvPr/>
        </p:nvSpPr>
        <p:spPr>
          <a:xfrm>
            <a:off x="8391112" y="4010056"/>
            <a:ext cx="2755494" cy="1719064"/>
          </a:xfrm>
          <a:prstGeom prst="roundRect">
            <a:avLst/>
          </a:prstGeom>
          <a:solidFill>
            <a:srgbClr val="7C7C7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64781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4">
            <a:extLst>
              <a:ext uri="{FF2B5EF4-FFF2-40B4-BE49-F238E27FC236}">
                <a16:creationId xmlns:a16="http://schemas.microsoft.com/office/drawing/2014/main" id="{2FC3EAE6-64F8-0B75-98AF-EFF125C5351C}"/>
              </a:ext>
            </a:extLst>
          </p:cNvPr>
          <p:cNvSpPr/>
          <p:nvPr/>
        </p:nvSpPr>
        <p:spPr>
          <a:xfrm>
            <a:off x="500602" y="4025673"/>
            <a:ext cx="2755494" cy="171907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b="1" dirty="0"/>
              <a:t>Network Structure Estimation</a:t>
            </a:r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2C18C9C0-B1FB-BF48-2724-7C1DFC650BC3}"/>
              </a:ext>
            </a:extLst>
          </p:cNvPr>
          <p:cNvSpPr/>
          <p:nvPr/>
        </p:nvSpPr>
        <p:spPr>
          <a:xfrm>
            <a:off x="4445857" y="4025673"/>
            <a:ext cx="2755494" cy="1719072"/>
          </a:xfrm>
          <a:prstGeom prst="roundRect">
            <a:avLst/>
          </a:prstGeom>
          <a:solidFill>
            <a:srgbClr val="C43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b="1" dirty="0"/>
              <a:t>Network Description</a:t>
            </a:r>
          </a:p>
        </p:txBody>
      </p:sp>
      <p:sp>
        <p:nvSpPr>
          <p:cNvPr id="4" name="Rounded Rectangle 10">
            <a:extLst>
              <a:ext uri="{FF2B5EF4-FFF2-40B4-BE49-F238E27FC236}">
                <a16:creationId xmlns:a16="http://schemas.microsoft.com/office/drawing/2014/main" id="{06CECB68-68AB-75E6-6F93-6DD6AD8AA7EC}"/>
              </a:ext>
            </a:extLst>
          </p:cNvPr>
          <p:cNvSpPr/>
          <p:nvPr/>
        </p:nvSpPr>
        <p:spPr>
          <a:xfrm>
            <a:off x="8391112" y="4025673"/>
            <a:ext cx="2755494" cy="17190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b="1" dirty="0"/>
              <a:t>Stability Analysis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EB82CB-61C0-D1EB-0E98-5ACD388B6905}"/>
              </a:ext>
            </a:extLst>
          </p:cNvPr>
          <p:cNvCxnSpPr>
            <a:cxnSpLocks/>
          </p:cNvCxnSpPr>
          <p:nvPr/>
        </p:nvCxnSpPr>
        <p:spPr>
          <a:xfrm>
            <a:off x="3256096" y="4885209"/>
            <a:ext cx="1189761" cy="0"/>
          </a:xfrm>
          <a:prstGeom prst="straightConnector1">
            <a:avLst/>
          </a:prstGeom>
          <a:ln w="133350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8B7076-FC78-36AF-FFA3-34011159100C}"/>
              </a:ext>
            </a:extLst>
          </p:cNvPr>
          <p:cNvCxnSpPr>
            <a:cxnSpLocks/>
          </p:cNvCxnSpPr>
          <p:nvPr/>
        </p:nvCxnSpPr>
        <p:spPr>
          <a:xfrm>
            <a:off x="7201351" y="4869588"/>
            <a:ext cx="1189761" cy="0"/>
          </a:xfrm>
          <a:prstGeom prst="straightConnector1">
            <a:avLst/>
          </a:prstGeom>
          <a:ln w="133350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582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58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Clemens Kaiser</dc:creator>
  <cp:lastModifiedBy>Clemens Kaiser</cp:lastModifiedBy>
  <cp:revision>6</cp:revision>
  <dcterms:created xsi:type="dcterms:W3CDTF">2022-03-28T10:20:06Z</dcterms:created>
  <dcterms:modified xsi:type="dcterms:W3CDTF">2022-09-15T11:15:30Z</dcterms:modified>
</cp:coreProperties>
</file>