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1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1E74-A5C6-9706-4561-DD2BE912A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97BC9-DAD8-5976-8741-057164CCC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9253-A4B3-B0DE-AEA1-D52034FD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EBA3-6B0B-4D17-871A-FC81CCACBD1D}" type="datetimeFigureOut">
              <a:rPr lang="en-AT" smtClean="0"/>
              <a:t>22/06/2022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1B15E-8C95-F2EC-3C1C-5A4441D3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AD902-FF19-D7B8-E27D-D57712F9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C129-FB7C-4B02-A906-E8091B91198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0319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8948-5228-8AB4-604B-628B0E08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68313-CCF0-537D-98C9-E8B60592A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9391-0C36-8D73-A33E-24C78EE7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EBA3-6B0B-4D17-871A-FC81CCACBD1D}" type="datetimeFigureOut">
              <a:rPr lang="en-AT" smtClean="0"/>
              <a:t>22/06/2022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80453-5193-DB96-4C54-EF4B0041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D4F2-2C89-D13B-381A-C43E0924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C129-FB7C-4B02-A906-E8091B91198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7997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F4F63-23AF-2F5A-D1E5-90C30611D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785C4-260F-23ED-C742-6004CBE78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C364A-E63A-84E8-5772-28742FE4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EBA3-6B0B-4D17-871A-FC81CCACBD1D}" type="datetimeFigureOut">
              <a:rPr lang="en-AT" smtClean="0"/>
              <a:t>22/06/2022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934-0C41-8B1F-6CCD-A0C6F24A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BF79-0CE8-DF0F-3A75-86004B63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C129-FB7C-4B02-A906-E8091B91198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9926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8311-25DD-F7FD-E4F6-E8A9025C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5B97-8D14-D537-1DFC-008005F4A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1E8C0-ADAB-ECF3-1471-EFFE57DA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EBA3-6B0B-4D17-871A-FC81CCACBD1D}" type="datetimeFigureOut">
              <a:rPr lang="en-AT" smtClean="0"/>
              <a:t>22/06/2022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688E6-DDAC-FCA7-8739-A4172A43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07B63-31F2-83AA-4E0C-18CB0C07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C129-FB7C-4B02-A906-E8091B91198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7188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37F1-7A48-AAD1-89A0-86CA233E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5C071-3247-A10F-42B2-7856CDB1E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6D293-3DFC-B773-02C0-02D24B0B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EBA3-6B0B-4D17-871A-FC81CCACBD1D}" type="datetimeFigureOut">
              <a:rPr lang="en-AT" smtClean="0"/>
              <a:t>22/06/2022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2FFF5-0EE0-1968-C6B4-8AFFB7BC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A3977-646A-8A48-813C-A04C6FAE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C129-FB7C-4B02-A906-E8091B91198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5570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9B1C-A5AA-8376-8504-0FBDE8D7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9472C-9721-474F-0A4B-64CBD35F6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8000-2BD5-5320-4DFC-EE57593EA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49508-B9EF-2C20-C357-6F340A56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EBA3-6B0B-4D17-871A-FC81CCACBD1D}" type="datetimeFigureOut">
              <a:rPr lang="en-AT" smtClean="0"/>
              <a:t>22/06/2022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2B109-AFF3-1D6C-8B9B-315A3FFF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53808-F4DA-3281-3702-0D3989DB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C129-FB7C-4B02-A906-E8091B91198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0226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BEC1-0EE5-5A03-CBB0-6C501C2CA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959BE-E517-4264-8857-F79B0B794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265A9-240E-4021-E462-406689838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E92B9-ABAD-1E3C-F9E4-9232DDBFC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31FCF-47B6-05BA-4C99-77974068A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5CF93-6D77-73C8-138B-9F3B5424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EBA3-6B0B-4D17-871A-FC81CCACBD1D}" type="datetimeFigureOut">
              <a:rPr lang="en-AT" smtClean="0"/>
              <a:t>22/06/2022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7200D-1828-BE46-2B4F-EDE0E269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149A0-06EA-F9DF-E818-01DAC14C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C129-FB7C-4B02-A906-E8091B91198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502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8F46-FA11-06ED-5A9C-00C27FD8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8BDD9-3904-6104-39CC-12486048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EBA3-6B0B-4D17-871A-FC81CCACBD1D}" type="datetimeFigureOut">
              <a:rPr lang="en-AT" smtClean="0"/>
              <a:t>22/06/2022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FCA2E-8A1C-0DFD-850F-2990719A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2793A-6DC7-F33F-9222-0F010AA8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C129-FB7C-4B02-A906-E8091B91198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580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5484F-201E-7271-9959-7275988E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EBA3-6B0B-4D17-871A-FC81CCACBD1D}" type="datetimeFigureOut">
              <a:rPr lang="en-AT" smtClean="0"/>
              <a:t>22/06/2022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F58DA-18AD-2E15-2F6E-ADBB9784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36806-9E01-9513-FFF0-1956BDDB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C129-FB7C-4B02-A906-E8091B91198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8439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3E9C-6350-809C-A4C4-1840D758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4F18-E3DE-61DB-1C2D-5AED0E795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689A8-3FF2-DDCC-5DE2-3DBCC9711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9F674-4A91-13B2-8DCA-E120DDCB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EBA3-6B0B-4D17-871A-FC81CCACBD1D}" type="datetimeFigureOut">
              <a:rPr lang="en-AT" smtClean="0"/>
              <a:t>22/06/2022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331C6-2940-9483-5250-61EFCA7F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D8D16-6F4C-D4C0-327A-C90463FB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C129-FB7C-4B02-A906-E8091B91198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454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3A03-22D7-38AD-1F7F-D4DEB563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99B1A-BEDB-A13E-7FED-85488C68E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94059-92F0-4793-32C8-9AE9CD7DA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623F3-1B01-B2BC-0C6F-90D22B69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EBA3-6B0B-4D17-871A-FC81CCACBD1D}" type="datetimeFigureOut">
              <a:rPr lang="en-AT" smtClean="0"/>
              <a:t>22/06/2022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12022-1C04-3023-60A4-A4347F24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3908A-7587-CA40-B202-890248FE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C129-FB7C-4B02-A906-E8091B91198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9750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EDE48-CE53-C5D3-ECB3-7DBD8A04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CE4C5-6230-9736-05DB-85AEC6691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C085A-5AEF-CE6E-9534-54CB8EF44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FEBA3-6B0B-4D17-871A-FC81CCACBD1D}" type="datetimeFigureOut">
              <a:rPr lang="en-AT" smtClean="0"/>
              <a:t>22/06/2022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60B3-662C-3A71-5220-77E3060A8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20C61-210C-6B47-031B-CFD3388ED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FC129-FB7C-4B02-A906-E8091B91198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0893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CB33-8AF0-F0B5-A118-E121256F0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3796A-0729-6E8F-2D02-E20DAA909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8510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54F2-ED4F-4454-1950-3883532E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Affect – Change scores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7F7ED-5699-4AA6-91B7-C96FC8238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51" y="1276108"/>
            <a:ext cx="9630021" cy="55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9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075E5C-8902-074F-327F-78C43D357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880" y="233653"/>
            <a:ext cx="6302239" cy="639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4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E37D21-4140-4F8A-D986-19D6543DD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568997" cy="3760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744CE6-7427-B761-F2E1-1B644900D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4" y="3318666"/>
            <a:ext cx="6183086" cy="353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76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596387-0D76-593C-7238-FB8921B67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370" y="3093394"/>
            <a:ext cx="6576630" cy="3764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91B744-4241-5128-178A-568FCFE3B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576630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39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1D5D-833C-27CA-5288-C9871E16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Stickiness – Change scores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DEEFF-84DE-B652-18EE-8F7DD80E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950"/>
            <a:ext cx="12192000" cy="535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2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8022BB-A017-83E6-9371-24F2859D7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277" y="756276"/>
            <a:ext cx="6129446" cy="534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7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89897C-63C5-13DB-86BD-DA07421B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806" y="3247052"/>
            <a:ext cx="6308193" cy="36109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D5A871-5989-7272-3E53-7F08F5DF1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84776" cy="371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6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EFD672-D890-E549-47A5-36F30F6A0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370" y="3093394"/>
            <a:ext cx="6576630" cy="3764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8DB0D2-8537-566D-358A-4F13E7DB8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576630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5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0AFE-3C49-623A-C56D-111B3AAF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Rumination – Change scores</a:t>
            </a:r>
            <a:endParaRPr lang="en-A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CD061F-55E6-F564-E653-673D86F8B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00" y="1812783"/>
            <a:ext cx="12002999" cy="5045217"/>
          </a:xfrm>
        </p:spPr>
      </p:pic>
    </p:spTree>
    <p:extLst>
      <p:ext uri="{BB962C8B-B14F-4D97-AF65-F5344CB8AC3E}">
        <p14:creationId xmlns:p14="http://schemas.microsoft.com/office/powerpoint/2010/main" val="264701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33BCA9-1665-84B0-91B8-2D3B49DC2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6168" y="63623"/>
            <a:ext cx="6199664" cy="6730754"/>
          </a:xfrm>
        </p:spPr>
      </p:pic>
    </p:spTree>
    <p:extLst>
      <p:ext uri="{BB962C8B-B14F-4D97-AF65-F5344CB8AC3E}">
        <p14:creationId xmlns:p14="http://schemas.microsoft.com/office/powerpoint/2010/main" val="118040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F5D383-2AEE-EC8E-5199-37460A8FB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791"/>
            <a:ext cx="6576630" cy="3764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F996E6-6242-FB4C-83B7-261CFD8D3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930" y="3204829"/>
            <a:ext cx="6239069" cy="357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0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9FDD28-D7E5-4190-9455-DC61F8291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5606"/>
            <a:ext cx="6576630" cy="3764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18BCC9-F6E2-576D-3B54-873F9EAB5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370" y="2983611"/>
            <a:ext cx="6576630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1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2613-821D-83A8-F444-312C4C42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Affect – Change scores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2595B-11C7-A11F-D01C-3FFCBC3EB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630"/>
            <a:ext cx="12192000" cy="513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0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C9595C-3461-1F14-0E92-E5516794B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474" y="581526"/>
            <a:ext cx="5271052" cy="569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5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3467AED-425C-48FA-7B9E-483E8F35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576" y="3329350"/>
            <a:ext cx="6164424" cy="3528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D02966-0490-42A0-B474-B9838FCE3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54147" cy="363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0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733889-4082-C9B5-CCE3-AC1AA698E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70527" cy="3646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4DB5E2-3FB0-FB7D-E63E-129C88ED2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939" y="3318192"/>
            <a:ext cx="6183914" cy="353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4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</Words>
  <Application>Microsoft Office PowerPoint</Application>
  <PresentationFormat>Widescreen</PresentationFormat>
  <Paragraphs>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Rumination – Change scores</vt:lpstr>
      <vt:lpstr>PowerPoint Presentation</vt:lpstr>
      <vt:lpstr>PowerPoint Presentation</vt:lpstr>
      <vt:lpstr>PowerPoint Presentation</vt:lpstr>
      <vt:lpstr>Negative Affect – Change scores</vt:lpstr>
      <vt:lpstr>PowerPoint Presentation</vt:lpstr>
      <vt:lpstr>PowerPoint Presentation</vt:lpstr>
      <vt:lpstr>PowerPoint Presentation</vt:lpstr>
      <vt:lpstr>Positive Affect – Change scores</vt:lpstr>
      <vt:lpstr>PowerPoint Presentation</vt:lpstr>
      <vt:lpstr>PowerPoint Presentation</vt:lpstr>
      <vt:lpstr>PowerPoint Presentation</vt:lpstr>
      <vt:lpstr>Stickiness – Change scores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Clemens Kaiser</dc:creator>
  <cp:lastModifiedBy>Clemens Kaiser</cp:lastModifiedBy>
  <cp:revision>3</cp:revision>
  <dcterms:created xsi:type="dcterms:W3CDTF">2022-06-10T14:17:52Z</dcterms:created>
  <dcterms:modified xsi:type="dcterms:W3CDTF">2022-06-22T08:39:42Z</dcterms:modified>
</cp:coreProperties>
</file>