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25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00AF-7F46-3340-B09D-19087251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23D7A-867C-D447-A559-923EB8E4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6186-FD5A-AD45-9B38-0C5B6F56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F3E7-E1CE-8D43-9FAB-A684750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CB27-4818-9045-8260-D23983E5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5390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11AF-3E88-ED48-8214-C070AB9F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1587-9869-6D40-8091-9F69FEE6B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94E6-F3C5-1646-AFFB-D0D041B0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4866-C2D1-A647-A9B6-DAE48DA9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18D7-6DE3-3B49-85B3-73936CAB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33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7D3E9-B673-CB4D-8359-484336565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104AE-EB05-E547-9AAF-0C5027CF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51A2-F0EF-DF45-A52C-0737CAE0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75C8-9681-9849-A496-45A0BDCF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0735-8B9C-164D-AD8D-EE0B1456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434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1E0A-241B-7040-8679-7F3DE0AF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C91B-3A5C-584C-9157-757E81C9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2439-B32D-2D47-8B07-519E5338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F427-BBA8-444A-AB76-C93E0F7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A836-A285-8C40-AFCB-5479C5FA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D9BB-FF70-3D43-AA3D-C3D910F9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19900-D641-B648-B54B-9E036B73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F504-FEBF-FD44-A296-391B0A66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2E56-83C1-D14B-A9C3-8371CA9C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6A22-5B87-BD4C-BEA5-24CD0CF4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868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3634-C1C0-9241-A7D5-81F898B6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CB85-4761-5548-A2EC-E37CDBD42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36612-0A10-884F-A335-32A737BF4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06510-7B2F-F245-8573-98713A58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5D196-BD37-4B40-A18E-5C91AFA2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1870-9863-C84A-BA9B-784BBE34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4929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45F8-D6C2-2949-AFD1-60852D7A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BA71-7BF1-554D-81FC-1AF81A59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4522A-303A-2945-B123-003F8970E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5DA26-3566-F644-AD75-A79C3FB69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BD958-3E7D-0D43-85C7-81CDAFA7C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3CBFD-F734-4447-A26F-FE13203C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EAA44-EE69-AB4C-B09E-ECCF7B09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529BF-0ABA-0A41-876C-C16B9C6B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081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7688-3C68-8D4C-AA64-E2F273DC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F6818-648E-674C-8C16-ADCE8FEC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2550B-0DB2-FB4C-8D78-B0069388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6E371-DDF0-BF4F-A22F-44E914EE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4984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AAFD1-F6C3-C64C-A443-ED739CC0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800DB-7A81-8446-9D40-AECBF73E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B0873-4568-0B45-8492-5C3C1FFB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8890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F16A-7E81-3C42-BD60-9330BD29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44C5-5F5B-8D40-99CC-A12D5DE3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6492A-B830-7743-B656-E2E3B9F0C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6143-8459-8A4F-98F8-D06A4C88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0E7E-CFC6-AE41-B155-F8ABF062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D384-7F26-9C42-99AC-852B40C4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5801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BE2B-F227-B64D-B036-542604A5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62686-2FDA-5E44-AEEF-D19BC05B3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F0801-92FA-564D-B9BA-1F382393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A2C29-C26A-DC4E-82D6-90ECE06A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17E29-93E5-E947-9852-EA5818D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D6276-CC53-064D-8DAC-443A1FA7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253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3610F-C660-CD44-BE4F-D4A73E45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6881D-F085-3140-AFA2-A65AB6C5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2257-4FDE-6549-8660-23E2877F8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FD9D-2579-2B41-8273-A9C78B0B8633}" type="datetimeFigureOut">
              <a:rPr lang="en-AT" smtClean="0"/>
              <a:t>13/09/2022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2756-6E07-3D41-8A09-CF5D72CEE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CF502-857B-F049-A103-6456E916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518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651537-B91A-0B49-ABBD-72533B714C6C}"/>
              </a:ext>
            </a:extLst>
          </p:cNvPr>
          <p:cNvSpPr/>
          <p:nvPr/>
        </p:nvSpPr>
        <p:spPr>
          <a:xfrm>
            <a:off x="475488" y="1572768"/>
            <a:ext cx="2755494" cy="171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>
                <a:solidFill>
                  <a:schemeClr val="bg1"/>
                </a:solidFill>
              </a:rPr>
              <a:t>Node selection</a:t>
            </a:r>
          </a:p>
          <a:p>
            <a:pPr algn="ctr"/>
            <a:br>
              <a:rPr lang="en-AT" b="1" dirty="0">
                <a:solidFill>
                  <a:schemeClr val="bg1"/>
                </a:solidFill>
              </a:rPr>
            </a:br>
            <a:r>
              <a:rPr lang="en-AT" b="1" dirty="0">
                <a:solidFill>
                  <a:schemeClr val="bg1"/>
                </a:solidFill>
              </a:rPr>
              <a:t>Edge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EA8BD-9A57-4B41-9148-FF14D339727E}"/>
              </a:ext>
            </a:extLst>
          </p:cNvPr>
          <p:cNvSpPr txBox="1"/>
          <p:nvPr/>
        </p:nvSpPr>
        <p:spPr>
          <a:xfrm>
            <a:off x="348202" y="1203436"/>
            <a:ext cx="30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b="1" dirty="0"/>
              <a:t>Network Structure Estimation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F0DF3E-15EB-374E-87D5-6492D4A72A68}"/>
              </a:ext>
            </a:extLst>
          </p:cNvPr>
          <p:cNvSpPr/>
          <p:nvPr/>
        </p:nvSpPr>
        <p:spPr>
          <a:xfrm>
            <a:off x="4420743" y="1572768"/>
            <a:ext cx="2755494" cy="1719072"/>
          </a:xfrm>
          <a:prstGeom prst="roundRect">
            <a:avLst/>
          </a:prstGeom>
          <a:solidFill>
            <a:srgbClr val="C43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>
                <a:solidFill>
                  <a:schemeClr val="bg1"/>
                </a:solidFill>
              </a:rPr>
              <a:t>Node centrality</a:t>
            </a:r>
          </a:p>
          <a:p>
            <a:pPr algn="ctr"/>
            <a:endParaRPr lang="en-AT" b="1" dirty="0">
              <a:solidFill>
                <a:schemeClr val="bg1"/>
              </a:solidFill>
            </a:endParaRPr>
          </a:p>
          <a:p>
            <a:pPr algn="ctr"/>
            <a:r>
              <a:rPr lang="en-AT" b="1" dirty="0">
                <a:solidFill>
                  <a:schemeClr val="bg1"/>
                </a:solidFill>
              </a:rPr>
              <a:t>Network topology</a:t>
            </a:r>
          </a:p>
          <a:p>
            <a:pPr algn="ctr"/>
            <a:endParaRPr lang="en-AT" b="1" dirty="0">
              <a:solidFill>
                <a:schemeClr val="bg1"/>
              </a:solidFill>
            </a:endParaRPr>
          </a:p>
          <a:p>
            <a:pPr algn="ctr"/>
            <a:r>
              <a:rPr lang="en-AT" b="1" dirty="0">
                <a:solidFill>
                  <a:schemeClr val="bg1"/>
                </a:solidFill>
              </a:rPr>
              <a:t>Network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8AF97-9493-BC42-9CFD-B8BA44674EC6}"/>
              </a:ext>
            </a:extLst>
          </p:cNvPr>
          <p:cNvSpPr txBox="1"/>
          <p:nvPr/>
        </p:nvSpPr>
        <p:spPr>
          <a:xfrm>
            <a:off x="4699583" y="1208267"/>
            <a:ext cx="219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b="1" dirty="0"/>
              <a:t>Network Description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2311A4-0792-4243-BE48-70FFCA396E8E}"/>
              </a:ext>
            </a:extLst>
          </p:cNvPr>
          <p:cNvSpPr/>
          <p:nvPr/>
        </p:nvSpPr>
        <p:spPr>
          <a:xfrm>
            <a:off x="8365998" y="1572768"/>
            <a:ext cx="2755494" cy="1719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>
                <a:solidFill>
                  <a:schemeClr val="bg1"/>
                </a:solidFill>
              </a:rPr>
              <a:t>Edge weights</a:t>
            </a:r>
          </a:p>
          <a:p>
            <a:pPr algn="ctr"/>
            <a:endParaRPr lang="en-AT" b="1" dirty="0">
              <a:solidFill>
                <a:schemeClr val="bg1"/>
              </a:solidFill>
            </a:endParaRPr>
          </a:p>
          <a:p>
            <a:pPr algn="ctr"/>
            <a:r>
              <a:rPr lang="en-AT" b="1" dirty="0">
                <a:solidFill>
                  <a:schemeClr val="bg1"/>
                </a:solidFill>
              </a:rPr>
              <a:t>Edge weight differences</a:t>
            </a:r>
          </a:p>
          <a:p>
            <a:pPr algn="ctr"/>
            <a:endParaRPr lang="en-AT" b="1" dirty="0">
              <a:solidFill>
                <a:schemeClr val="bg1"/>
              </a:solidFill>
            </a:endParaRPr>
          </a:p>
          <a:p>
            <a:pPr algn="ctr"/>
            <a:r>
              <a:rPr lang="en-AT" b="1" dirty="0">
                <a:solidFill>
                  <a:schemeClr val="bg1"/>
                </a:solidFill>
              </a:rPr>
              <a:t>Topological 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06B0E-53B5-994A-BB2F-FC1EE080529B}"/>
              </a:ext>
            </a:extLst>
          </p:cNvPr>
          <p:cNvSpPr txBox="1"/>
          <p:nvPr/>
        </p:nvSpPr>
        <p:spPr>
          <a:xfrm>
            <a:off x="8388312" y="1203436"/>
            <a:ext cx="2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b="1" dirty="0"/>
              <a:t>Network Stability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A3E5B-0578-024B-B612-434FEC9628B2}"/>
              </a:ext>
            </a:extLst>
          </p:cNvPr>
          <p:cNvSpPr txBox="1"/>
          <p:nvPr/>
        </p:nvSpPr>
        <p:spPr>
          <a:xfrm>
            <a:off x="4871647" y="621006"/>
            <a:ext cx="244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400" b="1" dirty="0"/>
              <a:t>N</a:t>
            </a:r>
            <a:r>
              <a:rPr lang="en-GB" sz="2400" b="1" dirty="0"/>
              <a:t>e</a:t>
            </a:r>
            <a:r>
              <a:rPr lang="en-AT" sz="2400" b="1" dirty="0"/>
              <a:t>twork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229BA8-D77E-8A4E-BB32-1C89A9D6E01C}"/>
              </a:ext>
            </a:extLst>
          </p:cNvPr>
          <p:cNvCxnSpPr>
            <a:cxnSpLocks/>
          </p:cNvCxnSpPr>
          <p:nvPr/>
        </p:nvCxnSpPr>
        <p:spPr>
          <a:xfrm>
            <a:off x="3230982" y="2432304"/>
            <a:ext cx="1189761" cy="0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5BB317-54A2-F54C-861F-784747DC3EC5}"/>
              </a:ext>
            </a:extLst>
          </p:cNvPr>
          <p:cNvCxnSpPr>
            <a:cxnSpLocks/>
          </p:cNvCxnSpPr>
          <p:nvPr/>
        </p:nvCxnSpPr>
        <p:spPr>
          <a:xfrm>
            <a:off x="7176237" y="2416683"/>
            <a:ext cx="1189761" cy="0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8F400ED3-C3B2-4426-0024-97B84510ACA8}"/>
              </a:ext>
            </a:extLst>
          </p:cNvPr>
          <p:cNvSpPr/>
          <p:nvPr/>
        </p:nvSpPr>
        <p:spPr>
          <a:xfrm>
            <a:off x="500602" y="4025673"/>
            <a:ext cx="2755494" cy="171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Network Structure Estimation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F043ACE4-601A-8FF7-40B3-89645000DFEF}"/>
              </a:ext>
            </a:extLst>
          </p:cNvPr>
          <p:cNvSpPr/>
          <p:nvPr/>
        </p:nvSpPr>
        <p:spPr>
          <a:xfrm>
            <a:off x="4445857" y="4025673"/>
            <a:ext cx="2755494" cy="1719072"/>
          </a:xfrm>
          <a:prstGeom prst="roundRect">
            <a:avLst/>
          </a:prstGeom>
          <a:solidFill>
            <a:srgbClr val="C43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Network Description</a:t>
            </a:r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068D8B88-6F37-3858-F571-937F67AD6C11}"/>
              </a:ext>
            </a:extLst>
          </p:cNvPr>
          <p:cNvSpPr/>
          <p:nvPr/>
        </p:nvSpPr>
        <p:spPr>
          <a:xfrm>
            <a:off x="8391112" y="4025673"/>
            <a:ext cx="2755494" cy="1719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Stability Analysis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193E5F-BEF5-4CFA-76F0-42A4E7568040}"/>
              </a:ext>
            </a:extLst>
          </p:cNvPr>
          <p:cNvCxnSpPr>
            <a:cxnSpLocks/>
          </p:cNvCxnSpPr>
          <p:nvPr/>
        </p:nvCxnSpPr>
        <p:spPr>
          <a:xfrm>
            <a:off x="3256096" y="4885209"/>
            <a:ext cx="1189761" cy="0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8B9FBC-E88E-BD66-96B0-4133FAFB69AD}"/>
              </a:ext>
            </a:extLst>
          </p:cNvPr>
          <p:cNvCxnSpPr>
            <a:cxnSpLocks/>
          </p:cNvCxnSpPr>
          <p:nvPr/>
        </p:nvCxnSpPr>
        <p:spPr>
          <a:xfrm>
            <a:off x="7201351" y="4869588"/>
            <a:ext cx="1189761" cy="0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9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Kaiser</dc:creator>
  <cp:lastModifiedBy>Clemens Kaiser</cp:lastModifiedBy>
  <cp:revision>5</cp:revision>
  <dcterms:created xsi:type="dcterms:W3CDTF">2022-03-28T10:20:06Z</dcterms:created>
  <dcterms:modified xsi:type="dcterms:W3CDTF">2022-09-13T08:24:17Z</dcterms:modified>
</cp:coreProperties>
</file>