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F72E-51C9-4AD2-8DE8-62EB04858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A3A6D-0693-4BC7-8DE7-57F6C726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B2DC-2305-4F7C-ACD3-5A27467E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25/04/2022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E819-3082-49D2-8BA5-067B21CC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07CC-0D8F-4CDD-8DF6-5589511C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6979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C0AE-0782-4DBF-BA31-4C822EA1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76DFE-C89F-4476-BE39-585067D9A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DFC3-5FC5-4313-9542-E785D324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25/04/2022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1A9B-45B8-461F-AF0B-BEE0696F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3F70-FD4C-48E6-B4CC-D61854D2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306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78405-28BF-4E4C-B381-9BD14709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BFA80-3788-48CE-B6F7-1B0E0EFE5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3FD1-CE15-49AA-8109-EF5EF31D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25/04/2022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298E-37A3-47AF-B0CF-9573F199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0F95-1852-4DAB-AC6C-78C72C3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7731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0870-44D4-4C68-AD50-C4D086DA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E905-8029-4C1F-8055-2ADFF029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047B-F6E9-4AFB-A964-5A81EF70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25/04/2022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B6B8-4F03-4C52-B483-7083350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0F6B-B213-40D8-8067-FAD6C0AB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6248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22CF-5864-4F43-9D1D-92267C72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00767-B916-4FA1-AA60-2F3E7F9A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3218-3BD8-4F30-940D-F8A2C3D7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25/04/2022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D31F-4447-422F-9EBB-4314D9B4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9AFF-362F-4B96-A371-6CEC515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391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21E9-6F0C-4B38-A182-4C500FE5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8F1C-F3C9-4713-81C9-B2E28F3C9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3C7D7-1341-40B8-B7AA-741A4A3CF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273F9-0905-412A-B803-DE1240F4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25/04/2022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58A8-C68C-4DA7-AFCE-3D1A679F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02D00-B69F-4D8E-A6E9-C3E16548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265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4FDB-8350-4B40-9C2B-F9D9F675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4087-B3D4-43E8-B5E1-5D74EEC9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B79AC-4147-4C7C-82EF-D42C0DAE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04551-C21F-482C-B45F-E8560E881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E777-5B7C-47E5-B75F-61CD05577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42DEC-CDF9-4EA4-9E98-E506897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25/04/2022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01D96-E7D4-4C7C-90FD-B47D3A17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1012A-8BB3-4695-AE70-26704BC0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5466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BD71-7E08-4EE5-AE9B-DE550295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4B47E-E28A-4D34-82A0-A8C7BFC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25/04/2022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A8615-8AAF-4FB9-B325-CB8CFE9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82579-DA30-4BE8-95DC-EEA1271D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9137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0ED20-3CF7-40B5-95FA-C0B34990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25/04/2022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CB8E2-BA0D-402F-9B50-7C847543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771C8-F5DF-47D3-89F3-515AB8B5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4180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E555-9586-4507-9F1D-0EECF5E2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AF30-EA78-45AA-AFC5-5F1ADE53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CA423-27DA-4DEB-BA6F-52DAA768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8BAD-4A54-48C9-818B-0D4E99A3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25/04/2022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B1038-4BC9-4651-B5F6-6AF3B4FC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6ADA4-A890-4790-8B0E-8A7C8BE0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801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DA07-71E6-46D5-B6D2-F0FB51EF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6B79-14E2-4CB5-BFE6-7D208F963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74449-7CC3-4BFD-B67F-16C86DE40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12915-E5D9-418E-8981-0268D27C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25/04/2022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ED25-737E-4D18-BC02-64A30994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278A4-0A41-46EB-AFDC-B82B0B17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0021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9A5CF-FC8E-472E-9D61-2ADED372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F72D-D8E2-4EB9-B592-3FFB0DB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E75F-C2B7-41DD-8ED4-4C2EF4593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DB5B-C9D2-4FF8-8C39-B98838B722B0}" type="datetimeFigureOut">
              <a:rPr lang="en-AT" smtClean="0"/>
              <a:t>25/04/2022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DC012-5525-4B36-A07D-3FC9A1EF3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60F3-8A74-4783-8905-59A4A1C50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61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9F2D-39A5-4727-A01A-7620E15FC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1AF90-2DD7-4FC0-B42D-953C3EFDF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145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roup">
            <a:extLst>
              <a:ext uri="{FF2B5EF4-FFF2-40B4-BE49-F238E27FC236}">
                <a16:creationId xmlns:a16="http://schemas.microsoft.com/office/drawing/2014/main" id="{830208BB-D66C-4E0C-BBD5-67E654FC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0541" y="0"/>
            <a:ext cx="2410918" cy="2410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F77A4D-BBD2-406F-B91F-C042402D35BF}"/>
              </a:ext>
            </a:extLst>
          </p:cNvPr>
          <p:cNvSpPr txBox="1"/>
          <p:nvPr/>
        </p:nvSpPr>
        <p:spPr>
          <a:xfrm>
            <a:off x="5271768" y="1953718"/>
            <a:ext cx="16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38 participants</a:t>
            </a:r>
            <a:endParaRPr lang="en-AT" dirty="0"/>
          </a:p>
        </p:txBody>
      </p:sp>
      <p:pic>
        <p:nvPicPr>
          <p:cNvPr id="9" name="Graphic 8" descr="Unicorn">
            <a:extLst>
              <a:ext uri="{FF2B5EF4-FFF2-40B4-BE49-F238E27FC236}">
                <a16:creationId xmlns:a16="http://schemas.microsoft.com/office/drawing/2014/main" id="{02FC9972-0D2D-4155-8356-D4BB440A4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8784" y="4149378"/>
            <a:ext cx="914400" cy="914400"/>
          </a:xfrm>
          <a:prstGeom prst="rect">
            <a:avLst/>
          </a:prstGeom>
        </p:spPr>
      </p:pic>
      <p:pic>
        <p:nvPicPr>
          <p:cNvPr id="11" name="Graphic 10" descr="Monkey">
            <a:extLst>
              <a:ext uri="{FF2B5EF4-FFF2-40B4-BE49-F238E27FC236}">
                <a16:creationId xmlns:a16="http://schemas.microsoft.com/office/drawing/2014/main" id="{A227994F-426A-4EFC-855E-77E34B6C1D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0064" y="414937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04016-CBC7-4D1B-BE29-6A01CA0BCE0B}"/>
              </a:ext>
            </a:extLst>
          </p:cNvPr>
          <p:cNvSpPr txBox="1"/>
          <p:nvPr/>
        </p:nvSpPr>
        <p:spPr>
          <a:xfrm>
            <a:off x="8069704" y="3174399"/>
            <a:ext cx="160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23 participants</a:t>
            </a:r>
            <a:endParaRPr lang="en-AT" dirty="0"/>
          </a:p>
        </p:txBody>
      </p:sp>
      <p:pic>
        <p:nvPicPr>
          <p:cNvPr id="14" name="Graphic 13" descr="Sad face with solid fill">
            <a:extLst>
              <a:ext uri="{FF2B5EF4-FFF2-40B4-BE49-F238E27FC236}">
                <a16:creationId xmlns:a16="http://schemas.microsoft.com/office/drawing/2014/main" id="{08276645-8E7D-4548-8FBD-5BED8F2FBD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873" y="2258763"/>
            <a:ext cx="914400" cy="914400"/>
          </a:xfrm>
          <a:prstGeom prst="rect">
            <a:avLst/>
          </a:prstGeom>
        </p:spPr>
      </p:pic>
      <p:pic>
        <p:nvPicPr>
          <p:cNvPr id="16" name="Graphic 15" descr="Smiling face with solid fill">
            <a:extLst>
              <a:ext uri="{FF2B5EF4-FFF2-40B4-BE49-F238E27FC236}">
                <a16:creationId xmlns:a16="http://schemas.microsoft.com/office/drawing/2014/main" id="{A9696D4A-BD01-414A-A123-0AC147E65D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2566" y="2258763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B4D3CB-85A2-436F-A4E2-776B82C9BEBC}"/>
              </a:ext>
            </a:extLst>
          </p:cNvPr>
          <p:cNvSpPr txBox="1"/>
          <p:nvPr/>
        </p:nvSpPr>
        <p:spPr>
          <a:xfrm>
            <a:off x="2515851" y="3173163"/>
            <a:ext cx="160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participants</a:t>
            </a:r>
            <a:endParaRPr lang="en-A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7BF88-A89B-4B47-9FCB-79FE47FF9793}"/>
              </a:ext>
            </a:extLst>
          </p:cNvPr>
          <p:cNvSpPr txBox="1"/>
          <p:nvPr/>
        </p:nvSpPr>
        <p:spPr>
          <a:xfrm>
            <a:off x="1464041" y="5134981"/>
            <a:ext cx="160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 participants</a:t>
            </a:r>
            <a:endParaRPr lang="en-A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EA039-AE6D-4647-B262-0398B5ABB303}"/>
              </a:ext>
            </a:extLst>
          </p:cNvPr>
          <p:cNvSpPr txBox="1"/>
          <p:nvPr/>
        </p:nvSpPr>
        <p:spPr>
          <a:xfrm>
            <a:off x="3412761" y="5134981"/>
            <a:ext cx="160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 participants</a:t>
            </a:r>
            <a:endParaRPr lang="en-AT" dirty="0"/>
          </a:p>
        </p:txBody>
      </p:sp>
      <p:pic>
        <p:nvPicPr>
          <p:cNvPr id="20" name="Graphic 19" descr="Unicorn">
            <a:extLst>
              <a:ext uri="{FF2B5EF4-FFF2-40B4-BE49-F238E27FC236}">
                <a16:creationId xmlns:a16="http://schemas.microsoft.com/office/drawing/2014/main" id="{EA7C76AA-ACAA-4BDA-BD57-7DCB2752E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7536" y="4149378"/>
            <a:ext cx="914400" cy="914400"/>
          </a:xfrm>
          <a:prstGeom prst="rect">
            <a:avLst/>
          </a:prstGeom>
        </p:spPr>
      </p:pic>
      <p:pic>
        <p:nvPicPr>
          <p:cNvPr id="21" name="Graphic 20" descr="Monkey">
            <a:extLst>
              <a:ext uri="{FF2B5EF4-FFF2-40B4-BE49-F238E27FC236}">
                <a16:creationId xmlns:a16="http://schemas.microsoft.com/office/drawing/2014/main" id="{20018ABA-FDAA-422C-988E-D6ABA199B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8816" y="4149378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ADDDE7-BE79-4D1E-85D4-97877F4F9BBB}"/>
              </a:ext>
            </a:extLst>
          </p:cNvPr>
          <p:cNvSpPr txBox="1"/>
          <p:nvPr/>
        </p:nvSpPr>
        <p:spPr>
          <a:xfrm>
            <a:off x="7172793" y="5134981"/>
            <a:ext cx="160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participants</a:t>
            </a:r>
            <a:endParaRPr lang="en-A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517BBE-9600-461F-8338-10BD3DD200F4}"/>
              </a:ext>
            </a:extLst>
          </p:cNvPr>
          <p:cNvSpPr txBox="1"/>
          <p:nvPr/>
        </p:nvSpPr>
        <p:spPr>
          <a:xfrm>
            <a:off x="9121513" y="5134981"/>
            <a:ext cx="160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 participants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2930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Kaiser</dc:creator>
  <cp:lastModifiedBy>Clemens Kaiser</cp:lastModifiedBy>
  <cp:revision>2</cp:revision>
  <dcterms:created xsi:type="dcterms:W3CDTF">2022-04-25T09:42:24Z</dcterms:created>
  <dcterms:modified xsi:type="dcterms:W3CDTF">2022-04-25T09:59:35Z</dcterms:modified>
</cp:coreProperties>
</file>