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1E74-A5C6-9706-4561-DD2BE912A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97BC9-DAD8-5976-8741-057164CC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9253-A4B3-B0DE-AEA1-D52034F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B15E-8C95-F2EC-3C1C-5A4441D3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D902-FF19-D7B8-E27D-D57712F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31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948-5228-8AB4-604B-628B0E08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68313-CCF0-537D-98C9-E8B60592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9391-0C36-8D73-A33E-24C78EE7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0453-5193-DB96-4C54-EF4B0041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D4F2-2C89-D13B-381A-C43E0924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799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F4F63-23AF-2F5A-D1E5-90C30611D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785C4-260F-23ED-C742-6004CBE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364A-E63A-84E8-5772-28742FE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934-0C41-8B1F-6CCD-A0C6F24A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BF79-0CE8-DF0F-3A75-86004B63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992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311-25DD-F7FD-E4F6-E8A9025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5B97-8D14-D537-1DFC-008005F4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E8C0-ADAB-ECF3-1471-EFFE57DA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88E6-DDAC-FCA7-8739-A4172A43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7B63-31F2-83AA-4E0C-18CB0C07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18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37F1-7A48-AAD1-89A0-86CA233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5C071-3247-A10F-42B2-7856CDB1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D293-3DFC-B773-02C0-02D24B0B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FFF5-0EE0-1968-C6B4-8AFFB7BC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3977-646A-8A48-813C-A04C6FAE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57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B1C-A5AA-8376-8504-0FBDE8D7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472C-9721-474F-0A4B-64CBD35F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8000-2BD5-5320-4DFC-EE57593E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9508-B9EF-2C20-C357-6F340A56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B109-AFF3-1D6C-8B9B-315A3FF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3808-F4DA-3281-3702-0D3989D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22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BEC1-0EE5-5A03-CBB0-6C501C2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59BE-E517-4264-8857-F79B0B79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265A9-240E-4021-E462-40668983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E92B9-ABAD-1E3C-F9E4-9232DDBF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31FCF-47B6-05BA-4C99-77974068A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5CF93-6D77-73C8-138B-9F3B5424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7200D-1828-BE46-2B4F-EDE0E26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149A0-06EA-F9DF-E818-01DAC14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02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F46-FA11-06ED-5A9C-00C27FD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8BDD9-3904-6104-39CC-12486048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FCA2E-8A1C-0DFD-850F-2990719A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2793A-6DC7-F33F-9222-0F010AA8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580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484F-201E-7271-9959-7275988E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F58DA-18AD-2E15-2F6E-ADBB9784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6806-9E01-9513-FFF0-1956BDDB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439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3E9C-6350-809C-A4C4-1840D75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4F18-E3DE-61DB-1C2D-5AED0E79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689A8-3FF2-DDCC-5DE2-3DBCC971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9F674-4A91-13B2-8DCA-E120DDCB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331C6-2940-9483-5250-61EFCA7F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8D16-6F4C-D4C0-327A-C90463FB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54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3A03-22D7-38AD-1F7F-D4DEB56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99B1A-BEDB-A13E-7FED-85488C68E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94059-92F0-4793-32C8-9AE9CD7D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23F3-1B01-B2BC-0C6F-90D22B69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12022-1C04-3023-60A4-A4347F2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908A-7587-CA40-B202-890248FE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750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EDE48-CE53-C5D3-ECB3-7DBD8A04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E4C5-6230-9736-05DB-85AEC669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085A-5AEF-CE6E-9534-54CB8EF44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EBA3-6B0B-4D17-871A-FC81CCACBD1D}" type="datetimeFigureOut">
              <a:rPr lang="en-AT" smtClean="0"/>
              <a:t>10/06/2022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0B3-662C-3A71-5220-77E3060A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0C61-210C-6B47-031B-CFD3388E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C129-FB7C-4B02-A906-E8091B91198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893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CB33-8AF0-F0B5-A118-E121256F0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3796A-0729-6E8F-2D02-E20DAA909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851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D5D-833C-27CA-5288-C9871E16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Stickiness – Change scores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DEEFF-84DE-B652-18EE-8F7DD80E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50"/>
            <a:ext cx="12192000" cy="53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0AFE-3C49-623A-C56D-111B3AAF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Rumination – Change scores</a:t>
            </a:r>
            <a:endParaRPr lang="en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D061F-55E6-F564-E653-673D86F8B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00" y="1812783"/>
            <a:ext cx="12002999" cy="5045217"/>
          </a:xfrm>
        </p:spPr>
      </p:pic>
    </p:spTree>
    <p:extLst>
      <p:ext uri="{BB962C8B-B14F-4D97-AF65-F5344CB8AC3E}">
        <p14:creationId xmlns:p14="http://schemas.microsoft.com/office/powerpoint/2010/main" val="264701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B8A7-49B4-A6F8-0E00-7354678A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12"/>
          <a:stretch/>
        </p:blipFill>
        <p:spPr>
          <a:xfrm>
            <a:off x="265847" y="247260"/>
            <a:ext cx="6601483" cy="35359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AA916-A6E7-06C5-B3C0-B23AAB0FA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" r="49480" b="-521"/>
          <a:stretch/>
        </p:blipFill>
        <p:spPr>
          <a:xfrm>
            <a:off x="7181146" y="1565693"/>
            <a:ext cx="4088678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14E4E5-EB67-34A7-0C80-2B206B02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1" y="567442"/>
            <a:ext cx="11087257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D05076-743A-55EE-1BA1-8E73E19F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76" y="2773993"/>
            <a:ext cx="6657373" cy="3981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F672FA-35B0-E13F-ED52-4B10E3AD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295" y="-83974"/>
            <a:ext cx="6991287" cy="37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2613-821D-83A8-F444-312C4C42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Affect – Change scores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2595B-11C7-A11F-D01C-3FFCBC3E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630"/>
            <a:ext cx="12192000" cy="51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D5A42-8C8B-5A96-6FC6-9646CB95D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38"/>
          <a:stretch/>
        </p:blipFill>
        <p:spPr>
          <a:xfrm>
            <a:off x="139145" y="150267"/>
            <a:ext cx="6264862" cy="2676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2A8EF-5FA1-1529-CAC7-52849A7C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099"/>
          <a:stretch/>
        </p:blipFill>
        <p:spPr>
          <a:xfrm>
            <a:off x="6581288" y="786121"/>
            <a:ext cx="5063315" cy="56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2EA0-6F82-8F10-7B60-4A70B2F6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300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E56A-8585-1489-573E-17EE8C56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2474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Rumination – Change scores</vt:lpstr>
      <vt:lpstr>PowerPoint Presentation</vt:lpstr>
      <vt:lpstr>PowerPoint Presentation</vt:lpstr>
      <vt:lpstr>PowerPoint Presentation</vt:lpstr>
      <vt:lpstr>Negative Affect – Change scores</vt:lpstr>
      <vt:lpstr>PowerPoint Presentation</vt:lpstr>
      <vt:lpstr>PowerPoint Presentation</vt:lpstr>
      <vt:lpstr>PowerPoint Presentation</vt:lpstr>
      <vt:lpstr>Stickiness – Change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1</cp:revision>
  <dcterms:created xsi:type="dcterms:W3CDTF">2022-06-10T14:17:52Z</dcterms:created>
  <dcterms:modified xsi:type="dcterms:W3CDTF">2022-06-10T14:17:52Z</dcterms:modified>
</cp:coreProperties>
</file>