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59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F72E-51C9-4AD2-8DE8-62EB0485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3A6D-0693-4BC7-8DE7-57F6C726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B2DC-2305-4F7C-ACD3-5A27467E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E819-3082-49D2-8BA5-067B21CC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07CC-0D8F-4CDD-8DF6-5589511C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697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0AE-0782-4DBF-BA31-4C822EA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6DFE-C89F-4476-BE39-585067D9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DFC3-5FC5-4313-9542-E785D324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1A9B-45B8-461F-AF0B-BEE0696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3F70-FD4C-48E6-B4CC-D61854D2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530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78405-28BF-4E4C-B381-9BD14709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BFA80-3788-48CE-B6F7-1B0E0EFE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3FD1-CE15-49AA-8109-EF5EF31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298E-37A3-47AF-B0CF-9573F199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0F95-1852-4DAB-AC6C-78C72C3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3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0870-44D4-4C68-AD50-C4D086D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E905-8029-4C1F-8055-2ADFF02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47B-F6E9-4AFB-A964-5A81EF70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6B8-4F03-4C52-B483-7083350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0F6B-B213-40D8-8067-FAD6C0AB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248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22CF-5864-4F43-9D1D-92267C72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0767-B916-4FA1-AA60-2F3E7F9A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3218-3BD8-4F30-940D-F8A2C3D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31F-4447-422F-9EBB-4314D9B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9AFF-362F-4B96-A371-6CEC515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391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21E9-6F0C-4B38-A182-4C500FE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8F1C-F3C9-4713-81C9-B2E28F3C9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C7D7-1341-40B8-B7AA-741A4A3CF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273F9-0905-412A-B803-DE1240F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58A8-C68C-4DA7-AFCE-3D1A679F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02D00-B69F-4D8E-A6E9-C3E16548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65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4FDB-8350-4B40-9C2B-F9D9F67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4087-B3D4-43E8-B5E1-5D74EEC9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79AC-4147-4C7C-82EF-D42C0DAE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4551-C21F-482C-B45F-E8560E881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E777-5B7C-47E5-B75F-61CD05577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42DEC-CDF9-4EA4-9E98-E506897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01D96-E7D4-4C7C-90FD-B47D3A1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1012A-8BB3-4695-AE70-26704BC0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5466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BD71-7E08-4EE5-AE9B-DE550295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B47E-E28A-4D34-82A0-A8C7BFC4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8615-8AAF-4FB9-B325-CB8CFE9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2579-DA30-4BE8-95DC-EEA1271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913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ED20-3CF7-40B5-95FA-C0B34990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CB8E2-BA0D-402F-9B50-7C847543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71C8-F5DF-47D3-89F3-515AB8B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418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E555-9586-4507-9F1D-0EECF5E2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AF30-EA78-45AA-AFC5-5F1ADE53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A423-27DA-4DEB-BA6F-52DAA768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8BAD-4A54-48C9-818B-0D4E99A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1038-4BC9-4651-B5F6-6AF3B4F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DA4-A890-4790-8B0E-8A7C8BE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015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DA07-71E6-46D5-B6D2-F0FB51EF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6B79-14E2-4CB5-BFE6-7D208F963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4449-7CC3-4BFD-B67F-16C86DE40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12915-E5D9-418E-8981-0268D27C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9ED25-737E-4D18-BC02-64A3099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278A4-0A41-46EB-AFDC-B82B0B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0021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A5CF-FC8E-472E-9D61-2ADED372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F72D-D8E2-4EB9-B592-3FFB0DB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E75F-C2B7-41DD-8ED4-4C2EF4593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DB5B-C9D2-4FF8-8C39-B98838B722B0}" type="datetimeFigureOut">
              <a:rPr lang="en-AT" smtClean="0"/>
              <a:t>17/05/2022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C012-5525-4B36-A07D-3FC9A1EF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60F3-8A74-4783-8905-59A4A1C5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59D6-6521-4CE8-947F-43C281AA592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6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9F2D-39A5-4727-A01A-7620E15FC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1AF90-2DD7-4FC0-B42D-953C3EFDF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145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B3C64-BB65-13EA-A638-14F4416C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2" y="0"/>
            <a:ext cx="10197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00D8F-AAEB-7B49-371C-AFCB5B49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60" y="0"/>
            <a:ext cx="9237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763B7-53FB-5B57-E10C-401C9DB0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41" y="53873"/>
            <a:ext cx="9164517" cy="68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A101-EEF8-C678-88F9-1E49978F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429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63BCF8-F7A8-836D-08BA-3418E2C8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099"/>
            <a:ext cx="5803641" cy="4075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335D8-3F51-AAFD-7E0C-103C2AFB778C}"/>
              </a:ext>
            </a:extLst>
          </p:cNvPr>
          <p:cNvSpPr txBox="1"/>
          <p:nvPr/>
        </p:nvSpPr>
        <p:spPr>
          <a:xfrm>
            <a:off x="158620" y="3554963"/>
            <a:ext cx="33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number: ~29.6</a:t>
            </a:r>
            <a:endParaRPr lang="en-A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FFD47-9404-5139-3853-61A4756B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2" y="2175330"/>
            <a:ext cx="6668278" cy="4682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EC32F-95FF-423F-8F2E-9F8FDC1DDDFB}"/>
              </a:ext>
            </a:extLst>
          </p:cNvPr>
          <p:cNvSpPr txBox="1"/>
          <p:nvPr/>
        </p:nvSpPr>
        <p:spPr>
          <a:xfrm>
            <a:off x="8615265" y="1852164"/>
            <a:ext cx="3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sumNA</a:t>
            </a:r>
            <a:r>
              <a:rPr lang="en-GB" dirty="0"/>
              <a:t> and </a:t>
            </a:r>
            <a:r>
              <a:rPr lang="en-GB" dirty="0" err="1"/>
              <a:t>sumPA</a:t>
            </a:r>
            <a:br>
              <a:rPr lang="en-GB" dirty="0"/>
            </a:br>
            <a:r>
              <a:rPr lang="en-GB" dirty="0"/>
              <a:t>Condition number: ~25.8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2738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ABAD-36D0-0175-C5B3-0C35BF77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494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FCDA-9CF1-0C8C-488A-2FD7F668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2027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7F6-1B39-EBB4-18F8-CF1EF344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65126"/>
            <a:ext cx="10719318" cy="418646"/>
          </a:xfrm>
        </p:spPr>
        <p:txBody>
          <a:bodyPr>
            <a:normAutofit/>
          </a:bodyPr>
          <a:lstStyle/>
          <a:p>
            <a:r>
              <a:rPr lang="en-GB" sz="2000" dirty="0"/>
              <a:t>All participants</a:t>
            </a:r>
            <a:endParaRPr lang="en-A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B0C4D-2C65-8A3F-3F2C-79B6A3B6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783772"/>
            <a:ext cx="9068586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29AD5C-315C-9EFE-7C9D-1E9A592E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514097"/>
            <a:ext cx="8268417" cy="58298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F4311C-A384-3CD2-7E08-0C49CCE1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65126"/>
            <a:ext cx="10719318" cy="418646"/>
          </a:xfrm>
        </p:spPr>
        <p:txBody>
          <a:bodyPr>
            <a:normAutofit/>
          </a:bodyPr>
          <a:lstStyle/>
          <a:p>
            <a:r>
              <a:rPr lang="en-GB" sz="2000" dirty="0"/>
              <a:t>Controls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124900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23A12A8-8A12-2DAC-582B-070F88F4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365126"/>
            <a:ext cx="10719318" cy="418646"/>
          </a:xfrm>
        </p:spPr>
        <p:txBody>
          <a:bodyPr>
            <a:normAutofit/>
          </a:bodyPr>
          <a:lstStyle/>
          <a:p>
            <a:r>
              <a:rPr lang="en-GB" sz="2000" dirty="0"/>
              <a:t>Remitted</a:t>
            </a:r>
            <a:endParaRPr lang="en-A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F4022-837C-D49E-5801-45785F9D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514097"/>
            <a:ext cx="8268417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9E7711-5A9B-B2E1-2211-65EE11A545CA}"/>
              </a:ext>
            </a:extLst>
          </p:cNvPr>
          <p:cNvGrpSpPr/>
          <p:nvPr/>
        </p:nvGrpSpPr>
        <p:grpSpPr>
          <a:xfrm>
            <a:off x="1176719" y="2334363"/>
            <a:ext cx="1367231" cy="1734790"/>
            <a:chOff x="1176719" y="2334363"/>
            <a:chExt cx="1367231" cy="1734790"/>
          </a:xfrm>
        </p:grpSpPr>
        <p:pic>
          <p:nvPicPr>
            <p:cNvPr id="4" name="Graphic 3" descr="Group">
              <a:extLst>
                <a:ext uri="{FF2B5EF4-FFF2-40B4-BE49-F238E27FC236}">
                  <a16:creationId xmlns:a16="http://schemas.microsoft.com/office/drawing/2014/main" id="{830208BB-D66C-4E0C-BBD5-67E654FC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1759" y="2334363"/>
              <a:ext cx="1277153" cy="127715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F77A4D-BBD2-406F-B91F-C042402D35BF}"/>
                </a:ext>
              </a:extLst>
            </p:cNvPr>
            <p:cNvSpPr txBox="1"/>
            <p:nvPr/>
          </p:nvSpPr>
          <p:spPr>
            <a:xfrm>
              <a:off x="1176719" y="3422822"/>
              <a:ext cx="1367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39 participants</a:t>
              </a:r>
              <a:endParaRPr lang="en-AT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E5762E24-8A34-9E92-C144-816A9A6B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ESM data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9340A9-A358-4FB9-82F5-FBDE7B82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207" y="2492829"/>
            <a:ext cx="8022593" cy="15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B67B-566B-B61E-3643-4A8D10E5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</a:t>
            </a:r>
            <a:r>
              <a:rPr lang="en-GB" dirty="0" err="1"/>
              <a:t>patient_id</a:t>
            </a:r>
            <a:r>
              <a:rPr lang="en-GB" dirty="0"/>
              <a:t> issues</a:t>
            </a:r>
            <a:endParaRPr lang="en-A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2FA68A-B1F3-5379-0903-7C82389B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88380"/>
              </p:ext>
            </p:extLst>
          </p:nvPr>
        </p:nvGraphicFramePr>
        <p:xfrm>
          <a:off x="2230016" y="2136710"/>
          <a:ext cx="7641773" cy="3984155"/>
        </p:xfrm>
        <a:graphic>
          <a:graphicData uri="http://schemas.openxmlformats.org/drawingml/2006/table">
            <a:tbl>
              <a:tblPr/>
              <a:tblGrid>
                <a:gridCol w="3464038">
                  <a:extLst>
                    <a:ext uri="{9D8B030D-6E8A-4147-A177-3AD203B41FA5}">
                      <a16:colId xmlns:a16="http://schemas.microsoft.com/office/drawing/2014/main" val="391047731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594145985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281250756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486216592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784721253"/>
                    </a:ext>
                  </a:extLst>
                </a:gridCol>
                <a:gridCol w="835547">
                  <a:extLst>
                    <a:ext uri="{9D8B030D-6E8A-4147-A177-3AD203B41FA5}">
                      <a16:colId xmlns:a16="http://schemas.microsoft.com/office/drawing/2014/main" val="3930072882"/>
                    </a:ext>
                  </a:extLst>
                </a:gridCol>
              </a:tblGrid>
              <a:tr h="3957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intervention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numBeeped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10159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md-031fd810b25401391af60242ac120002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7839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md-0f7ce6d02fcd0138a7a20242ac120002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4021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md-14a53fa038ce013a771d0242ac120003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146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md-1a8d57203a1401393fe60242ac120002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020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md-2d236e801b710139743f0242ac120003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927286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md-2f5b0660359c013a32760242ac120003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58283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md-3cd1a870d57b013840550242ac120003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7038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md-536d6b30ee830138aa060242ac120003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591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md-5e1476f033cf0139aa6a0242ac120003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0680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md-66f2ad10922b013a52bb0242ac120004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466443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md-6a3b44202e210138a7a20242ac120002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52374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md-79f620a098a6013a52bb0242ac120004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41630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md-84e2701038cd013accf80242ac120004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333492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md-85cc2730205d013a771d0242ac120003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96668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md-aa0ca330a99d0139b98d0242ac120002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85401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md-e90480c0a99f0139b98d0242ac120002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7795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md-f7c1ec804d180139964d0242ac120004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91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83B3-1C27-F0D8-D093-6D7476F3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3A591-6887-45A6-AB08-4F7A3CC8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9" y="604382"/>
            <a:ext cx="11782267" cy="5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C0162-4FFC-A6B4-DC89-FC50A1AC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75086"/>
            <a:ext cx="7109927" cy="3412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E1C342-E5FD-6BC9-B00A-2D0316A9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88" y="3341555"/>
            <a:ext cx="5806326" cy="33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5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C8A60-D48B-B855-5AE7-9222EFEF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6" y="356902"/>
            <a:ext cx="5786141" cy="257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1A41B-2191-881C-5934-C318E6CA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47" y="3333366"/>
            <a:ext cx="6400969" cy="27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CE-DEB0-CBD8-BA77-BEADB61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SART data</a:t>
            </a:r>
            <a:endParaRPr lang="en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ABD60-170B-D8D3-EFF7-0EEA4565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53" y="537193"/>
            <a:ext cx="6745572" cy="9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0BF296-908E-DA85-A2EB-77E838D1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68" y="409064"/>
            <a:ext cx="7856901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140</Words>
  <Application>Microsoft Office PowerPoint</Application>
  <PresentationFormat>Widescreen</PresentationFormat>
  <Paragraphs>117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ESM data</vt:lpstr>
      <vt:lpstr>Remaining patient_id issues</vt:lpstr>
      <vt:lpstr>PowerPoint Presentation</vt:lpstr>
      <vt:lpstr>PowerPoint Presentation</vt:lpstr>
      <vt:lpstr>PowerPoint Presentation</vt:lpstr>
      <vt:lpstr>PowerPoint Presentation</vt:lpstr>
      <vt:lpstr>SART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participants</vt:lpstr>
      <vt:lpstr>Controls</vt:lpstr>
      <vt:lpstr>Remitted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Kaiser</dc:creator>
  <cp:lastModifiedBy>Clemens Kaiser</cp:lastModifiedBy>
  <cp:revision>7</cp:revision>
  <dcterms:created xsi:type="dcterms:W3CDTF">2022-04-25T09:42:24Z</dcterms:created>
  <dcterms:modified xsi:type="dcterms:W3CDTF">2022-05-18T08:37:55Z</dcterms:modified>
</cp:coreProperties>
</file>