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18:31.8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15381 3528 0,'-18'-18'15,"18"36"32,18 52-31,0-17-16,-1 71 15,-17-71-15,0 17 16,0 1-16,0-1 0,0-17 16,0 18-16,0-18 15,0-18-15,0 18 0,18 0 16,-18-18-16,18-17 15,-18-1-15,0-34 47,0-19-31,0 19-16,-18-1 16</inkml:trace>
  <inkml:trace contextRef="#ctx0" brushRef="#br0" timeOffset="304.21">15240 4057 0,'0'0'0,"0"18"0,0-1 15,0 1-15,18 17 16,-1 36-16,1-36 15,-18 0-15,18-17 16,17 52-16,-18-34 16,1-36-16,35 0 15,-35 0-15,52-36 16,-52 1-16,52-35 16,-52 34-16,17-17 15,-17 36-15,-18-18 16,18 17-1,-18 0-15</inkml:trace>
  <inkml:trace contextRef="#ctx0" brushRef="#br0" timeOffset="38688.3">1199 8290 0,'18'0'16,"0"0"-1,-1 0 1,1 0-16,0-17 16,-1 17-1,1 0-15,0 0 0,17 0 16,18 0 0,-36 0-16,19 0 15,-19-18-15,54 18 16,-36 0-16,-17 0 0,35 0 15,-18-18-15,36 18 16,-19 0-16,-34 0 0,17 0 16,1 0-16,17 18 15,-36-18-15,18 0 16,36 18-16,-36-18 16,18 0-16,0-18 15,0 18-15,-18 0 16,36-18-1,-36 18-15,-17 0 0,17 0 16,18-17-16,-18 17 16,1 0-16,-1 0 0,0 0 15,18 0-15,-18 0 16,1 0-16,-1-18 0,-17 18 16,17 0-16,18 0 15,-36 0-15,1 0 16,17 18-16,1-18 15,-19 0-15,1 0 0,17 0 16,-17 0-16,35 0 16,-18 0-16,18 0 15,-18 0-15,0-18 16,1 18-16,-19 0 0,19 0 16,17 0-16,-18 0 15,18 18 1,-36-18-16,19 0 0,-1 0 0,18 17 15,-18-17 1,0 0-16,1 0 0,-1 0 16,35 0-16,-34 0 15,-1 0-15,0 0 0,1 0 16,34 0-16,-35 0 16,1 0-16,-1 0 15,0 0-15,53 0 16,-52 0-16,17 0 0,-18 0 15,18 0-15,35 0 16,-35 0-16,-18 0 0,53 0 16,-52 0-16,17 0 15,-18 0-15,0 0 16,0 0-16,54 18 16,-54-18-16,18 0 0,-18 0 15,18 0-15,-18 0 0,54 0 16,-37 0-1,1 18-15,-17-18 0,17 0 0,52 17 16,-52 1 0,0-18-16,0 0 0,0 18 15,53-1-15,-36-17 16,-17 0-16,18 0 0,-1 0 16,72 18-1,-72-18-15,18 0 0,-17 0 16,17 0-16,88 0 15,-87 0-15,-1 0 0,0 0 16,0 0-16,106 0 16,-106 0-16,18 0 15,0 0-15,-18 0 0,18-18 16,-18 18-16,18 0 0,-18 0 16,18 0-16,-18 0 0,89 0 15,-89 0-15,106 0 16,-88 0-1,-18 0-15,18 0 0,-18 0 16,0-17-16,71 17 16,-71 0-16,0-18 15,-17 18-15,17 0 0,0 0 16,71-18-16,-18 18 16,-70 0-16,-1 0 0,54 0 15,-71 18 1,-18-18-16,18 0 0,-35 0 15,17 18-15</inkml:trace>
  <inkml:trace contextRef="#ctx0" brushRef="#br0" timeOffset="40533.59">1464 10936 0,'0'0'15,"-18"0"-15,1 18 16,-1-18-16,36 0 47,-1 0-32,36 0 1,-35 0-16,0 0 0,35-18 16,-36 18-16,54 0 15,-54 0-15,19 0 16,17 0-16,-18 0 15,0 0-15,0 0 16,1 0-16,-1 0 0,35 18 16,-34-18-16,52 0 15,-35 0-15,-18 0 16,18 0-16,0 0 0,-18 0 16,71 0-1,-71 0-15,18 0 0,0 0 16,0 0-16,0 17 0,53-17 15,0 0 1,-53 0-16,0 18 0,52-18 16,-69 0-1,17 18-15,-1-18 0,1 0 16,0 17-16,0-17 0,0 18 16,35 0-16,-35-1 15,0-17-15,35 18 16,-35-18-16,0 18 0,-18-18 15,71 17 1,-53-17-16,18 0 0,-18 0 16,0 0-16,0 18 0,52-18 15,-52 0-15,71 17 16,-71-17-16,70 0 16,-70 0-16,18 0 15,52-17 1,-52 17-16,52-18 15,-52 18-15,-1 0 0,71-17 16,-70 17-16,-1 0 16,1-18-16,0 18 0,-1 0 15,71 0 1,-70-18-16,-1 18 0,1 0 16,-1 0-16,54-17 15,-54 17-15,1 0 0,-18 0 16,18 0-16,34 0 15,-52 17-15,0-17 0,-18 0 16,54 0 0,-36 0-16,-18 18 0,35-18 15,-34 0-15,-1 0 16,0 0-16,-17 0 0,0 0 16,-1 0-16,1 0 15</inkml:trace>
  <inkml:trace contextRef="#ctx0" brushRef="#br0" timeOffset="42320.19">9313 8132 0,'0'17'78,"18"-17"-62,0 18 0,-1-18-1,36 0-15,-35 0 16,17 0-16,18 0 15,-18 0-15,1 0 0,-1 0 16,35 0 0,-34 0-16,-1 0 0,0 0 15,18 0-15,-18 0 0,54 0 16,-36 0-16,-1 0 16,-16 17-16,52-17 15,-35 0-15,-18 18 0,0-18 16,18 0-16,36 18 15,-37-18-15,1 0 16,18 0-16,-18 0 0,88 0 16,-88 0-16,106-18 15,-89 18 1,1 0-16,87 0 0,-87 0 16,0 0-16,87 0 15,-87 0-15,17 0 16,71 0-16,-71 0 15,-17-18-15,105 18 16,-70 0-16,-36-17 16,19 17-16,69 0 15,-70 0-15,1 0 0,-19 0 16,18 0-16,71 0 16,-88 0-16,17 0 0,0 0 15,-17 0-15,105 0 16,-105 0-16,17-18 15,71 18-15,-71 0 16,-18 0-16,1-17 0,-18 17 16,88 0-16,-88 0 15,88 0 1,-88-18-16,17 18 0,-17 0 16,0 0-16,71-18 15,-107 18 1,1 0-16,-18 18 0,0 0 15,-35-1 1</inkml:trace>
  <inkml:trace contextRef="#ctx0" brushRef="#br0" timeOffset="43620.64">6562 10883 0,'0'18'15,"-18"-18"-15,36 0 47,-1 0-31,1 17-16,35-17 16,-18 0-16,0 0 15,1 18-15,70-18 16,-54 0-16,-16 0 15,17 0-15,0 0 0,52 18 16,-52-18-16,18 17 16,35-17-16,-36 0 15,1 0-15,70 0 16,-53 0-16,0 0 16,89 0-16,-89-17 15,-18 17-15,19 0 0,-1 0 16,88-18-1,-88 18-15,1 0 0,-1 0 16,18-18-16,70 18 16,-88-17-16,18 17 0,-18 0 15,0-18-15,89 18 16,-89 0-16,0 0 0,0 0 16,-17 0-16,105 18 15,-87-18-15,-1 17 0,-18-17 16,89 0-1,-71 0-15,-17 0 16,17 0-16,-17 0 0,-1 0 16,18 0-16,-17 0 0,-1 0 0,89-17 15,-88 17 1,70 0-16,-71 0 16,1-18-16,-18 18 0,17 0 15,-17 0-15,0 0 0,53 0 16,-71 0-16,18 0 15,18 0 1,-54 0-16,1 0 0,0 0 16,-18 18-1,-36-1-15,19-17 16,-1 0-16</inkml:trace>
  <inkml:trace contextRef="#ctx0" brushRef="#br0" timeOffset="45173.13">13952 8378 0,'18'0'15,"0"0"-15,-1 0 16,1-17-16,0 17 16,-1 0-16,18 0 15,-17 0-15,0 0 0,35-18 16,-18 18-16,36-17 15,-19 17-15,19-18 16,-36 18-16,18 0 16,-18 0-16,36 0 15,-18 0-15,-18 0 0,18 0 16,0 0-16,53 18 16,-53-18-16,0 0 15,0 0-15,17 0 0,71 17 16,-70-17-16,-1 0 15,1 0-15,17 0 0,-17 0 16,123 18 0,-106-18-16,18 0 0,70 0 15,-70 0-15,-18 0 16,0 0-16,18 0 16,-18 17-16,18-17 0,0 0 0,-18 0 15,124 0 1,-106 0-16,105 0 15,-105 0-15,0 0 0,-18 0 16,124-17-16,-18 17 16,-88 0-16,-18 0 15,18 0-15,0 0 0,88 0 16,-88 0 0,-1 0-16,1 0 0,124 0 15,-125 0-15,1 0 16,0-18-16,0 18 0,88 0 15,-106 0-15,0-17 16,106 17-16,-106 0 16,107-18-1,-107 18-15,106-18 16,-106 18-16,88-17 16,-87 17-16,-1-18 15,18 18-15,-18-18 0,0 18 0,0 0 16,89-17-1,-89 17-15,-18-18 0,18 18 16,89-18-16,-71 18 16,-18 0-16,88-17 15,-88 17-15,1-18 16,-19 18-16,1 0 0,35 0 16,-71 0-16,0 0 15,-17 0-15,-36 18 16,-17-18-1</inkml:trace>
  <inkml:trace contextRef="#ctx0" brushRef="#br0" timeOffset="46514.99">12241 11024 0,'18'-17'31,"0"17"-31,-1 0 16,1 0-16,35-18 16,-18 18-16,0 0 0,1-18 15,17 18-15,35-17 16,-35 17-16,0 0 16,0-18-16,88 0 15,-71 18-15,1-17 16,17 17-16,-17-18 0,-1 18 15,18 0-15,0 0 0,1-17 0,69 17 16,-69 0 0,52 0-16,-71 0 15,18 0-15,-17 0 16,0 0-16,-1 0 0,1 0 0,-1 0 16,71 0-1,-70 17-15,-1-17 0,1 0 16,70 18-16,-70-18 15,-1 0-15,1 0 0,70 17 16,-71-17-16,1 0 16,0 0-16,70 18 15,-71-18-15,1 0 16,-1 0-16,1 18 0,17-18 16,53 0-16,-70 0 15,-1 0-15,1 0 0,70 0 16,-53 0-1,-17 0-15,-1 0 0,19 0 16,-19 0-16,18 0 0,53-18 16,-52 18-16,-19 0 15,71 0-15,-70 0 16,-1 0-16,1 0 16,-1 0-16,1 0 0,0 0 0,-1 0 15,71 0 1,-70 0-16,-1 0 0,1 0 15,-1 0-15,72 0 16,-72 0-16,71 18 16,-70-18-16,17-18 0,-17 18 15,-1 0-15,89 0 16,-89 0-16,19 0 16,69 0-16,-69 0 15,-1 0-15,-18 0 0,107-18 16,-89 18-16,0 0 15,0 0-15,0 0 16,1 0-16,-1 0 0,0 0 16,0 0-16,-17 0 0,-1 0 15,1 0-15,52 0 16,-70 18-16,-17-18 0,-1 0 16</inkml:trace>
  <inkml:trace contextRef="#ctx0" brushRef="#br0" timeOffset="52822.42">31979 7214 0,'0'-17'16,"-17"-1"-16,17 0 31,17 18-15,1 0-1,35 0 1,-18 0-16,0 0 15,1 0-15,-1 0 0,53 0 16,-53 18 0,-17-18-16,17 18 0,-17-18 15,17 17-15,-17 1 0,0 0 16,-1-1-16,1 1 16,17 0-16,-35-1 15,18-17-15,-1 18 16,1-1-16,0 1 0,-1 17 15,1-17 1,-18 17-16,0-17 0,18 17 16,-18-17-16,0 52 15,17-34-15,-17 17 16,18-18-16,-18 18 0,0-18 16,18 0-16,-18 18 0,0 53 15,17-71 1,1 71-16,-18-35 15,17 35-15,-17-54 16,0 19-16,0-18 0,0 18 16,0 52-1,-17-52-15,17 70 16,0-88-16,0 17 0,0-17 16,0 0-16,0 0 0,0 0 15,17 0-15,-17 0 16,0 0-16,18-18 0,0 18 15,-18-18-15,17 0 0,1 1 16,0-1-16,-1 35 16,1-52-16,0 35 15,-18-18-15,17-17 0,-17 0 16,0 17-16,0-18 0,0 19 16,0-19-16,0 1 15,0 0 1,0-1-1,18-17 1,-18 18-16,-18 0 16,18-1-1,0 1 1,-17-18-16,17 17 16,-18-17-16,0 0 15,1 18 1,17 0-16,-18-18 0,-17 0 15,17 17 1,0-17-16,1 0 0,-1 0 16,1 18-16,-1-18 15,-17 0-15,17 0 0,-53 18 16,36-18-16,-18 0 16,0 17-16,0-17 0,0 18 15,-70 17-15,52-17 16,-70 17-16,71-35 15,-89 35-15,71-35 16</inkml:trace>
  <inkml:trace contextRef="#ctx0" brushRef="#br0" timeOffset="64724.83">5803 13123 0,'18'0'171</inkml:trace>
  <inkml:trace contextRef="#ctx0" brushRef="#br0" timeOffset="66143.03">5556 13458 0,'0'-17'0,"-17"17"16,17-18-16,0 1 31,17 17-15,1-18-1,0 18 1,-1-18-16,1 1 15,-1-1 1,1 18-16,0-18 0,-1 18 16,19-17-16,-19 17 15,1-18-15,35 18 16,-36-18-16,1 18 0,17-17 16,-17 17-16,0-18 0,35 18 15,-36-17 1,36-1-16,-35 18 15,-1 0-15,19-18 16,-19 18-16,1 0 0,35-17 16,-35 17-16,34 0 15,-34 0-15,35-18 16,-18 18-16,1-18 16,-1 18-16,0 0 0,36-17 15,-36-1-15,36 18 16,-54 0-16,18 0 15,1-18-15,-1 18 0,0 0 16,36 0 0,-54 0-16,19 0 0,-1 0 15,0 0-15,1-17 0,-1 17 16,0 0-16,36 0 16,-36 0-16,53 0 15,-53 0-15,1 0 16,17 17-16,-18-17 15,18 0-15,-18 0 0,71 0 16,-53 0-16,35 0 16,-35 0-16,0 0 15,53 0-15,-53 0 16,17 0-16,36-17 16,-53 17-16,0 0 0,53-18 15,-36 18-15,36 0 16,-53 0-16,53 0 15,-53 0 1,53 0-16,-54 0 16,1 18-16,36-18 15,-19 17-15,-35-17 16,-17 0-16,0 18 16,-1-18-16,-17 18 15</inkml:trace>
  <inkml:trace contextRef="#ctx0" brushRef="#br0" timeOffset="71597.98">8978 13070 0,'-17'0'0,"17"-17"32</inkml:trace>
  <inkml:trace contextRef="#ctx0" brushRef="#br0" timeOffset="73183.16">9208 13070 0,'0'-17'0,"-18"17"16,18-18 15</inkml:trace>
  <inkml:trace contextRef="#ctx0" brushRef="#br0" timeOffset="76881.86">9013 13018 0,'-17'0'47,"34"0"-16,1 0 79,0 0-79,-18 17-15,0 1 77,17-18 95,1 0-141,0 17-32,-1-17 1,1 0 0,0 0-1,-18 18-15,17-18 16,1 0 0,0 0-1,-1 0 16,1 18-31,-1-18 16,1 0 15,0 17-31,-1-17 16,-17 18-16,18-18 16,0 0-16,-18 18 15,17-18-15,1 0 16,0 17-1,-1 1-15,1 0 16,-1-18 0,1 17-16,0 1 15,-1-18-15,-17 17 0,18 1 16,0 0-16,-1-18 16,1 17-1,0 1-15,-1 0 16,-17-1-16,18-17 0,17 36 15,-17-19 1,-1 1-16,1-1 16,0 1-1,-1 0-15,-17-1 0,18-17 16,0 18-16,-18 0 16,17-1-16,1 1 15,0-18-15,-1 18 16,-17-1-16,18 1 0,-18 0 15,17-18-15,1 35 16,0-18 0,-1 1-1,-17 0-15,18-1 0,0-17 16,-18 18-16,17 0 0,1-1 16,0 1-16,-1-18 15,1 35-15,-1-35 16,1 18-16,0-1 0,-18 1 15,17 0-15,1-18 16,0 17-16,-18 1 0,17-18 0,1 18 16,-18-1-16,35 1 15,-17 0-15,-1-1 16,1 1-16,0-1 16,-1-17-16,1 18 15,0 0 1,17-1-16,-17 1 15,-1 0 1,1-18-16,0 17 16,-1-17-16,1 18 15,-1-18 1,1 18 0,0-18-1,-18 17-15,17-17 16,1 0-1,0 18 17,-1-18-17,1 0 48,0 0-32,-1 0 0,-17 18-15,18-18 0,-1 0-1,1 17 1,0-17-1,-18 18-15,17-18 0,1 17 16,0-17 0,-18 18-16,17-18 0,-17 18 15,18-18-15,0 17 16,-1 1-16,1-18 16,-1 18-16,1-1 15,0-17-15,-18 18 16,17 0-16,1-18 15,0 17-15,-1 1 16,1-1-16,0 1 16,-1 0-16,1-18 15,0 17-15,-1 1 16,1-18 0,-1 0-16,1 18 15,-18-1-15,35-17 16,-35 18-16,36-18 15,-19 18 1,19-18 0,-19 17-16,1-17 15,-1 0-15,-17 18 0,18-18 16,0 0-16,-1 17 0,1-17 16,0 0-1,-1 18-15,1-18 0,0 0 0,-1 18 16,1-18-1,-1 0-15,19 17 16,-19-17-16,19 18 31,-19-18-31,1 18 0,0-18 16,-1 0-16,1 0 0,17 17 16,-17-17-1,-1 0-15,1 18 16,0-18-16,-1 0 0,19 18 15,-19-18-15,36 0 16,-35 17-16,17-17 16,-17 0-16,-1 18 15,1-18-15,35 0 16,-35 18-16,-1-18 0,1 0 16,17 17-1,-17 1-15,17-18 0,-17 17 16,-1-17-16,1 18 0,17 0 15,-17-18-15,17 0 16,-17 17-16,-1-17 0,1 18 16,17-18-16,1 18 15,-19-18-15,36 17 16,-35-17-16,-1 18 16,1-18-16,17 18 0,-17-18 15,0 0-15,-1 17 0,36 1 16,-35-18-16,-1 17 15,1-17-15,35 18 16,-35-18-16,-1 0 16,36 18-16,-35-18 15,0 17-15,17-17 0,-18 18 16,1-18-16,17 18 16,1-18-16,-19 17 0,1-17 15,17 18 1,-17 0-16,17-18 0,18 17 15,-18 1 1,1-18-16,16 35 16,-16-35-1,-1 18 1,-17-1-16,35-17 16,-36 18-16,36 0 15,-35-18-15,-1 0 16,19 17-16,-19-17 0,36 18 15,-35 0-15,17-18 16,-17 17-16,-1-17 0,19 18 16,-19-18-16,19 0 0,-19 18 15,1-18-15,17 0 0,18 17 16,-35-17-16,17 0 16,18 18-1,-18-18-15,-17 17 0,17-17 16,-17 0-16,17 18 0,18 0 15,-35-18-15,35 0 16,-18 17 0,-18-17-16,19 0 0,-1 18 15,-17-18-15,52 18 16,-35-18-16,18 17 16,-17-17-16,-1 0 15,0 0-15,-17 18 0,52-18 16,-34 0-16,17 18 15,-36-18-15,54 0 16,-54 17-16,19-17 16,-1 0-16,18 0 15,-18 0-15,-17 18 0,17-18 16,0 0 0,18 17-16,-35-17 15,17 0-15,-17 0 0,17 18 16,0-18-16,-17 0 15,17 0-15,-17 18 16,17-18-16,-17 0 16,35 0-1,-36 0-15,36 17 16,-35-17-16,0 0 0,17 0 16,0 0-1,0 0-15,-17 18 0,0-18 16,17 0-16,-17 18 0,17-18 15,-17 0-15,17 0 0,-17 0 16,34 0-16,-16 0 16,-19 0-16,1 0 0,0 0 15,-18 17-15,17-17 16,-17 18-16</inkml:trace>
  <inkml:trace contextRef="#ctx0" brushRef="#br0" timeOffset="79350.94">4269 14093 0,'-18'0'31,"18"-17"16,0-1-31,35 1 0,-17-1-1,0 0-15,17-17 16,-18 35-16,1-35 15,17 17-15,1 0 16,-19 1-16,1-1 16,17 1-16,0-1 15,-17 0-15,0 1 16,-1 17-16,19-18 0,-1-17 16,-17 35-16,-1-18 15,1 0-15,35 1 16,0-1-1,-18 18-15,-17-17 0,17 17 16,18-18-16,-18 0 0,36-17 16,-36 17-16,0 1 15,18-1-15,-18 0 0,1 1 16,52-19-16,-35 19 16,35-1-1,-35 1-15,0-1 0,17 0 16,-17 18-16,18-17 0,-18-1 15,17 0-15,-17 1 0,35-1 16,-52 18-16,17 0 16,-36 0-16</inkml:trace>
  <inkml:trace contextRef="#ctx0" brushRef="#br0" timeOffset="80213.68">9243 13247 0,'-71'-18'0,"142"36"0,-177-36 15,53-17-15,18 35 16,-1-18-1,19 18-15,-1-17 16,1 17-16</inkml:trace>
  <inkml:trace contextRef="#ctx0" brushRef="#br0" timeOffset="80474.52">8855 13018 0,'0'-18'16,"35"18"0,-17 0-16,17 0 15,71 18 1,-18 34-16,-17-16 15,140 70 1,-123-71-16,71 35 16,-88-34-16,-1-1 15,-17 0-15</inkml:trace>
  <inkml:trace contextRef="#ctx0" brushRef="#br0" timeOffset="81252.94">9666 13353 0,'0'17'31,"35"19"-16,-17-19 1,17 18-16,1 1 0,52 34 16,-53-34-16,71 52 15,-53-35-15,0-18 0,35 53 16,-53-53 0</inkml:trace>
  <inkml:trace contextRef="#ctx0" brushRef="#br0" timeOffset="84901.06">4427 14552 0,'0'18'0,"0"17"16,18 0-16,-18 18 15,18 35-15,-1-17 16,1 70-16,0-70 16,-1 70-16,-17-88 15,18-18-15,-1 0 16,-17 0-16,0 1 0,18-19 16,-36-34-1</inkml:trace>
  <inkml:trace contextRef="#ctx0" brushRef="#br0" timeOffset="85203.12">4198 14958 0,'0'-18'0,"0"1"15,0-19 1,35-17 0,-17 18-16,0 17 0,-1-17 15,19 0-15,-1-53 16,-18 70-16,19-35 16,-36 35-16,17 18 15,1 18-15,17 35 16,-17-18-1,0 1-15,17 16 0,0-16 16,0-1-16,1-17 0</inkml:trace>
  <inkml:trace contextRef="#ctx0" brushRef="#br0" timeOffset="90567.66">12188 15804 0,'0'18'0,"0"17"15,0-17-15,0 35 0,-17 53 16,17-53 0,0 17-16,17 54 15,-17-71-15,18 35 16,-18-53-16,18 0 15,-1-17-15</inkml:trace>
  <inkml:trace contextRef="#ctx0" brushRef="#br0" timeOffset="90895.79">11871 15981 0,'0'0'15,"-18"17"-15,36-17 16,17 0 0,-17-17-16,0-1 15,17-17-15,18-18 16,-18 18-16,0-1 0,36-16 15,-54 34-15,19 18 16,-1-18 0,-17 36-16,-1 0 0,19-1 15,-1 54-15,-17-54 16,-1 19-16,18-1 0,-17 0 16,0 0-16,-1 18 15</inkml:trace>
  <inkml:trace contextRef="#ctx0" brushRef="#br1" timeOffset="115064.85">4286 14041 0,'0'-18'0,"18"18"15,0 0 95,-1 0-95,1-18 1,-18 1-16,17 17 16,-17-18-16,18 18 0,-18-18 0,18 18 15,-18-17-15,17 17 0,1-18 16,0 18-16,-1-18 15,1 1-15,17-1 16,-17 1 0,-1 17-16,19-18 15,-19 0-15,19 1 16,-19 17-16,1-18 16,0 0-1,17 18-15,0-17 16,-17-1-16,17 0 15,-17 18-15,-1-17 0,1 17 16,0-18-16,17 1 0,0-1 16,-17 18-16,17-18 15,-17 1 1,-1-1-16,36 0 16,-35 1-16,17-1 15,0 0-15,-17 18 0,17-17 16,1-1-16,-19 18 15,19-18 1,-1 18-16,-17-17 0,17-1 16,-18 18-16,19-17 15,-19 17-15,19-18 16,17 0-16,-18 18 16,-18-17-16,19 17 15,-19-18-15,36 0 16,-35 18-16,17-17 15,-17 17-15,35 0 16,-36 0-16,1-18 16,0 18-16,-1 0 0,36-18 15,-35 18-15,17-17 16,-17 17-16,-1-18 16,36 18-16,-35-17 15,17 17-15,18-18 16,-35 18-16,-1-18 15,19 18 1,-1 0-16,-17 0 0,-1-17 16,1 17-16,17 0 0,0 0 15,-17 0-15,0 0 16,-1 0-16,19-18 0,-19 18 16,19 0-16,-19 0 15,36-18 1,-35 18-16,35 0 15,-36 0-15,19 0 16,-19 0-16,1-17 0,35 17 16,-36 0-16,19 0 15,-19 0-15,1 0 16,35 0-16,-35 0 16,-1 0-16,36-18 15,-35 18-15,17 0 0,18 0 16,-18-18-16,18 18 15,-35-17-15,35 17 16,-18 0 0,18 0-16,-35 0 15,52 0 1,-52 0-16,17 0 0,36 0 16,-54 0-16,18 0 0,1 0 15,52 0 1,-53-18-16,53 18 15,-52 0-15,52 0 16,-53-17-16,18 17 16,-18 0-16,18 0 0,35 0 15,-52 0-15,52 0 16,-53 0-16,18 0 16,35 0-16,-52-18 15,-1 18-15,18 0 16,-18 0-16,-17 0 0,-1 18 15</inkml:trace>
  <inkml:trace contextRef="#ctx0" brushRef="#br1" timeOffset="117016.45">8802 13070 0,'17'0'16,"-17"-17"-1,18-1-15,0 18 16,-1 0 31,1 0 0,0 0-16,-1 0-15,1 0-16,0-17 15,-1 17-15,1 0 16,-1 0-16,1 0 16,0 0-1,-1 0-15,1 0 0,0 0 16,-1 0-1,1 0-15,0 0 0,17 0 16,-17 0-16,-18-18 16,17 18-16,1 0 0,-1 0 15,19 0-15,-19 0 16,19 0 0,-19 0-16,19-18 15,-1 18-15,-18 0 16,1 0-16,0-17 0,17 17 0,18-18 15,-18 18-15,-17 0 16,17-18-16,-17 18 16,17 0-16,0 0 15,1 0-15,-19 0 16,1 0-16,52 0 0,-17 0 16,-35 0-16,17 0 15,18-17 1,-18 17-16,-17 0 0,53 0 15,-36 0-15,-17 0 16,17 0-16,0 0 0,18 0 16,-18 0-16,-17 0 15,53-18 1,-54 18-16,18 0 0,18 0 16,-35 0-16,17 0 15,18 0-15,-18 0 16,-17 0-16,17 0 15,1 0-15,-19 0 0,36 0 16,-18 0-16,18 0 16,-17 0-16,-1 0 15,18 0-15,-35 0 16,34 0-16,-16 18 16,-19-18-16,19 0 0,-19 0 15,1 0-15,17 0 0,-17 0 16,35 0-1,-18 0-15,0 0 0,18 0 16,-18 0-16,-17 0 16,17 0-16,1 0 0,-1 0 15,0 0-15,1 0 16,16 17 0,-34-17-16,17 0 15,-17 0-15,17 0 0,-17 0 16,17 0-16,36 0 15,-36 0-15,0 0 0,18 0 16,-18 0-16,1 0 16,-1 0-16,18 0 15,-18 0-15,36 0 16,-54 0-16,19 0 0,-1 0 16,0 0-16,1 0 0,34 0 15,-35 0-15,36 0 16,-36 0-1,18-17-15,-18 17 0,36 0 16,-18 0-16,-18 0 16,0 0-16,18 0 15,0-18-15,-17 18 0,16 0 16,-16 0-16,70 0 16,-71 0-16,53 0 15,-53 0-15,36 18 16,-18-18-16,-18 17 15,0-17-15,18 0 0,53 0 16,-35 18-16,-1-18 16,1 0-16,-1 0 0,1 0 15,-1 0-15,1 0 16,-18 0-16,17 0 0,19 0 16,-54 0-16,0 0 15</inkml:trace>
  <inkml:trace contextRef="#ctx0" brushRef="#br1" timeOffset="118419.84">14587 12965 0,'18'0'47,"17"0"-47,-17 0 15,35-18-15,-18 18 16,0 0-16,1-18 0,52 18 16,-35 0-16,35-17 15,-35 17 1,53 0-16,-71-18 15,53 18-15,-35 0 16,35 0 0,-35 18-16,35-18 15,-35 0-15,36 0 16,-37 0-16,37 0 16,-54 0-16,18 0 0,-18 0 15,0 0-15,18 0 16,0-18-16,-17 18 0,52 0 15,-53 0-15,53-18 16,-53 18-16,1 0 16,-1 0-16,18 18 15,-35-18-15,-1 0 0,18 0 16,-17 0-16,0 0 16,17 0-16,0 0 0,18 0 15,-35 18-15,17-18 16,-17 0-16,17 0 0,0 0 15,18 0-15,-17 0 16,16 0 0,-16 0-16,17 0 15,-18 0-15,-17 0 0,-1 0 16,18 17-16,-17-17 16,17 0-16,-17 0 15,0 0 1</inkml:trace>
  <inkml:trace contextRef="#ctx0" brushRef="#br1" timeOffset="122830.12">15857 13317 0,'0'-17'0,"-17"17"31,17 17 1,0 19-17,0-19-15,0 19 0,0 52 16,0-35 0,0 88-16,0-71 15,0 89-15,0-71 16,0 0-16,0 1 0,-18 17 15,18 70 1,-18-70-16,18 52 16,0-87-16,0 0 0,0 17 15,0-53-15,18 18 16,0-53-16,-18 18 16,17-18-1,-17-18-15,0 0 16,0 1-16,-17-1 15,17 0 1,-18 18-16</inkml:trace>
  <inkml:trace contextRef="#ctx0" brushRef="#br1" timeOffset="123235.56">15575 14693 0,'0'18'16,"0"-1"0,0 19-1,18-1-15,-18 0 0,17 18 16,1 0-16,0 53 16,-1-53-16,-17 0 0,18 0 15,17 0 1,1-18-16,-1-35 0,-18-18 15,54-35 1,-18 18-16,-18-18 0,0 0 16,-17 18-16,17 0 0,1-36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22:06.9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22154 18609 0,'0'18'16,"0"-1"78,18-17-16,0-17-78,-1 17 16,19-36-16,-19 19 15,71-36 1,-52 18-16,70-18 15,-36 0-15,1 17 0,-1 1 16,71-71-16,-70 71 16,35-35-16,-71 52 15,-35 0 1,-18 18 0,-17 0-16,17 0 15,1 18-15</inkml:trace>
  <inkml:trace contextRef="#ctx0" brushRef="#br0" timeOffset="850.22">22401 18380 0,'36'-36'16,"-72"72"-16,72-54 31,-72 71-15,1-18-1,-35 36-15,17-18 16,17-18-16,-52 36 16,53-54-16,0 19 15,52-36-15,36 17 16,-18-17-16,18 0 15,36-17 1,-37-1-16,1 18 0,0 0 16,-17 0-16,-1 0 0,18 0 15,-36 0-15,1 18 16,0-1-16</inkml:trace>
  <inkml:trace contextRef="#ctx0" brushRef="#br0" timeOffset="14941.5">22084 18768 0,'18'0'78,"-36"0"1,36 0-48,-18-18 78,0-17-93,17 0-16,-17 17 15,18-17-15,-18-1 0,35-34 16,-17 52-16,-1-17 16,1 17-16,0 1 0</inkml:trace>
  <inkml:trace contextRef="#ctx0" brushRef="#br0" timeOffset="149350.39">8026 4180 0,'0'18'15,"17"17"1,-17 1-16,18 52 16,0-18-16,-18 1 15,17 17-15,-17 18 0,18 106 16,-18-107-1,0-16-15,18 16 0,-18-34 16,0 17-16,17 36 16,1-71-16,-18-18 0,0 0 15,17 0-15,-17-17 16,0 0-16</inkml:trace>
  <inkml:trace contextRef="#ctx0" brushRef="#br0" timeOffset="150209.22">8043 4128 0,'-17'0'16,"34"0"15,36-18-15,-17 18-16,-1 0 0,18 0 15,70 0-15,-52-18 16,-1 18-16,19 0 16,105-17-16,-89 17 0,125-36 15,-107 19 1,106-19-16,-52 1 15,-107 17 1,1 1-16,35-1 16,-71 18-16,36-17 15,-54-1-15,19 18 16,-19-18-16,1 18 16,-1 0-16,-17 18 15,18 0-15,-18 17 16,18-18-1,-18 19-15,17 34 16,1-34-16,-18 17 0,18-1 16,-1 90-16,-17-54 15,0 0-15,18 0 0,-18 0 16,18 71 0,-18-71-16,17 53 15,1 18-15,-1-88 16,-17 70-16,0-88 15,0 17-15,0 36 16,0-71-16,-17 1 16,17-1-16,0 0 15,-18-35-15,1 0 16</inkml:trace>
  <inkml:trace contextRef="#ctx0" brushRef="#br0" timeOffset="150925.33">8220 5521 0,'0'18'15,"-18"-1"-15,18 1 16,0 0-16,0 17 0,0-18 16,0 36-1,0-17-15,0-1 0,0-17 16,18 34-16,-1-34 15,1 0-15,17-1 0,1 1 16,-1 0-16,88-18 16,-34 0-16,16 0 0,1 0 15,141 0 1,-18 0-16,-123 0 16,18 0-16,-36 0 0,106-36 15,-123 36-15,34-35 16,-69 35-1,17-18-15,-36 18 0</inkml:trace>
  <inkml:trace contextRef="#ctx0" brushRef="#br0" timeOffset="158720.95">2611 12400 0,'0'0'0,"35"0"31,53 0-15,-35 0-16,18 0 15,17-17-15,88 17 16,-70 0-16,-18 0 15,124 0-15,-106 0 16,88 0-16,-89 0 16,-16 0-16,-19 0 0,1-18 15,-18 18-15,0 0 16</inkml:trace>
  <inkml:trace contextRef="#ctx0" brushRef="#br0" timeOffset="162419.45">5398 4957 0,'-18'-18'15,"0"18"-15,-17-18 16,17 1-16,-17 17 16,0 0-16,17 0 15,-17 0-15,-36 17 16,36 1-16,0 0 16,17 17-16,0-18 0,1 19 15,17-19-15,0 36 16,17-17-16,54 34 15,-18-35-15,35 36 16,-53-36-16,18 1 16,-17-1-16,-1 0 0,-17-17 0,-1 35 15,-34-36 1,17 19-16,-36-19 0,1 1 16,0-1-16,-36 1 15,18-18-15,18 0 0,0 0 16,-1-18-16,19 18 0,-1-17 15,18-1-15,18-17 16</inkml:trace>
  <inkml:trace contextRef="#ctx0" brushRef="#br0" timeOffset="163121.46">5786 4533 0,'-18'0'16,"36"0"-16,-36 18 0,0-18 16,1 0-1,-1 0-15,0 17 16,1-17-16,-19 18 16,19 0-16,-1-1 15,18 1 1,-17 0-16,34-1 15,-17 1-15,18 0 16,-1-1-16,-17 1 0,36 17 16,-1-17-16,0-1 15,-17 1-15,0 0 16,-1-1 0,-17 1-16</inkml:trace>
  <inkml:trace contextRef="#ctx0" brushRef="#br0" timeOffset="163492.94">5980 4639 0,'0'0'16,"-18"18"-16,18 17 15,-18-17-15,18-1 0,18 19 16,0-19-16,17 1 16,-17-1-16,17-17 15,-18 0 1,1-17-16,-18-1 15,18 18-15,-18-17 0,-18-19 16,18 19-16,-18-1 16,1 0-16,-1 18 0,1-17 15,-19-1-15,19 18 16,34 0 15</inkml:trace>
  <inkml:trace contextRef="#ctx0" brushRef="#br0" timeOffset="163906.12">6191 4480 0,'-17'0'16,"17"18"0,17-18-16,1 18 15,0-1-15,-1 1 16,1-1-16,17 1 15,0 0-15,1 17 16,-1-17-16,0-1 16,-17 1-16,-1-18 15,-17 18-15,0-1 16,-35 1-16,-18 17 16,-35 0-1,70-17-15,-34 17 16,34-17-1,0 17-15</inkml:trace>
  <inkml:trace contextRef="#ctx0" brushRef="#br0" timeOffset="166314.26">6950 5098 0,'-18'0'16,"36"0"30,17 17-46,0-17 16,1 0-16,69 0 16,-52 18-16,0-18 0,18 0 15,-1 0-15,1 0 16,-18 0-16,17 0 0,54 0 16,-36 0-1,-53 18-15,-17-18 0,17 0 16,-17 0-1,-36-18 17,1 18-32</inkml:trace>
  <inkml:trace contextRef="#ctx0" brushRef="#br0" timeOffset="166769.95">7743 4921 0,'-17'0'16,"-1"0"0,36 0 31,17 36-47,0-36 15,36 35-15,-36-18 16,1 1-16,-1 0 0,0-1 15,0 1-15,36 17 16,-53-35-16,-1 18 16,1 0-16,-18-1 15,-18 1-15,1-1 16,-1 1-16,-17 0 0,-1-1 16,1 1-16,-18 0 0,18-1 15,0 1-15,-1 0 0,19 17 16,-19-17-1</inkml:trace>
  <inkml:trace contextRef="#ctx0" brushRef="#br0" timeOffset="169948.97">8978 4727 0,'18'0'15,"-18"-17"1,17 17-1,-17-18 1,-17 18 0,-1-18-16,-17 18 15,17 18 1,-17-18-16,0 18 0,17-1 16,-17 1-16,-18 17 15,35-17-15,1 17 0,-1-17 16,18-1-16,18 19 15,-1-1-15,19-17 16,-1-1-16,0 18 0,53 1 16,-35-19-16,-18 19 15,36-1-15,-53-17 16,-1 17-16,-17-18 16,-53 19-16,36-36 15,-71 35-15,52-35 16,1 0-16,0 18 15,-18-18-15,18-18 16,17 0-16,18 1 16,18-1-16,-1 0 15</inkml:trace>
  <inkml:trace contextRef="#ctx0" brushRef="#br0" timeOffset="170639.5">9419 4339 0,'-17'0'93,"-1"18"-77,0-1-16,1 1 16,-1-18-16,-35 35 15,35-35-15,1 18 16,-1 0-16,18-1 15,18 1 1,-1 17-16,1-17 16,0-1-16,35 1 15,-18 17-15,-17-35 16,-1 18-16,1-18 16,-1 18-16,1-1 15</inkml:trace>
  <inkml:trace contextRef="#ctx0" brushRef="#br0" timeOffset="170912.74">9560 4410 0,'0'17'16,"0"1"-16,0 0 15,0 17 1,0-17-16,0-1 16,0 1-16,0-1 15,18-17-15,-18 18 16,18-36-1,-1 1-15</inkml:trace>
  <inkml:trace contextRef="#ctx0" brushRef="#br0" timeOffset="171268.19">9648 4322 0,'0'0'0,"0"17"16,18-17-1,0 18 1,-1-1-16,19 1 0,-19 0 16,19-1-1,-19 1-15,19-18 16,-19 0-16,-17 18 15,18-18-15,-18 17 32,0 1-17,-18-18-15,1 35 16,-1-17-16,0-1 0,1 1 16,-1 0-16,0 17 15,1-17-15,17-1 16,-18 1-16,18 0 0</inkml:trace>
  <inkml:trace contextRef="#ctx0" brushRef="#br0" timeOffset="176456.05">9031 3493 0,'0'17'0,"0"1"15,0-1 1,0 19-16,0-1 0,0 0 16,18-17-16,-18 17 0,17 36 15,-17-54-15,18 19 16,-18-19-16,0 19 15,18-19-15,-18 1 16,0-36 15</inkml:trace>
  <inkml:trace contextRef="#ctx0" brushRef="#br0" timeOffset="177039.86">8890 3651 0,'0'-17'16,"-18"17"-1,18-18 32,18 0 0,0 1-31,-18-1-16,17-17 15,1 17-15,-18-17 16,18 17-16,-1-17 15,1 17-15,-18 1 16,17-1-16,1 36 31,0-1-15,-1 1-16,1 0 0,0 17 16,-1-17-1,1-1-15,0-17 16,-18 18-16,17-1 0,1-17 15</inkml:trace>
  <inkml:trace contextRef="#ctx0" brushRef="#br0" timeOffset="177824.31">8237 2399 0,'-17'-35'16,"34"70"-16,-52-88 16,35 35-16,0 1 0,0-1 15,0 36 1,35 70-1,-17-35-15,17 70 16,-17-70-16,35 53 16,-36-53-1,1 0-15,0-18 0,-18 36 16,0-36-16,0-17 16,0-1-16,-18 1 0,-17 0 15,-18-1 1,35-17-16,-17 0 0,0 0 15,-1 0-15,-16-17 16,16 17-16,36-18 16,0 0-16,18 18 15</inkml:trace>
  <inkml:trace contextRef="#ctx0" brushRef="#br0" timeOffset="178575.76">8696 2805 0,'-18'-36'16,"36"72"-16,-36-89 0,1 35 16,-1 18-16,18-18 0,-35 18 15,17 18-15,1-18 16,-1 53-1,18-35-15,0 17 0,0 0 16,0-17-16,0 17 0,35 0 16,-17-17-16,17-18 15,-17 0-15,17 0 16,-17 0-16,17-35 16,-17 17-16,-1-17 15,-17 0-15,0 17 0,0-17 16,-17 17-16,-1 0 0,0-17 15,1 17-15,-19 18 16,19 0 0,17 18-1,17 0-15,1-1 16,17 19 0,1-19-16,-1 19 0,-18-36 15,19 17-15,-19 1 16,1-18-16,0 0 15,-18-18 17,-18 36-1,18-1-31,-18 19 16,18-19-1,-17-17-15,17-17 16,0-1-1,0-35 1,0 36-16,17-19 0,-17 19 16,18-19-16,-18 19 0,18-1 15,-1 18-15,19-18 16,-19 18-16,1 18 16,-1 0-1,-17-1-15,18 1 0,-18 17 16,18-17-16,-18 0 0,17 17 15,1-18-15,-18 1 16,35 0 0,-17-18-1</inkml:trace>
  <inkml:trace contextRef="#ctx0" brushRef="#br0" timeOffset="178947.75">9260 2858 0,'18'0'15,"0"0"-15,-1 0 16,19-36 0,-19 19-16,1-1 15,0 0-15,-18-17 16,0 17-16,0 1 15,-36-1-15,19 18 16,-1-18-16,0 18 16,-17 0-16,17 0 0,1 0 0,-36 36 15,53-19 1,-18 19-16,18-19 0,18 19 16,0-19-16,34 19 15,-16-19-15,34 18 16,-17-35-16,-18 0 0,18 0 15,-17 0-15,-1 0 16,18-17-16,-36 17 16,-34 0-1</inkml:trace>
  <inkml:trace contextRef="#ctx0" brushRef="#br0" timeOffset="213110.18">9560 2081 0,'-17'0'63,"-1"0"-48,0 0 1,1 0-16,-19 0 16,19 0-16,-54 0 15,36 0-15,-18 0 16,-53 0-16,-35 0 16,53 0-16,-71 0 15,71 0-15,0 0 16,-106 0-1,106-17-15,-124-1 16,18 0-16,106 1 16,-71 17-16,88 0 15,-34 35-15,69-17 16,1-1-16,17 1 16,18 17-1,0-17-15,18-18 16,0 18-16,-1-1 15,1 1-15,-18 0 16,0 34 0,0-16-16,0 52 15,18-35-15,-18 17 16,0-17-16,17 18 0,1 35 16,-1-53-16,1 70 15,-18-70-15,18 53 16,-1-53-1,-17-18-15,0 18 0,0 0 16,18-36-16,-18 1 16,18 0-16,-1-18 0,19 0 15,-19-18 1,18 0-16,1 18 0,-1-17 0,53-1 16,-17 1-1,-18 17-15,17 0 0,-17 0 16,18 17-16,70 1 15,-53-1-15,0-17 16,0 0-16,124 0 16,-106 0-16,0 0 0,17-17 15,-17 17-15,88-35 16,-88 35-16,-18-18 0,0 18 16,-17 0-16,70-18 15,-70 18-15,-36 0 0,53-17 16,-70 17-1,-1 0-15,1 0 16,-18-18-16,-18 0 16,1-17-1,17 0-15,-18 0 0,-35-54 16,35 36 0,1-17-16,-1-1 0,1-17 15,-1 18-15,18-1 0,-18 0 16,18-17-16,0 18 0,18-71 15,-18 88 1,0 0-16,-18 0 0,-17-35 16,0 52-16,17 19 15,-70-19-15,53 19 16,-18 34-16,-53 19 16,35-1-16</inkml:trace>
  <inkml:trace contextRef="#ctx0" brushRef="#br0" timeOffset="214700.26">4233 16545 0,'0'36'16,"0"-72"-16,18 72 0,0-19 0,70 1 16,-35-1-16,17-17 15,18 0-15,71 18 16,-71-18-16,1 0 0,69 0 15,-87-18-15,-18 18 16,0-17-16,0 17 0,-36-18 16,1 1-1</inkml:trace>
  <inkml:trace contextRef="#ctx0" brushRef="#br0" timeOffset="-214528.43">5045 16316 0,'0'0'15,"53"0"-15,-36 18 0,71-1 16,-35-17-16,53 36 16,-53-19-1,53 36-15,-71-18 16,1-17-16,16 53 15,-34-36-15,-18 0 0,-35 36 16,0-36 0,-1 0-16,-17 1 0,0-1 15,1 0-15,-1 18 0,-71 18 16</inkml:trace>
  <inkml:trace contextRef="#ctx0" brushRef="#br0" timeOffset="-209202.37">9190 15787 0,'18'17'15,"-1"-17"-15,1 0 16,-36 0 15,1 0-15,-1-17-1,0 17 1,-17 0-16,17 0 0,-17-18 16,0 18-16,-18 0 0,-35 0 15,35 0-15,0 0 16,-18 0-16,1 0 16,-1 0-16,1 0 0,-89 0 15,71-17-15,-1 17 16,-87 0-16,88 0 15,-18-18-15,18 18 16,-18 0-16,18-18 0,0 18 0,-18-17 16,-53-1-1,71 0-15,-71-17 16,89 35-16,-1-18 0,18 18 16,-70-17-16,70 17 15,17 17-15,-17-17 0,18 18 16,0 0-16,-18 17 15,35-17-15,1 17 16,17-17-16,-18-1 0,18 36 16,0-35-16,0-1 15,0 19-15,18-1 0,-1-17 16,1 70-16,0-35 16,17 70-1,-17-52-15,17 70 16,-18-71-16,1 19 0,0-1 15,-1-18-15,-17 19 0,36 69 16,-36-87-16,0-18 16,17 70-16,-17-88 15,0 18-15,18-35 16,-18 17-16,0-17 16,18-18-1,-1-18 1,19 18-1,-19-17-15,36-1 0,35 18 16,-35 0-16,18-18 16,-1 18-16,89 0 15,35 0-15,-88 0 16,0 0-16,17 0 16,18 0-16,-17 0 0,-1 0 0,124 0 15,-141 0 1,88-17-16,-88 17 15,-36-18-15,1 0 16,0 18-16,-19-35 0,37 0 16,-72 0-16,19-36 15,-19 36-15,-17-89 16,0 54-16,0-1 16,-17-17-16,17-106 15,-18 106-15,18 0 0,-18-1 16,18 19-16,-35-71 15,35 88-15,-18 18 16,18-1-16</inkml:trace>
  <inkml:trace contextRef="#ctx0" brushRef="#br0" timeOffset="-207583.21">8467 17568 0,'0'0'15,"17"18"-15,1-18 0,17 35 16,18-17 0,-35 0-16,35-1 15,-18 1-15,36-1 16,-36 1-16,35-18 15,-17 0-15,53 0 16,-53 0-16,0-18 16,18 18-16,-19-17 0,90-18 15,-72 17-15,71-35 16,-70 35-16,70-17 16,-71 17-16,1 1 15,52-1 1,-34 18-16,-36 0 15,-18 0-15,35 18 16,-17 17-16,-17-17 16,17 17-16,-36 0 15,36 1 1,-18-19-16,18-17 16,0 18-16,18-18 15,-36-18-15,18 18 0,-18-17 16,0-1-16,18 0 0,18-17 15,-36 17 1,1 18-16,-1 0 0,0 0 16,-17 18-16,52 17 15,-52-17-15,35 17 16,-36-17-16,1-18 0,0 0 16,17 17-16,0-17 15,-17 0-15,0 0 0,-1 0 16,54 0-1,-54 0-15,19 0 0,-1 0 16,18 0-16,-18-17 0,0 17 16,18 0-16,36 0 15,-54-18-15,18 18 0,35-35 16,-35 17 0,0 1-16,0-19 15,0 36-15,17-17 0,1 17 0,-1-18 16,89 18-16,-88 0 15,52 18 1</inkml:trace>
  <inkml:trace contextRef="#ctx0" brushRef="#br0" timeOffset="-204591.05">28452 17357 0,'17'-18'16,"36"18"-1,18 0-15,-18 0 16,17 0-16,71 0 16,141 0-1,-52 0-15,52-18 16,0 1-1,-17 17 1,-124 0-16,88 0 16,-123 0-16,0 0 0,-36 0 15,54 0-15,-89 0 16,-17 0-16,-1 0 0,-34 0 31,-18 0-15,35-18-16,-18 18 0,-17-35 15</inkml:trace>
  <inkml:trace contextRef="#ctx0" brushRef="#br0" timeOffset="-204312.31">30992 16986 0,'0'0'15,"35"36"-15,0-19 0,0 1 16,89 35-16,-54-18 16,19-17-16,-1-1 15,18 19-15,-1-19 0,107 18 16,-124-17-16,71 17 16,-106-17-16,-35 17 15,-18-17-15,-53 0 16,0-1-16,-35 19 0,-124 16 15,88-16-15,1-19 16,17 19-16,-88 69 16</inkml:trace>
  <inkml:trace contextRef="#ctx0" brushRef="#br0" timeOffset="-116753.58">7673 9790 0,'0'-18'47,"18"-17"-47,-1-1 15,1 1-15,-1-18 16,1 18-16,0-36 0,17 1 16,36-89-16,-18 71 15,-18 0-15,18 17 0,35-105 16,-35 88-16,-18-1 16,53-52-1,-35 71-15,-18-1 0,1 18 16,-1-17-16,-17 17 0,-1 17 15,1 1-15,0-35 16,-18 52-16,17 0 16,-17 1-16,0-1 15,0 0-15,0 1 16,18 17-16,-18-18 16,18 1-16,-18-1 15</inkml:trace>
  <inkml:trace contextRef="#ctx0" brushRef="#br0" timeOffset="-116306.69">8255 8026 0,'0'-18'16,"18"18"15,-18-18-31,17 18 16,1-17-16,0 17 15,-1-18-15,-17 1 0,18 17 16,-1-18-16,1 18 16,0-18-1</inkml:trace>
  <inkml:trace contextRef="#ctx0" brushRef="#br0" timeOffset="-116022.93">8290 8008 0,'-17'18'15,"140"-124"1,-229 194-16,89-88 16,34-18-1,1 18-15,17-35 16,-17 18 0,-1-1-16,19 0 0,17-17 15,-18 17-15,0 1 16,-17 17-16,0 0 15,-18 17-15,17 1 0,-17 0 16,18 17-16,-1 18 16,-17-36-16,18 1 15,0 17-15,-18-17 0,17 35 16,1-35-16</inkml:trace>
  <inkml:trace contextRef="#ctx0" brushRef="#br0" timeOffset="-115561.96">8943 8114 0,'0'0'16,"18"-18"-16,-18 36 15,0 0-15,0-1 16,-18 18-16,0 71 16,1-53-16,-19 0 0,19-18 15,-19 18-15,-34 36 16,35-72-16,-1 18 0,-17 1 15,36-36 1,-36 0-16,53-18 16,-18 0-16,18 1 0,18-1 15,-18 1-15,35-1 16,-17 0-16,17 18 16,-17 0-16,-1 18 0,19 17 15,-19-17-15,19 17 16,-36 0-16,17-17 15,-17 0-15,0-1 16,0 1-16</inkml:trace>
  <inkml:trace contextRef="#ctx0" brushRef="#br0" timeOffset="-115111.26">9225 8043 0,'-17'0'0,"-1"0"16,0 0 0,1 18-1,-1 0-15,0 17 16,1-17-16,17-1 15,0 1-15,0-1 16,17 36-16,-17-35 16,36 17-1,-1-17-15,-17 0 0,17 17 16,-18-18-16,1 1 16,0-18-1</inkml:trace>
  <inkml:trace contextRef="#ctx0" brushRef="#br0" timeOffset="-114754.74">9384 8079 0,'0'-18'16,"0"36"31,0-1-47,18 1 15,-18 17 1,0-17-16,0-1 0,17 1 16,-17 0-16,0 17 15,18-17-15,-18-1 16,0 1 0</inkml:trace>
  <inkml:trace contextRef="#ctx0" brushRef="#br0" timeOffset="-114515.82">9596 8255 0,'0'0'15,"-18"35"-15,18-17 0,-18-18 0,1 35 16,17-17 0,-18-1-16,0 1 15,18 0 1</inkml:trace>
  <inkml:trace contextRef="#ctx0" brushRef="#br0" timeOffset="-114148.46">9719 8132 0,'0'17'16,"0"1"-1,0-1 1,0 1-16,0 17 15,0-17-15,0 0 0,0-1 16,18 1-16,-18 0 16,0-1-16,17 1 15,-17-36 1</inkml:trace>
  <inkml:trace contextRef="#ctx0" brushRef="#br0" timeOffset="-113832.62">9772 8061 0,'18'0'16,"-18"18"-1,17-18-15,1 35 16,0-17-16,-1-18 0,1 17 15,-18 1-15,35-1 16,-17-17-16,-1 18 0,1-18 16,17 18-1,-35-1-15,18 1 16,-18 0-16,-18-1 16,1 1-16,-1 0 15,0-1-15,-35 18 16,36-17-16,-36 35 15,18-35-15</inkml:trace>
  <inkml:trace contextRef="#ctx0" brushRef="#br0" timeOffset="-105878.28">8502 9701 0,'-18'0'16,"18"-17"-1,-17 17-15,-1-18 16,0 18-16,1 0 16,-19-18-1,19 18-15,-18 0 16,17-17-16,0 17 0,-52 0 16,52-18-16,-17 18 15,0 0-15,-1 0 0,-34-17 16,34 17-16,-34 0 15,17 0-15,18 0 16,-1 0-16,-52 0 16,35 0-16,-35 17 15,35-17-15,0 18 0,0-18 16,-52 17 0,52 1-16,0 0 0,0-1 15,0 1-15,-53 17 16,71-17-16,-18 0 0,18-1 15,-54 19-15,36-19 16,1 1-16,-37 17 16,54-17-16,-53 35 15,53-18-15,-1 0 16,1-17-16,-18 52 16,35-34-16,-17 17 15,18-18-15,-19 35 16,19-34-16,-1-1 15,0 36-15,1-36 16,-1 0-16,0 36 16,1-18-16,17-18 0,-18 0 15,1 18-15,17-18 0,-36 53 16,36-35-16,-17 36 16,-1-36-1,0 70-15,1-70 16,-1 0-16,0 70 15,1-70-15,17 0 16,-18 18-16,0 35 16,18-54-16,-17 37 15,-1-36-15,1 52 16,17-52-16,-18 53 16,18-53-16,-18 0 15,18 18-15,0-19 0,-17 1 0,17 71 16,-18-71-1,0 70-15,18-70 16,-17 0-16,17 53 16,-18-53-16,18 53 15,0-36-15,-18-17 0,36 0 16,-18 70 0,0-17-16,0-35 15,0-18-15,18 70 16,-18 1-16,17-71 15,-17 70-15,18-70 16,-18 71 0,0-72-16,18 72 15,-18-54-15,17 54 16,-17-71-16,0 0 0,0 0 16,0 53-16,0-36 15,0-17 1,0 0-16,18 17 0,-18-17 0,0 18 15,0-1-15,18 54 16,-18-53-16,17 52 16,1-52-16,-18-19 0,0 19 15,17-18-15,1 17 0,0 54 16,-1-71-16,1 70 16,0-70-1,-18 18-15,35 52 16,-35-52-16,35 35 15,-17-53-15,0 0 16,-1 17-16,18-17 0,-17 0 16,35 53-1,-18-71-15,1 18 0,34 17 16,-35-17-16,36 18 16,-36-36-16,18 1 15,-18-1-15,18 0 0,-17 0 16,17-17-16,35 53 15,-53-36-15,18 0 0,0-17 16,-18-1-16,71 36 16,-71-35-16,71 17 15,-71-17-15,18-1 16,0-17-16,0 18 0,53 0 16,-53-1-16,0-17 15,0 0-15,52 0 16,-34-17-16,-18-1 15,18 0-15,-19 1 0,19-18 16,0-1-16,-1 19 0,1-36 16,70-35-16,-88 35 15,17 17-15,1-17 0,-1 1 16,1 16-16,52-70 16,-52 36-16,-1 17 0,-17-18 15,0 18-15,0-17 16,0-1-16,53-70 15,-53 71-15,0-19 0,0 19 16,-18-1-16,18-17 0,-18 18 16,18-19-16,18-69 15,-36 69-15,36-87 16,-36 88-16,0 0 16,0-18-16,1 18 0,-19-1 15,54-122-15,-36 105 16,-17 18-16,17-18 0,-17 0 15,-1 0-15,19-105 16,-19 105-16,1 0 16,17-106-16,-35 124 15,18-18-15,-18 0 16,17 1-16,-17-1 0,18-124 16,-18 125-16,-18-107 15,18 106-15,-17 0 16,-1 0-16,-17-88 15,0 106-15,-18-106 16,35 106-16,-17 0 0,-1 0 16,1-1-16,0-16 0,0 16 15,-36-69 1,36 69-16,0-16 0,-1 16 16,1 1-16,-18-18 0,-35-70 15,35 88-15,0 0 16,0-1-16,-70-69 15,52 87-15,1 1 16,-1-1-16,-17 18 0,17 0 16,-88-53-16,71 53 15,18 18-15,-18 0 0,-1 17 16,-69-35 0,87 36-16,0-1 0,1 18 15</inkml:trace>
  <inkml:trace contextRef="#ctx0" brushRef="#br0" timeOffset="-94190.82">11095 7655 0,'-18'-17'16,"18"34"46,18 19-46,0-1-16,34 35 15,-16-34-15,52 52 16,-35-18-16,17-17 16,1 18-16,70 88 15,-70-71-15,87 71 16,-69-71-16,-19-18 0,18 19 16,36 34-16,-54-52 15,-34-36-15,17 18 0,-18-18 16,-18 0-16,19 18 15,-19-17-15,-17-19 16,-17-17 0</inkml:trace>
  <inkml:trace contextRef="#ctx0" brushRef="#br0" timeOffset="-93489.45">11095 8096 0,'0'0'0,"0"18"0,0-36 31,18 1-15,-1-19 0,-17 1-16,0 0 0,0-18 15,0 18-15,-17-71 16,-1 70-16,0-34 15,1 35-15,17 17 16,0 0-16,17 18 31,36 18-31,-18-18 16,36 35-16,0 1 16,-36-1-16,18-18 15,-18 1-15,0 0 16</inkml:trace>
  <inkml:trace contextRef="#ctx0" brushRef="#br0" timeOffset="-92538.05">12435 7955 0,'18'0'31,"0"0"-31,-1 18 16,1 35-1,-18-18-15,0 0 16,0 1-16,-18 52 15,1-53-15,-1 0 0,0-17 16,-17 17-16,18-17 0,-1-1 16,0-17-16,-35 0 15,36 0-15,-19-17 16,19-1-16,17-17 16,-18 17-16,18 1 15,53-19-15,-18 36 16,1 18-16,-1-18 15,0 35-15,0-17 16,1 0-16,17 17 16,-36-18-16,1 1 15,0 0-15,-1-1 0</inkml:trace>
  <inkml:trace contextRef="#ctx0" brushRef="#br0" timeOffset="-91798.09">12912 7691 0,'-18'0'62,"0"17"-62,1 1 16,-1-1-16,0 1 15,-17 0-15,18-1 0,-1 19 16,0-19-16,18 19 16,0-19-1,0 1-15,18 0 16,0-1-16,-1-17 0,1 18 0,52-1 15,-52 1 1,0 0-16,35-1 16,-36 1-16</inkml:trace>
  <inkml:trace contextRef="#ctx0" brushRef="#br0" timeOffset="-90742.45">13123 7708 0,'0'-17'16,"0"34"30,0 18-30,0-17-16,18 35 16,-18-35-16,0-1 0,0 19 15,0-19-15,0 1 0,18 0 16,-18-1-16,17 1 16,1-18-1</inkml:trace>
  <inkml:trace contextRef="#ctx0" brushRef="#br0" timeOffset="-90452.18">13388 7902 0,'0'18'0,"0"0"16,0 17 0,-18-35-1,18 17-15,-17 19 16,-1-19-16,0 1 15,18 0-15,-17-18 16</inkml:trace>
  <inkml:trace contextRef="#ctx0" brushRef="#br0" timeOffset="-90075.38">13494 7761 0,'35'-18'15,"-17"1"-15,-1 17 16,1 0-16,-18 17 15,18 1 1,-18 35 0,0-35-16,0-1 0,0 19 15,-18-1 1,18-17-16,0-1 16,18-17-1,-1 18 1,1-18-16,0 0 0,-1 0 15,1 0-15,-1 0 16</inkml:trace>
  <inkml:trace contextRef="#ctx0" brushRef="#br0" timeOffset="-89778.37">13705 7673 0,'0'0'15,"18"0"1,0 0 0,35 35-16,-36-35 15,1 18-15,17 17 16,-17-17-16,-1 35 15,1-18-15,-18-17 16,0 17-16,-18-17 0,1 34 16,-1-16-16,1-19 15,-19 19-15,19-19 0,-1 1 16</inkml:trace>
  <inkml:trace contextRef="#ctx0" brushRef="#br0" timeOffset="-88940.67">13688 7673 0,'0'-18'0,"0"1"15,0-1 1</inkml:trace>
  <inkml:trace contextRef="#ctx0" brushRef="#br0" timeOffset="-88550.13">13688 7673 0,'-18'-71'16,"36"142"-16,-53-142 0,17 71 47,0 0-16,36 18 0,0 17-15,-1-17-16,1 0 0,35 34 16,-36-16-16,36 17 15,-17-36 1,-19 1-16,1 17 0,17-17 15,-17 0-15,-18-1 0,17 1 0,1-1 16,-18 1 31,-18-18-31,1 0-16,-19 18 15,36-1-15,-35 1 16,18 0-16,-19 17 15,19-17-15,-1-1 16,0 18 0,1-17-16,-1 0 0,18-1 15</inkml:trace>
  <inkml:trace contextRef="#ctx0" brushRef="#br0" timeOffset="-80425.86">13511 9490 0,'0'-18'0,"0"0"31,-17 18-15,17-17-16,-18-1 15,0 1 1,1 17-1,-1 0-15,1-18 16,-1 18-16,-17-18 16,17 18-16,-17-17 15,17 17-15,-17-18 16,17 18 0,-17-18-16,0 18 15,-18 0-15,35 18 16,-17-18-16,-18 18 15,18-18-15,-36 17 16,36-17-16,-1 18 16,1-18-16,0 18 0,0-18 15,-36 17-15,36 1 16,0-18-16,-54 17 16,54 1-16,-35 0 15,34-1-15,1-17 16,0 18-16,-1 0 0,1-18 15,-35 35-15,34-35 16,1 18-16,0-1 0,-1 1 16,1-1-16,-18 19 15,18-19-15,0 19 0,-1-19 16,-52 36 0,18 0-16,34-35 15,1 17-15,-35 18 16,17-18-16,17-17 15,1 17-15,-18 36 16,18-36-16,-36 36 16,54-36-16,-36 35 15,18-34-15,-1 34 16,1-34-16,0 34 16,17-35-16,0 36 15,1-36-15,17 18 0,-18 18 16,18-18-1,0-18-15,0 0 0,0 18 16,0-18-16,-18 54 16,18-54-16,0 18 0,0 0 15,0-18-15,0 71 16,0-53-16,0 0 16,0-1-16,0 1 0,0 53 15,0-53-15,-17 71 16,17-71-16,0-1 15,0 1-15,0 0 16,17 18-16,-17-18 0,0 53 16,0-53-16,0 17 15,0-17-15,0 0 0,0 0 16,0 70-16,0-70 16,0 0-16,-17 0 0,17 0 15,0 53 1,0-53-16,-18 0 0,18 0 15,0-18-15,0 71 16,0-53-16,0-1 0,-17 1 16,17 0-16,0 53 15,0-53-15,17 0 0,-17-18 16,0 53 0,0-35-16,0-17 0,0 17 15,18 35-15,-18-53 16,0 18-16,0 35 15,0-35-15,0 0 0,17 35 16,-17-35 0,0-18-16,0 18 15,0 0-15,0 0 0,18 35 16,-18-35-16,18 53 16,-1-53-16,-17 0 15,18-18-15,-18 18 0,18 53 16,-1-53-16,-17-18 15,18 18-15,0-18 0,-1 54 16,1-37-16,0 37 16,-1-54-16,1 18 15,-18 0-15,35 35 16,-35-35-16,18 0 16,-1-18-16,1 53 15,0-35-15,-1-18 0,1 1 16,0 17-16,-18-18 0,17 0 15,1 18-15,17 18 16,-17-36-16,-1 0 16,19 36-16,-19-54 15,1 19-15,0-1 0,17 0 16,0 36 0,0-36-16,-17 0 0,0-17 15,35 53-15,-18-54 16,18 54-16,-36-54 15,19 1-15,17 35 16,-18-18-16,-17-17 0,17-1 16,0 19-16,18-1 15,-18-17-15,1-1 16,-1 1-16,0 0 0,0-1 16,36 1-16,-36 0 15,1-1-15,-1 1 0,0-18 16,53 17-1,-52 1-15,-1-18 0,18 0 16,-18 18-16,53-18 16,-53 0-16,1 0 0,34 17 15,19-17 1,-54 0-16,0 0 0,0 0 16,54 0-1,-37 0-15,-16-17 0,17 17 16,0-18-16,35 0 15,-35 1-15,0-1 0,0 1 16,-18-1-16,71 0 16,-53 1-16,-18-1 0,18 0 15,-18 1-15,53-19 16,-53 19-16,18-19 16,-17 19-16,17-18 0,35-36 15,-53 36 1,18-1-16,-18-16 0,18 16 15,-18-17-15,1 0 0,17 1 0,17-54 16,-35 35 0,36-52-16,-36 52 15,1 1-15,-19-1 0,19 0 16,16-87-16,-16 69 16,-19 19-16,19-18 15,-19 0-15,36-89 16,-35 89-16,-1 0 0,1 0 15,0-18-15,35-71 16,-36 72-16,1 16 0,0 1 16,-1-18-16,18-70 15,-17 88-15,0 0 16,-1-1-16,1 1 0,17-88 16,-17 88-16,-18-1 15,18 1-15,-1 18 0,-17-19 16,18 1-16,-18 0 0,0-71 15,0 89 1,0-71-16,-18 70 16,18 0-16,-17 19 0,-1-19 15,18 0-15,-18 19 0,1-19 16,-1-52 0,0 70-16,1-71 15,-1 54-15,0 17 0,18-18 16,-17 18-16,-1 0 0,-17-70 15,35 70-15,-18 0 16,-35-53 0,36 53-16,-1 0 0,-17 0 15,17 0-15,-35-52 16,36 52-16,-19 0 0,1 0 16,17 0-16,-17 0 0,0 0 15,0 0-15,-18-53 16,17 53-16,-34-52 15,52 52-15,-17-18 16,0 18-16,-1-17 16,1 17-16,0 0 0,0 0 0,-18-18 15,-36-34-15,37 52 16,-54-53-16,35 71 16,18-18-16,-17 17 15,-1 1-15,-70-36 16,70 36-16,1 18 0,-1-19 15,1 19-15,-71-1 16,70 0-16,1 18 0,17-17 16,-53 17-1</inkml:trace>
  <inkml:trace contextRef="#ctx0" brushRef="#br0" timeOffset="-77350.19">14340 7638 0,'-17'-18'15,"-1"18"-15,1 0 0,34 18 47,36 17-31,0-17-16,53 34 16,-53-16-16,17-1 0,1 0 15,105 54-15,-88-37 16,106 54-1,-88-53-15,0 0 0,141 71 16,-123-72-16,17 1 16,-18 0-16,1 0 0,123 35 15,-142-35 1,1-17-16,0-1 0,-35 0 16,17 0-16,18 18 15,-53-35-15,-1 0 16</inkml:trace>
  <inkml:trace contextRef="#ctx0" brushRef="#br0" timeOffset="-76805.74">14587 8026 0,'-17'-36'16,"34"72"-16,-52-89 0,-18 18 15,36-1 1,-36-17-16,35 18 16,-17-36-16,17 36 15,0-35-15,18 52 16,-17-35-16,17 35 16,17 1-1,19 17-15,34 17 16,-17-17-16,0 0 15,18 18-15,-1-18 0,1 18 16,-1-18-16,1 0 16,52 0-16</inkml:trace>
  <inkml:trace contextRef="#ctx0" brushRef="#br0" timeOffset="-76099.91">16757 7743 0,'0'-35'0,"0"70"0,18-87 15,-1 52 1,-17 35 0,18-18-16,-18 36 15,0 0-15,0-17 0,0 69 16,-18-69-16,-35 52 16,18-70-16,-18 34 15,35-52-15,-17 0 16,0 0-1,17-17-15,18-1 0,-17-17 16,34-18-16,1 35 16,35 1-16,-18-1 15,18 36 1,0-18-16,18 35 16,-36-17-16,-18-1 0,19 1 15,17 17-15,-53-17 16,17-1-16</inkml:trace>
  <inkml:trace contextRef="#ctx0" brushRef="#br0" timeOffset="-75471.56">17357 7567 0,'0'-18'15,"17"18"-15,-34 0 32,-1 0-32,0 0 15,1 18-15,-19 17 16,19-17-16,-18 17 15,17-17-15,18 0 16,0-1-16,0 1 16,0-1-16,18 19 15,-1-36-15,18 17 0,-17-17 16,17 18 0,1 0-16,-19-18 15,1 17-15,0-17 16</inkml:trace>
  <inkml:trace contextRef="#ctx0" brushRef="#br0" timeOffset="-75109.6">17568 7549 0,'0'18'47,"0"17"-32,18 1-15,-18-1 16,18 0-16,-18-17 0,17 17 16,-17-17-16,18-1 15,-18 1-15,18-18 16</inkml:trace>
  <inkml:trace contextRef="#ctx0" brushRef="#br0" timeOffset="-74920.09">17780 7779 0,'0'35'15,"0"-70"-15,-18 70 0,18-17 0,-17-1 0,17 1 16</inkml:trace>
  <inkml:trace contextRef="#ctx0" brushRef="#br0" timeOffset="-74569.8">17992 7585 0,'0'0'16,"35"-18"-16,-17 18 0,-18 18 16,0 17-1,0-17-15,-18 35 16,18-18-16,-18 0 15,18-17 1,18-1-16,0 1 0,-1-18 16,1 0-16,17 18 15,-17-18-15,17 17 16,-35 1 0,-35 17-1,17-17-15,-17-18 0,-36 35 16,54-17-16,-36-1 15,35-17-15,0 0 16</inkml:trace>
  <inkml:trace contextRef="#ctx0" brushRef="#br0" timeOffset="-73998.02">18186 7532 0,'0'0'0,"17"17"62,1-17-46,-18 18 0,18 0 62,-1-1-78,1 1 15,0 0-15,17-1 16,0 1-16,-17-18 16,-1 18-16,1-18 15,0 17-15,-1-17 0,-17 18 16,18-18-16,-18 17 15,-18 1 17,1 17-17,-1-17-15,0 0 0,1 17 16,-36 36 0,18-19-16,-1-16 0,1 17 15,0-18-15</inkml:trace>
  <inkml:trace contextRef="#ctx0" brushRef="#br0" timeOffset="-68094.45">9384 6897 0,'0'-18'16,"0"1"0,-18 17-16,1-18 15,-1 18 1,0 0-16,-17 0 16,0 0-16,17 18 15,1-18-15,-1 17 0,0 18 16,18-17-16,0 17 15,18-17-15,17 53 16,-17-54-16,35 36 16,-18-35-16,0-1 15,36 1-15,-36-18 16,-17 18-16,17-18 0,-17 0 16,-1-18-16,19 18 15,-36-18-15,-18 18 31</inkml:trace>
  <inkml:trace contextRef="#ctx0" brushRef="#br0" timeOffset="-67162.97">9296 6862 0,'0'-18'16,"17"0"-1,1 18-15,17 0 0,18-17 16,-35-1 0,17 18-16,-17 0 0,17 35 15</inkml:trace>
  <inkml:trace contextRef="#ctx0" brushRef="#br0" timeOffset="-64465.45">9278 6015 0,'0'-18'31,"0"36"110,0 17-126,0-17-15,0 35 16,18-18-16,-18 18 15,0-18 1,0-17-16,0 17 0,0-17 16,0 17-16,17 0 15,-17-17-15,0 0 16,18-1-16,-18 1 31,-18-36 0</inkml:trace>
  <inkml:trace contextRef="#ctx0" brushRef="#br0" timeOffset="-64019.81">9102 6174 0,'-18'0'0,"0"0"16,18 17-1,0-34 16,18-1-15,0 0 0,-1 1-1,1-1-15,0 0 0,17-17 16,-17 18-16,-18-1 16,17 0-16,1 1 15,-1 17 16,-17 17-15,18 1-16,0-18 0,-1 18 16,1-1-16,0 18 15,17-17-15,-17 0 16,-1-1-16,1 1 16</inkml:trace>
  <inkml:trace contextRef="#ctx0" brushRef="#br1" timeOffset="-44329.69">10425 4851 0,'-18'-18'16,"36"36"31,17-18-32,0 0-15,0 0 16,18 17-16,88-17 16,-52 18-16,87-18 15,-70 0-15,0 0 16,0 0-16,-1 0 0,1 0 16,-35 0-16,70-18 15,-88 18-15,35-17 16,-70 17-16,-1 0 0,-17-18 15,-17 18 1,-1-18-16</inkml:trace>
  <inkml:trace contextRef="#ctx0" brushRef="#br1" timeOffset="-44049.93">11712 4639 0,'18'18'0,"17"17"16,0-35-16,1 18 15,34 17 1,18 0-16,-17 0 16,-53-17-16,-1 17 15,-17-17-15,0 0 16,-17-1-16,-19 1 15,1 0-15,0-18 0,-36 35 16,36-35-16,-18 17 16,35 1-16</inkml:trace>
  <inkml:trace contextRef="#ctx0" brushRef="#br1" timeOffset="-42982.44">12524 4022 0,'0'0'0,"-18"0"0,18 17 31,18 54-16,-1-18-15,-17 17 0,18 124 16,0-88-16,-18 141 16,0-123-16,0-19 15,17 1-15,1 71 16,-1-124-16,-17 0 16,18-18-16,0 0 0,-18-17 0,17-1 15,1-17 1,-18-17-16</inkml:trace>
  <inkml:trace contextRef="#ctx0" brushRef="#br1" timeOffset="-42203.71">12559 4004 0,'0'0'0,"18"-18"31,34 18-15,1-17-16,53-1 16,-35 0-16,17 18 15,0-17-15,18 17 0,0-18 16,17 18-16,107 0 16,-125 0-16,107 18 15,-106-18-15,53 0 16,-106 0-16,52 0 15,-69 0-15,17 17 16,-36-17-16,19 18 16,-19-18-16,1 35 15,-18-17-15,17 35 16,-17-35-16,0 52 16,0-35-1,18 71-15,-18-53 16,18 53-1,-1-53-15,-17 17 0,36 89 16,-36-88-16,17-1 16,-17 19-16,18-19 0,-18 18 15,18-17-15,-1 70 16,1-88-16,17 53 16,-35-71-16,18 36 15,-18-36-15,0 0 16,-36-17-1,19-18-15,-18 17 16,-36-17-16,0 0 0,19 0 16,-142-17-1,88 17-15,-18-18 0,-17 18 0,-18 0 16,1 0-16,-1 0 16,0 18-16,18-1 0,18-17 15,34 18-15,19 0 0,17-18 16,0 0-1,35 0-15,36-18 0,17 0 16</inkml:trace>
  <inkml:trace contextRef="#ctx0" brushRef="#br1" timeOffset="-41163.4">13564 4551 0,'0'0'0,"0"-18"16,-17 1 0,-1-1-16,-53 18 15,36 18-15,-53-1 16,35 18-16,-17 18 15,52-17-15,0 34 16,1-52-16,34 52 16,19-52-16,34 35 15,36-18 1,-18 1 0,0-1-16,-52 0 15,-54-17 1,-35-1-1,18 1-15,-36 0 16,36-18-16,0 0 16,-18 0-16,35 0 15,0-18-15,18 0 0</inkml:trace>
  <inkml:trace contextRef="#ctx0" brushRef="#br1" timeOffset="-40473.88">13882 4198 0,'-18'0'15,"1"18"1,-1-1-1,-17 19-15,17-19 16,0 1-16,-17 17 16,17-17-16,18 17 15,0 0-15,18-17 16,0 0-16,17 35 16,0-36-16,-17 1 15,0-1-15,17 1 0,-18 0 0,1-1 16,0-17-16</inkml:trace>
  <inkml:trace contextRef="#ctx0" brushRef="#br1" timeOffset="-40002.1">13970 4251 0,'18'0'32,"-18"18"-17,17-1-15,1 1 16,0 0 0,-1-1-16,-17 1 15,0-1-15,0 1 16,0 0-16,-17 17 15,-1-17-15,18-1 16,-18-17 0,18 18-16,18 0 15,0-18-15,-1 0 16,-17 17-16,35-17 16,-17 0-16</inkml:trace>
  <inkml:trace contextRef="#ctx0" brushRef="#br1" timeOffset="-39583.99">14129 4233 0,'0'18'47,"35"0"-32,-17-1 1,17 1 0,-17 0-16,-1-1 0,19 1 15,-36-1-15,0 1 16,0 0 0,0-1-16,0 1 15,-36 0-15,36-1 16,-17 1-16,-1 0 0,-17 52 15,17-52-15</inkml:trace>
  <inkml:trace contextRef="#ctx0" brushRef="#br1" timeOffset="-33557.09">8908 9807 0,'0'-17'31,"17"17"-15,-17-18-16,18 0 15,0 1 1,-1-1-16,-17 0 16,18 1-16,17-19 15,-17 19-15,17-1 0,0-17 16,36-36 0,-18 54-16,-18-36 0,18 18 0,70-54 15,-70 54 1,71-71-16,-54 53 15,107-53-15,-89 36 16,124-89-16,-89 89 16,106-89-1,-105 88-15,105-87 16,-105 69-16,-18 19 0,17-18 16,71-53-16,-88 70 15,0 0-15,-18 1 16,18-1-16,70-70 15,-70 88-15,-18 0 0,0 0 16,1 1-16,-19-1 16,1 17-16,-18 1 0,-18 17 0,18-17 15,-18 17-15,18-17 16,-18 18-16,-17-1 16,17 0-16,-17 1 0,35-19 15,-36 36-15,-17-17 16,18 17-16,-36 0 31,1-18-15</inkml:trace>
  <inkml:trace contextRef="#ctx0" brushRef="#br1" timeOffset="-33255.19">12753 6879 0,'-18'0'16,"36"0"-16,-36-17 0,36 17 16,17-18-1,0 18-15,54 0 0,-54 0 16,18 0-16,-18 0 16,0 0-16,1 0 0,34 0 15,-52 0-15,0 18 16,-18-1-1,-18 1 1,0-18-16,-35 35 16,36-17-1,-1-1-15,0 1 16,1 0-16,17-1 0,-18 36 16,1-35-16</inkml:trace>
  <inkml:trace contextRef="#ctx0" brushRef="#br1" timeOffset="-32416.58">11342 6650 0,'0'-18'16,"17"36"-1,-17 17 1,0-17 0,0 35-16,0 0 0,-17 52 15,-1-52-15,1-17 16,-19 52-16,1-53 15,-18 0 1,18-17-16,-18 0 16,35-18-16,1 0 15,-1-18-15,0 0 0,18-17 16,0 17-16,0-17 0,53-18 16,-35 36-16,52-1 15,-34 18-15,34 35 16,-34-17-16,-1 0 15,18 34-15,-36-16 16,1-19-16,0 1 0,-1 17 16,-17-17-16,0 0 15</inkml:trace>
  <inkml:trace contextRef="#ctx0" brushRef="#br1" timeOffset="-31620.56">11730 6332 0,'0'18'16,"-35"0"-16,35-1 16,-36 19-1,19-19-15,-1 1 0,0-1 16,1 1-16,17 17 15,0-17 1,35 17-16,-17-17 16,-1 0-16,19-18 0,-19 17 15,1 1-15,35 0 16,-36-18-16,1 17 16,0-17-16,-1-17 15</inkml:trace>
  <inkml:trace contextRef="#ctx0" brushRef="#br1" timeOffset="-31326.68">11836 6350 0,'17'0'15,"1"-18"1,0 18-16,17 0 15,-17 18-15,-1-18 0,18 35 16,-35-17-16,0 0 16,0 17-1,0-18-15,0 1 16,0 0-16,0-1 16,0 1-16,0 0 15,18-1 1,0-17-16,-1 0 0,1 0 15,0 0 1</inkml:trace>
  <inkml:trace contextRef="#ctx0" brushRef="#br1" timeOffset="-31132.12">12171 6473 0,'0'36'16,"0"-19"-16,0 1 0,-18 17 16,18-17-16,-17 0 15,17-1-15,-18 1 0,18 0 16,-18-1 0</inkml:trace>
  <inkml:trace contextRef="#ctx0" brushRef="#br1" timeOffset="-30814.3">12294 6350 0,'18'18'31,"-18"-1"-15,18 1-16,-18 17 15,0-17-15,17 17 16,-17-17-16,0-1 15,18 1 1,0-18-16,-18-18 16</inkml:trace>
  <inkml:trace contextRef="#ctx0" brushRef="#br1" timeOffset="-30507.98">12435 6209 0,'18'0'15,"0"18"1,-18-1-16,17 1 0,19 17 16,-19-35-16,19 35 15,-19-35 1,1 0-16,-1 18 0,1-18 15,0 18 1,-18-1-16,0 1 16,-18 35-16,0-36 15,1 19-15,-1-19 16,18 19-16,-17-1 0,-19 18 16,19-18-16</inkml:trace>
  <inkml:trace contextRef="#ctx0" brushRef="#br1" timeOffset="-28924.56">13406 3246 0,'0'0'16,"0"-18"-16,-18 18 0,18 35 31,0 18-15,0 0-16,0 0 0,0 35 15,18-35-15,-18 35 16,17-70-16,-17 17 15,18 0 1,-18-17-16,0 0 0,17-18 16</inkml:trace>
  <inkml:trace contextRef="#ctx0" brushRef="#br1" timeOffset="-28584.16">13176 3457 0,'0'0'0,"0"-17"0,-17-1 16,17 0-1,0 1 1,17-1-16,19-17 15,-19-1-15,1 19 0,-1-18 16,36-36 0,-17 53-16,-19-17 0,1 0 15,0 17-15,-1 1 16,1-1-16,-1 18 0,1 0 16,17 53-1,-17-18-15,17 36 16,-17-36-16,17 0 15,-17-17-15,17 17 0,-17-17 0</inkml:trace>
  <inkml:trace contextRef="#ctx0" brushRef="#br1" timeOffset="-26793.04">12541 2417 0,'0'-18'16,"-17"18"-16,34 0 15,1 53 1,17 17-16,-17-34 16,-1-1-16,19-17 15,-19 17-15,1-18 0,17 1 16,-17 0-16,0-18 16,-1-18-16,1 18 15,-1-35-15,-17 17 16,18-17-16,-18 17 0,0-52 15,0 34-15,-18 1 16,18 18-16,0-1 16,-17 18-16</inkml:trace>
  <inkml:trace contextRef="#ctx0" brushRef="#br1" timeOffset="-26615.57">13035 2522 0,'0'0'16,"18"36"-16,-18-19 0,0 1 15,17 0 1,1-1 0,0 1-16,-1-18 15</inkml:trace>
  <inkml:trace contextRef="#ctx0" brushRef="#br1" timeOffset="-26493.75">13053 2311 0,'17'0'15</inkml:trace>
  <inkml:trace contextRef="#ctx0" brushRef="#br1" timeOffset="-26227.5">13300 2399 0,'0'0'15,"-18"0"-15,18 18 0,-18 17 16,18-18-16,0 1 0,0 0 15,18-1-15,17 19 16,-17-19-16,0-17 16,17 18-16,-17-18 15,-18 18-15,-18-1 16,-17 1 0,17-1-16,-35-17 15,35 18 1,1-18-16</inkml:trace>
  <inkml:trace contextRef="#ctx0" brushRef="#br1" timeOffset="-26059.91">13547 2522 0,'0'0'31,"17"36"-31,-17-19 0,18 19 16,-18-19-16,18-17 0,-1 0 16</inkml:trace>
  <inkml:trace contextRef="#ctx0" brushRef="#br1" timeOffset="-25914.42">13529 2328 0,'0'0'0,"18"0"15</inkml:trace>
  <inkml:trace contextRef="#ctx0" brushRef="#br1" timeOffset="-25737.37">13741 2452 0,'35'0'15,"-70"0"-15,88 0 0,-18-18 0,18 1 16,-36 17-16,1-18 16,0 18-16,-1 0 0,-17-18 15,-17 18 1</inkml:trace>
  <inkml:trace contextRef="#ctx0" brushRef="#br1" timeOffset="-25542.35">13811 2187 0,'0'0'16,"0"71"-16,0-18 0,18-18 0,-18 53 15,18-53 1,-18 18-16,35 0 16,-18-17-16,19-1 15,-19-18-15</inkml:trace>
  <inkml:trace contextRef="#ctx0" brushRef="#br1" timeOffset="-24551.61">14288 2293 0,'-18'0'16,"0"0"-16,-17 0 15,17 18-15,1-1 16,-1 1-16,18 0 0,-18-1 16,18 1-16,0 0 0,18-1 15,17 18-15,1-17 16,-1 0-16,-17-1 0,17 1 16,35 0-1,-52-18-15,0 17 0,-18 1 16,-53 0-1,17 17-15,-52 0 16,53 0-16,-53 18 16,35-17-16</inkml:trace>
  <inkml:trace contextRef="#ctx0" brushRef="#br1" timeOffset="-19130.29">13829 6914 0,'0'-17'0,"0"-1"16,0 36-1,18 35 1,-18-18 0,17 36-16,18 87 15,-17-52-15,-18 159 16,0-107-16,-18 195 15,18-159-15,-35 106 16,35-176-16,0-19 16,0-34-16,0 52 15,0-70-15,18 0 16,-18-35-16,0 0 0,0-36 16,0 0-1</inkml:trace>
  <inkml:trace contextRef="#ctx0" brushRef="#br1" timeOffset="-18618.91">13670 7020 0,'-17'53'16,"34"-106"-16,-52 141 0,35-70 16,0 0-16,18-18 0,-1-18 15,1 18 1,-1-35-16,1 17 0,0-17 16,17-36-16,-17 36 15,-1 0-15,1 0 0,0 17 16,-1-35-16,1 35 15,-1 18-15,-17 18 16,18 0 0,0 17-16,-1 0 0,1 0 15,0-17-15,17 17 16,0-17-16,-17 0 0,17 17 0,0-17 16,1-18-16,17 35 15,-18-35-15</inkml:trace>
  <inkml:trace contextRef="#ctx0" brushRef="#br1" timeOffset="-18162.79">14676 6526 0,'0'0'16,"0"36"-16,0-19 0,0 19 15,0 52 1,0-35-16,-18-18 0,18 18 15,-18-18-15,1-17 0,17 17 16,-18-17-16,-17-1 16,17-17-16,0 0 15,18-35 1,-17 17-16,17 1 0,17-18 16,1 17-16,-18 0 15,18 18-15,-1 0 0,1 18 16,0-18-16,-1 18 0,1-1 15,0 1-15,-1-1 16,-17 1-16,18 0 0,-1 17 16,1-35-16,-18 18 15,18-18-15</inkml:trace>
  <inkml:trace contextRef="#ctx0" brushRef="#br1" timeOffset="-17802.33">14993 6438 0,'-18'0'15,"1"18"1,-1-18-16,-17 35 16,35-17-16,0-1 0,-18 1 15,18 17 1,36 18-16,-36-35 15,17 0-15,1-18 0,-1 17 16,19 1-16,-19-18 16</inkml:trace>
  <inkml:trace contextRef="#ctx0" brushRef="#br1" timeOffset="-17523.09">15117 6438 0,'0'0'15,"17"0"-15,1 0 16,-1 18 0,1 17-1,0-17-15,-18-1 0,0 1 16,17 17-16,-17-17 15,0 0-15,-17-1 16,17 1-16,17-18 16,-17 18-1,18-18-15,0 0 16,-1 0 0</inkml:trace>
  <inkml:trace contextRef="#ctx0" brushRef="#br1" timeOffset="-17334.59">15381 6650 0,'0'0'16,"0"18"-16,0-1 0,-18 18 16,18-17-1,0 0-15,18-18 31</inkml:trace>
  <inkml:trace contextRef="#ctx0" brushRef="#br1" timeOffset="-17094.93">15452 6456 0,'17'0'15,"1"0"-15,0 35 16,-1-35-16,-17 18 16,18-1-16,-18 19 0,0-19 0,0 1 15,0 0-15,0 17 16,0-17-16,0-1 16,18-17-1,-1 0 1,1 0-16</inkml:trace>
  <inkml:trace contextRef="#ctx0" brushRef="#br1" timeOffset="-16716.94">15646 6332 0,'0'-17'15,"0"34"-15,-18-34 0,36 17 32,-1 17-17,19 19-15,-19-19 16,19 19-16,-1-19 15,0 1-15,-17-1 16,35 1 0,-36 0-16,1-1 15,-18 1 1,0 0-16,-18-1 16,-17 19-16,35-19 15,-35 1-15,17 0 0,0-1 16,1 18-1,-1-17-15</inkml:trace>
  <inkml:trace contextRef="#ctx0" brushRef="#br1" timeOffset="-15771.29">15275 7391 0,'0'-18'47,"18"36"47,35 17-94,-18 0 16,18 18-16,106 71 15,-53-54-15,-1 18 0,37 1 16,-1 16-16,141 72 16,-141-71-16,159 52 15,-159-69-15,-18-19 16,107 54-16,-142-71 15,0-1-15,-17-16 16,-36-1-16,18 0 16,-35-17-16,-36-18 15,-35-18 1,18-17-16,-1 17 16</inkml:trace>
  <inkml:trace contextRef="#ctx0" brushRef="#br1" timeOffset="-15348.69">15311 8184 0,'0'18'0,"17"-36"15,1 1-15,-1-1 16,-17-17-16,18-18 0,17-53 16,-35 53-16,0-70 15,-17 52 1,17 1-16,-18-1 0,18 1 15,-18 17-15,1-53 16,17 71-16,-18 17 0,18 0 16,18 1-16,17 17 15,0 35-15,1-17 16,34 17-16,1 0 0,-1-17 16,1 17-16,-1 0 0,1 1 15,0-1-15,52 18 16,-88-36-16,18 19 15</inkml:trace>
  <inkml:trace contextRef="#ctx0" brushRef="#br1" timeOffset="2160.12">9666 2575 0,'18'0'110,"-18"-17"-95,17 17-15,1 0 16,0-18 15,-1 18 1,1 0-17,0 0 110,-1 0-125,1 0 16,0 0-16,-1 0 15,1 0-15,-1 0 0,19 0 16,-19 18 0,36-18-1,-35 17-15,0-17 0,17 18 16,0-18-16,-17 18 0,52-1 16,-34 1-16,-1-18 15,-18 17-15,54 19 16,-53-19-16,35 19 15,-18-19-15,-17 19 16,34-1-16,-16-17 16,-19 17-16,36 0 15,-17 0-15,-19-17 0,36 35 16,-35-35-16,-1 17 16,36 18-1,-35-18-15,0 0 0,-1-17 16,1 17-16,17 36 15,-17-36-15,-1 18 0,1-18 16,0 1-16,17 52 16,-17-53-16,-18 0 0,17 18 15,19 18 1,-19-18-16,1-18 0,17 0 16,-17 18-16,-1-18 0,19 54 15,-19-36-15,1-18 16,0 0-16,-18 18 0,17-18 15,18 53 1,-35-52-16,36 52 16,-19-53-16,19 36 15,-19-36-15,-17 0 16,18 1-16,0-1 0,17 35 16,-18-34-16,1 17 15,0-36-15,17 36 16,-35-35-16,18 17 15,-1-17-15,1 17 16,0 0-16,-18-17 0,17 0 16,1 17-1,0-18-15,-18 1 0,17 0 16,1-1-16,-1 19 16,1-36-16,-18 17 15,18 1-15,-1 0 16,1 17-16,-18-17 15,35 17-15,-17 0 16,0-17-16,-1-1 16,1 1-16,-1 0 15,1-18-15,0 35 16,-1-17-16,1-18 0,0 35 16,-1-35-16,-17 17 15,18 1-15,0 0 16,-1-1-16,1 1 15,-1 0-15,1-1 16,0-17-16,-1 18 16,-17 0-16,18-18 15,0 17 1,-1 1-16,1-18 16,-18 17-16,18-17 15,-1 0 1,-17 18-1,18-18-15,0 18 16,-1-18-16,-17 17 16,18-17-16,-1 0 15,1 18 1,0-18-16,17 18 16,-17-18-1,-1 17-15,1-17 16,0 18-16,-1-18 15,1 0-15,-18 18 16,17-18-16,1 0 16,0 0-1,-18 17-15,17-17 16,1 0-16,0 0 0,-1 0 16,1 0-1,0 0 1,-1 0-16,1 0 15,-1 0-15,19 0 16,-19 0-16,1 0 16,17 0-1,-17-17-15,0 17 16,-1-18-16,1 0 16,0 1-1,-18-1-15,17 18 0,-17-18 16,18 1-16,-1-1 15,-17 0 1,18 18-16,-18-17 16,0-1-16,18 18 15,-18-17 17,0-1-17,-18 0 1,0 1-16,1-1 15,-1 0 1,1 18-16,-1 0 16,0 0-16,1 18 15,-1-18-15,36 0 47,-1 0-31,1 0-1,0 0-15,34-18 16,-34 18-16,0 0 16,-1 0-1,1 18-15,-18 0 16,0-1-16,18 1 0,-18 17 16,-18 0-16,18-17 15,0 0-15,0-1 16,0 1-1</inkml:trace>
  <inkml:trace contextRef="#ctx0" brushRef="#br1" timeOffset="3997.91">13794 6368 0,'0'-18'16,"0"0"15,-18 18-15,0 0-16,1-17 15,-1 17 1,-17 0-16,0 17 16,-1-17-16,19 18 15,-36 17-15,35-35 16,0 36-16,18-19 16,0 1-16,0 17 0,0-17 15,18 17 1,0-17-16,-1-1 0,19 1 15,-19 0-15,54-1 16,-36 1-16,36-18 16,-36 0-16,0-18 15,-17 18-15,-1 0 16,1 0-16,-36 0 31</inkml:trace>
  <inkml:trace contextRef="#ctx0" brushRef="#br1" timeOffset="7706.96">13653 5786 0,'0'17'62,"0"1"-62,0-1 16,0 19-16,0-1 16,0 0-16,0-17 15,17 0-15,-17-1 16,0 1-16,0 0 0,0-1 15,0 1 1,18-18 0</inkml:trace>
  <inkml:trace contextRef="#ctx0" brushRef="#br1" timeOffset="8065.42">13494 5997 0,'0'0'0,"0"-17"31,0-1-15,0 0-16,17 1 15,-17-1-15,0 0 16,18 18-16,0-35 16,-18 17-1,17 1-15,1-1 16,-18 1 0,18 17-16,-1 0 15,1 0-15,0 0 16,-1 17-16,18 1 15,-17-1-15,17 1 0,1 17 16,-1-17 0,-17 0-16</inkml:trace>
  <inkml:trace contextRef="#ctx0" brushRef="#br1" timeOffset="10659.88">12806 2840 0,'0'0'0,"17"0"32,54 18-17,-18-18 1,18 0-16,87 0 16,-70 17-16,1-17 0,-1 0 15,0 0-15,88 0 16,-105 0-16,0 0 0,-19 18 15,-16-18-15</inkml:trace>
  <inkml:trace contextRef="#ctx0" brushRef="#br2" timeOffset="16172.12">14870 4727 0,'17'0'15,"54"18"1,-18-18-16,123 0 16,-52 0-16,123 0 15,-106 0-15,0-18 16,141 1 0,-159 17-16,1 0 0,-36-18 15,0 18-15,71 0 16,-106 0-16,-18 0 0,1 0 15,-19 0-15,1 0 16,-18-18-16</inkml:trace>
  <inkml:trace contextRef="#ctx0" brushRef="#br2" timeOffset="16438.83">16669 4427 0,'0'0'16,"35"36"-16,0-19 0,54 19 16,-37-1-16,19-18 15,35 36 1,-53-35-16,0 0 0,-36-1 16,19 19-16,-36-19 15,-18 19-15,-17-36 16,-36 17-16,18 1 15,-35-1 1,53-17-16,-1 18 0,19-18 16,17 18-16</inkml:trace>
  <inkml:trace contextRef="#ctx0" brushRef="#br2" timeOffset="17073.65">17745 4092 0,'0'53'16,"17"0"-16,1 88 16,-18-53-16,18 18 15,-18 18-15,17 123 16,1-124-16,-18-17 0,18 0 15,-1-36-15,1 1 16,-1-1-16,1-34 0,0-1 0,-1-17 16,-17-1-16,18-17 15</inkml:trace>
  <inkml:trace contextRef="#ctx0" brushRef="#br2" timeOffset="17656.7">17674 4145 0,'0'0'0,"18"-17"15,-1-1-15,1 18 0,0 0 16,52-18-16,-17 18 15,18 0-15,-1 0 0,19 0 16,16 0-16,1 0 16,18 0-16,-1 0 0,18 0 0,0-17 15,124-1 1,-142 18-16,1-18 0,-18 18 16,88-17-16,-124 17 15,-17 0-15,0 35 16,-18-17-16,-17 35 15,-18 17 1,-18-17-16,18 0 16,0 17-16,0-17 0,0 18 0,18 70 15,0-70-15,17 87 16,-17-87-16,17 88 16,-35-89-1,18 1-15,-1-1 16,1-17-16,-1 0 0,1 0 0,-18-18 15,0 36-15,-18-53 16,-34 34-16,-1-34 16,0 0-16,-71-1 15,36 1-15,0-18 16,-36 0-16,-140 0 16,105 0-16,0 0 0,18 0 15,0 18-15,18-18 0,34 0 16,36 0-16,-17-18 15</inkml:trace>
  <inkml:trace contextRef="#ctx0" brushRef="#br2" timeOffset="18196.04">18785 4710 0,'0'0'16,"-17"-18"-16,17 0 15,-35 18-15,-18 0 16,17 0-16,1 18 15,17 0-15,-17 35 16,17-36-16,18 1 0,0 17 16,36 18-1,-19-18-15,19-17 0,-19 17 16,19-17-16,-19 17 0,19-17 16,-19 17-16,1 0 15,-18-17-15,0 0 16,-18-1-16,-17-17 15,0 18-15,-36-18 16,36 0-16,-1 0 0,-34-18 16,52 18-16</inkml:trace>
  <inkml:trace contextRef="#ctx0" brushRef="#br2" timeOffset="18530.43">18944 4392 0,'-17'18'31,"-19"-18"-16,36 17 1,-17 1-16,-1 17 16,18-17-16,0 35 15,18-36-15,17 19 16,-17-19-16,34 19 16,-16-36-16,-1 17 15,-17-17-15,35 0 16,-36-17-1</inkml:trace>
  <inkml:trace contextRef="#ctx0" brushRef="#br2" timeOffset="18885.87">19156 4304 0,'17'0'15,"-34"0"-15,52 0 0,-17 0 16,-1 18-16,1-18 16,-18 17-16,18-17 15,-18 18-15,17-1 0,-34 19 16,17-19 0,-18 1-1,18 0-15,0-1 16,0 1-1,18 17 1,-1-17-16,1-1 0,-18 19 16,0-19-1,-18-17 1,1 18 0,-1-18-16,0 0 0,1-18 15,-1 18 1</inkml:trace>
  <inkml:trace contextRef="#ctx0" brushRef="#br2" timeOffset="19376.19">19438 4286 0,'0'18'31,"18"0"-15,-1-1-16,19 18 15,-1-17-15,-17-18 0,-1 18 16,36-1-1,-35-17-15,-1 0 0,1 18 0,-18 0 16,-18-1 0,1 1-1,-1 0-15,-17 17 16,17-18-16,-17 36 16,17-35-16,1 17 15,-1-17-15</inkml:trace>
  <inkml:trace contextRef="#ctx0" brushRef="#br2" timeOffset="20954.18">14693 2434 0,'0'0'0,"0"-17"31,18 17-31,-1 0 0,1-18 16,17 18-16,-17 0 16,17 0-16,1 0 0,34 0 15,-35 18-15,18-18 16,18 35-16,-18-18 15,-18 1-15,18 0 16,-18-1-16,1 19 0,-1-19 0,35 36 16,-34-18-1,-1 1-15,0-1 0,1 0 16,-1-17-16,18 53 16,-18-36-16,18 53 15,-18-53-15,-17 1 0,17 16 16,0-16-16,18 52 15,-17-53-15,-1 0 16,0 18-16,-17-17 0,52 52 16,-34-35-16,-1-18 15,35 71-15,-52-53 16,53 53-16,-36-53 16,18 35-1,-18-35-15,0 0 16,1 0-16,-19-1 0,19 1 0,-1 0 15,-18 0-15,36 53 16,-35-71-16,35 71 16,-35-53-16,17-18 0,0 71 15,-17-71 1,35 71-16,-36-70 16,1 16-16,0 1 0,-1-17 15,19 52-15,-19-53 16,1 0-16,-1 1 15,1-1-15,0 0 0,17 18 16,-17-18-16,-1 1 16,1-19-16,17 54 15,-17-36-15,17 18 16,-17-18-16,-1 1 0,1-1 16,35 18-1,-35-18-15,35 36 16,-18-54-16,18 36 15,-18-17-15,0-19 16,18 36-16,18 0 16,-36-35-16,36 35 15,-36-36-15,53 18 16,-53-35-16,54 18 16,-54-18-16,35 0 15,-34 0-15,-1-18 16,18 18-1,-36 0-15,19-17 0,-19 17 16,-17-18-16,18 18 0,-18-17 16,18 17-16,-18-36 15,17 19-15,-17-19 16,18-17 0,0 36-16,-18-1 0,17 18 15,-17-17-15,0-1 0,18 0 16,-1 18-16,-17-17 15,0-1-15,18 18 16,-18-18 0,-18 1-1,1 17-15</inkml:trace>
  <inkml:trace contextRef="#ctx0" brushRef="#br2" timeOffset="21177.27">18397 5803 0,'18'0'16,"17"-17"-1,-17 17-15,17-18 0,18-17 16,-35 35-16,35 0 16,-36 17-1,-17 1-15,18 17 16,-18 0-16,0 1 15,18-19-15,-18 19 16,0-19-16</inkml:trace>
  <inkml:trace contextRef="#ctx0" brushRef="#br2" timeOffset="22339.24">19138 5821 0,'0'0'0,"0"17"31,0 36-15,18 0-16,-18 36 15,17-19-15,-17-17 16,0-18-16,18 71 15,-18-35-15,0-54 16,18 19-16,-1-19 16,1-17-1,-18-35 1</inkml:trace>
  <inkml:trace contextRef="#ctx0" brushRef="#br2" timeOffset="22934.36">18927 5997 0,'0'-17'47,"17"-19"-47,18 1 15,-17 0-15,0-1 16,-1 19-16,1-1 0,0-17 16,-1 0-1,1 35-15,0-18 16,-1 18-16,1 18 16,-1-1-16,19 36 15,-19-35-15,19 17 0,-1 18 16,0-35-16,-17-1 15,17 19-15,-17-19 16,-1 1-16,19 0 16</inkml:trace>
  <inkml:trace contextRef="#ctx0" brushRef="#br2" timeOffset="23451.73">19121 6650 0,'0'0'0,"-36"0"0,19 0 0,-36 0 15,17 18 1,1 17-16,18 0 16,17 0-16,0-17 15,0 17-15,17 1 0,18-19 16,18 1-16,0-1 0,71 1 15,-54-18-15,36-18 16,-53 18-16,-18-17 16,-17 17-16,0 0 0</inkml:trace>
  <inkml:trace contextRef="#ctx0" brushRef="#br2" timeOffset="24658.24">15099 8943 0,'18'0'32,"34"0"-17,-16 0-15,34-18 0,89-35 16,-53 0-16,17 1 15,1-1-15,193-88 16,-140 70-16,17-17 16,0 0-16,229-71 15,-211 71-15,211-89 16,-229 107-16,0-19 16,-17 1-16,-19 18 0,89-54 15,-159 71-15,18 18 16,-88 17-16,0 1 15,-18-1-15</inkml:trace>
  <inkml:trace contextRef="#ctx0" brushRef="#br2" timeOffset="24867.29">18609 7267 0,'71'-17'0,"-142"34"0,177-34 15,-18 17 1,-53 0-16,1 0 0,-1 17 16,-17 1-16,-1 0 0,1 34 15,-36-34-15,1 53 16,-1-36-16,18 0 16,-18 0-16</inkml:trace>
  <inkml:trace contextRef="#ctx0" brushRef="#br2" timeOffset="25153.05">19226 7514 0,'0'0'0,"-17"35"0,17 18 16,-18 124 0,0-71-16,1 176 15,17-141-15,0 106 16,17-141-16,1 35 16,0-71-16,-1 1 15,-17-53-15,18-1 16,0-34-16,-1-1 15</inkml:trace>
  <inkml:trace contextRef="#ctx0" brushRef="#br2" timeOffset="25342.05">18979 7514 0,'0'18'0,"18"-1"16,0 19-16,-1-19 15,1 1 1</inkml:trace>
  <inkml:trace contextRef="#ctx0" brushRef="#br2" timeOffset="25737.51">18962 7638 0,'0'0'15,"-18"0"-15,18 17 0,-17-17 16,34 0 0,1-35-1,17 35 1,0-35-16,36-1 15,-53 19-15,34-1 16,-34 18-16,0 0 16,-1 18-16,1-1 0,0 19 15,-1-1-15,1 0 16,17 18-16,1-35 16,-1-1-16</inkml:trace>
  <inkml:trace contextRef="#ctx0" brushRef="#br2" timeOffset="26132.39">19632 7461 0,'0'0'16,"18"0"-16,70 53 15,-18-18 1,1 18-16,35 18 0,123 88 15,-105-89-15,140 89 16,-140-71-16,17-17 16,123 52-16,-140-52 15,-18-18-15,-18 0 0,71 17 16,-89-52-16,18 17 16,-70-35-1,-36 0-15</inkml:trace>
  <inkml:trace contextRef="#ctx0" brushRef="#br2" timeOffset="26460.27">19914 8220 0,'0'0'15,"0"17"-15,0 1 16,0-36-16,0 1 16,0-19-16,0-16 0,0-1 15,-35-71-15,35 71 16,-18 0-16,18 0 0,-17-17 16,17-18-1,0 52-15,0 1 0,0 17 16,17 1-16,19 17 15,-1 0-15,53 0 16,-35 17-16,-18 1 0,18 0 16,0-1-16,0-17 0,-18 18 15,1-18 1</inkml:trace>
  <inkml:trace contextRef="#ctx0" brushRef="#br2" timeOffset="27088.09">21308 7267 0,'0'0'15,"0"18"-15,0 35 16,-18 0-16,-17 35 15,0-53-15,17 18 16,-17-18-16,-1 1 0,1-19 16,0 1-16,0 0 15,-18-1-15,17-17 16,19-17-16,17-1 16,0-17-16,35 17 15,36 0 1,-36 1-16,0 34 0,53 1 15,1 35 1,-54-35-16,-18 17 0,19-18 16,-1 19-16,-35-19 15,18 1-15</inkml:trace>
  <inkml:trace contextRef="#ctx0" brushRef="#br2" timeOffset="27466.6">21819 7056 0,'0'17'0,"-17"-17"16,17 18-16,-36-1 15,19 1-15,-19 17 16,19-35-16,-1 36 16,18-19-16,0 1 15,0 0-15,18-1 0,-18 1 16,17-18-16,1 18 0,17 17 15,-17-35-15,17 17 16,-17 1 0,0 0-16,-1-18 15</inkml:trace>
  <inkml:trace contextRef="#ctx0" brushRef="#br2" timeOffset="27867.19">22066 7038 0,'0'-18'15,"18"18"-15,17 18 16,0-18-16,-17 0 15,35 18 1,-35-1-16,-1-17 16,-17 18-16,0-1 0,-17 1 15,17 0-15,-18-1 16,18 1-16,-18 17 16,18-17-16,0 17 15,18-17-15,0 35 16,-18-36-1,17 1-15,1 0 0,-18-1 16,-18-17 0,-17 0-16,17 18 15,1-18-15,-1 0 16,0 0-16,1 0 0,17 18 16</inkml:trace>
  <inkml:trace contextRef="#ctx0" brushRef="#br2" timeOffset="28051.3">22437 7408 0,'-18'18'15,"36"-36"-15,-36 54 0,-17-1 16,17-17-16,0-1 0,-17 1 15,18-1-15,17 1 16,-18-18-16</inkml:trace>
  <inkml:trace contextRef="#ctx0" brushRef="#br2" timeOffset="28775.23">22595 7285 0,'18'-18'31,"17"18"-15,-17 0-16,17-17 15,-17 17-15,0 0 16,-18-18-16</inkml:trace>
  <inkml:trace contextRef="#ctx0" brushRef="#br2" timeOffset="28985.29">22684 7091 0,'0'35'16,"0"-17"-16,-18 17 0,18 18 15,0-18 1,0-17-16,0 17 0,18 18 16,-1-35-16,36 17 15,-35-35 1,-1 18-16,19-18 0,-19 0 0,1-18 16</inkml:trace>
  <inkml:trace contextRef="#ctx0" brushRef="#br2" timeOffset="29257.19">22878 7108 0,'17'18'16,"1"-18"-16,17 18 15,-17-1-15,17 1 16,-17 0-1,17-1-15,-17 1 0,17 0 16,-17-1-16,-1 19 16,-17-19-16,0 18 15,-17-17-15,-1 0 16,-17 17 0,-1-17-16,19-1 15,-1 1-15,-17 0 0,17-1 16</inkml:trace>
  <inkml:trace contextRef="#ctx0" brushRef="#br2" timeOffset="32788.4">8678 15663 0,'-17'0'0</inkml:trace>
  <inkml:trace contextRef="#ctx0" brushRef="#br2" timeOffset="33231.99">8573 15593 0,'0'0'15,"-18"-18"-15,0 1 0,-17-1 0,-18-35 16,18 35 0,-71 1-16,53-1 15,-106 0-15,71 18 16,-18 18-16,0 0 0,-17-1 15,-1 19-15,-87 69 16,87-34-16,18 17 16,-70 89-16,88-89 15,0-18-15,17 19 0,18-1 16,0 0-16,18 18 0,0 0 16,35 105-1,35-105-15,89 106 16,-19-106-16,19-18 0,-1-18 15,18-17-15,142 35 16,-125-70-16,19-18 0,-18 0 16,-1-18-16,160-34 15,-177-1-15,0 0 16,0 0-16,-17-18 0,105-70 16,-159 53-16,1 17 15,17-87-15,-53 69 16,-35 19-16,-17-89 15,-18 71-15,-18 17 0,-106-87 16,71 87 0,-18 0-16,0 19 15,0 16-15,18 19 0,17-1 0,36 36 16,35 17-16,35 35 16</inkml:trace>
  <inkml:trace contextRef="#ctx0" brushRef="#br2" timeOffset="33801">12965 15681 0,'-159'-53'16,"318"106"-16,-424-124 0,159 54 0,-158 17 15,140 0-15,-140 70 16,140 1-16,18 17 15,-17 0-15,-54 124 16,107-106-16,17 17 0,18-17 16,17 0-16,36 123 15,17-123-15,35 0 16,1-18-16,158 71 16,54-53-16,-125-71 15,19 0-15,158-17 16,-141-18-16,159-35 15,-177 17-15,-17-35 0,141-53 16,-159 36 0,-18-1-16,-17 1 0,-18-19 15,-17 1-15,-18-71 16,-53 89-16,-53-89 16,-18 106-16,-88-70 15,54 70-15,-1 35 16,0-17-16,-70 17 15,105 36-15,18 0 0,35 17 16,18 0-16</inkml:trace>
  <inkml:trace contextRef="#ctx0" brushRef="#br2" timeOffset="34412.13">18062 15752 0,'-159'-71'16,"318"142"-16,-406-177 0,141 88 0,-158-17 15,123 35-15,0 17 16,-18 1-16,-159 53 16,142-1-16,35 1 15,-18-18-15,36 35 0,-1-18 0,18 1 16,18 0-16,0 17 15,0 88-15,70-88 16,53 124-16,36-89 16,17-17-16,177 106 15,-89-124-15,1-17 0,246 17 16,-194-53 0,0 0-16,265 1 15,-247-19-15,0-17 0,-17 0 16,17-17-16,193-54 15,-228 36-15,-18-18 0,-17-18 16,-19 18-16,89-105 16,-159 87-16,-35-17 15,-17 0-15,-36-18 0,-53-123 16,-18 123-16,-17 0 16,-18 0-16,0 18 0,-35 17 15,18 18-15,-1 18 0,-105 35 16,158 18-16,-52 52 15</inkml:trace>
  <inkml:trace contextRef="#ctx0" brushRef="#br2" timeOffset="34830.47">23795 15910 0,'0'0'16,"-194"36"-16,88-1 0,0 18 16,18 0-16,-88 88 15,105-71-15,-17 124 16,53-105-16,17 16 16,18-16-16,18-1 0,34-18 15,72 54-15,-36-89 16,0 18-16,106-18 15,-105-35-15,16 18 0,-34-36 16,0 18-16,52-53 16,-88 36-16,-17-36 15,-18 18-15</inkml:trace>
  <inkml:trace contextRef="#ctx0" brushRef="#br2" timeOffset="35575.46">20232 4763 0,'17'0'16,"-34"0"-16,52-18 0,0 18 0,54 0 15,-19 0-15,107 0 16,-72 0-16,72-18 15,-89 18-15,71 0 16,-106-17-16,0 17 16,-1-18-16,-34 18 15</inkml:trace>
  <inkml:trace contextRef="#ctx0" brushRef="#br2" timeOffset="35782.4">21220 4463 0,'35'17'16,"-70"-34"-16,105 34 0,-35 1 0,18 17 16,-17-17-16,-1-1 15,0 19 1,-17-1-16,-36-17 0,18 17 16,-35 0-16,0-17 0,-36 35 15,36-36-15,-18 19 16,35-19-1</inkml:trace>
  <inkml:trace contextRef="#ctx0" brushRef="#br2" timeOffset="36119.8">22296 4886 0,'17'0'15,"1"0"-15,-1 0 16,19 0-16,-1 0 16,0 0-1</inkml:trace>
  <inkml:trace contextRef="#ctx0" brushRef="#br2" timeOffset="36258.67">22878 4833 0,'35'-18'0,"-70"36"0,88-53 15,-36 35-15,1-18 0</inkml:trace>
  <inkml:trace contextRef="#ctx0" brushRef="#br2" timeOffset="36380.99">23336 4798 0,'0'0'16,"36"0"-16,-36-18 15,35 18-15</inkml:trace>
  <inkml:trace contextRef="#ctx0" brushRef="#br2" timeOffset="36519.64">23848 4851 0,'0'0'0,"17"0"0,1 0 15</inkml:trace>
  <inkml:trace contextRef="#ctx0" brushRef="#br2" timeOffset="81588.48">19385 6456 0,'0'-18'0,"18"18"16,-1 0 15,-34 0 32,17-17-48,-18-1 1,1 0 0,-19 1-16,19-1 15,-1 0-15,-17 1 16,-1 17-16,19 0 16,-36-18-16,18 18 0,-36 0 15,18 18-15,18-18 16,0 17-16,-36 19 15,36-19-15,-1 19 0,1-19 16,18 1-16,-36 35 16,35-18-16,0 0 0,1 1 15,17-1-15,-18 53 16,18-53-16,0 18 16,0 0-16,0-18 0,18 18 15,17 0-15,0 0 0,1-18 16,-1 18-16,0-17 0,0-1 15,18 0-15,0 1 0,53-19 16,-35-17-16,70-17 16,-71-1-1,1-17-15,-1 17 16,-17-35-16,18 18 0,-18-18 0,35-53 16,-53 53-16,0-70 15,-35 70-15,-17-71 16,-18 89-1,-1-18-15,-70-35 16,36 53-16,-1-1 0,1 1 16,-89 0-16,88 17 15,1 18-15,17 0 16</inkml:trace>
  <inkml:trace contextRef="#ctx0" brushRef="#br2" timeOffset="92204.64">11501 17286 0,'-18'0'16,"18"18"0,18-18-1,-18 17 1,17-17-16,1 36 16,-1-19-1,19 19 1,-19-1-16,1-17 0,35 17 15,-18-18-15,1 1 16,-1 0-16,18-1 0,0 1 16,-18 0-16,71 35 15,-36-53-15,-17 17 16,88 1-16,-70-18 16,-1 0-16,1 0 0,0 0 15,17 0-15,-18 0 0,107 0 16,-107-18-16,18 18 15,18 0-15,-18 0 0,18 18 16,124-18 0,-125 0-16,142 0 15,-106-18-15,-17 18 0,158-17 16,-141 17-16,0 0 16,1 0-16,157 0 15,-158 0-15,159-18 16,-159 18-16,1-18 15,-1 18-15,-18 18 0,18-18 16,-17 0-16,-1 0 0,124 18 16,-123-18-16,87 35 15,-105-18 1,0-17-16,0 18 0,-18 0 16,0-1-16,-17 19 0,87-1 15,-87 0-15,0-17 16,-1 17-16,54 0 15,-71 1-15,52 17 16,-52-36-16,18 36 16,-36-35-16,0 35 15,-17-36-15,0 36 16,-1-35-16,-17 17 16,0-17-1,0-36 16,0 1-15,0-19-16,0 19 0,18-36 16,-18 35-1,0-17-15,18 17 0,-18-17 16,0 17-16,17 1 0,-17-36 16,18 35-16,0 0 15,-1-17-15,1 17 16,-1 1-16,1-1 15,0 18-15,-1-17 0,1 17 0,35 0 16,-35 0 0,70-18-16,-53 18 15,18 0-15,53-18 16,-36 1-16,54-1 16,-36 18-16,-17 0 15,-1-18-15,89 18 16,-71 0-16,0 0 0,0-17 15,1 17-15,-1 0 0,18 0 16,88 0 0,-106 0-16,124 0 15,-107 0-15,125-18 16,-124 18-16,-1 0 16,19 0-16,105-18 0,-105 18 15,105 0-15,-106-17 16,107-1-1,-107 1-15,-17 17 0,17-18 16,-17 0-16,18 1 0,-18-19 16,105 1-16,-105 0 15,0 17-15,88-17 16,-106 35-16,-17-18 0,17 1 16,-18-1-16,1 18 0,-18-18 15,70 1 1,-70-1-16,-17 18 0,34-35 15,-35 17-15,-17 18 16,17-18-16,-17 18 0,0-17 16,-18-1 46,0 36 16,0-1-62,0 1 0,0 0-16,17-1 15,-17 1 1,0 0-16,18-18 15,-36 0 17,1 0-17,-1 0-15,0 0 16,-17-18-16,17 18 16,-17 0-16,0-18 0,-18 18 15,18-17-15,-71 17 16,53 0-16,-53-18 15,53 18-15,-88 18 16,88-18-16,-88 35 16,70-35-16,1 18 15,-1-1-15,1 1 16,-1 0-16,1-18 0,17 17 0,-88 1 16,70 0-1,-52-1-15,52 1 16,18-1-16,-17-17 0,-54 18 15,54 0 1,-54-1-16,71 1 16,-17-18-16,17 18 0,-71-1 15,71-17-15,-17 18 16,-54-18-16,54 18 16,-1-18-16,1 0 0,17 17 15,-18-17-15,1 0 16,-1 0-16,1 0 0,-89 0 15,88 0-15,1 0 16,-1 0-16,-70-17 16,88 17-16,-70 0 15,52 0-15,18 0 0,-17 0 16,17 0-16,0 0 0,-53 0 16,53 0-1,-35 0-15,35 0 16,-35 0-16,35 0 15,17 0-15,-16 0 16,16 0-16,-52-18 16,53 18-16,0 0 0,-54 0 15,54 0-15,0 0 16,0 0-16,-18 0 16,17 18-16,1-18 0,0 0 15,-18 17-15,-18 1 16,36-1-16,17 1 0,-17-18 15,17 18-15,-34 17 16,34-17-16,-17 17 16,35-17-16,-18-1 0,0 18 15,18-17-15,0 35 16,0-35-16,0 35 16,18-18-1,-18 0-15,18-17 0,-1 35 16,-17-18-16,18 0 15,-18 1 1,0-19-16,0 1 0,0-1 16,0 1-16,-18-18 15,1 0-15,17 18 16,-36-18-16,19 0 16,-1-18-16,0 18 15,-17 0-15,0-18 0,17 1 16,-52-1-16,34 18 15,1 0-15,0 0 0,0 0 16,-1 0-16,-34 0 16,34 0-16,-16 0 15,34-17-15,0 17 0,1-18 16,-1 18-16,0-18 0,1 1 16,17-1-16,-18-17 15,18 17-15,0-35 16,-18 36-16,18-19 15,0 19-15,-17-1 0,17 0 16,-18 1-16,1-19 16,-1 36-16,18-17 15,-35 17-15,-1-18 16,19 18-16,-1 0 16,0 0-16,-17 0 0,17 0 0,-34 0 15,16 0 1,-17 0-16,18-18 15,0 18-15,17 0 16,-17-17-16,17 17 0,-35-18 16,18 18-1,0-17-15,17 17 0,-52 0 16,52-18-16,-17 18 16,-18-18-16,17 18 15,-34-17-15,35 17 16,-36 0-16,36 0 15,-53-18 1,35 18-16,17 0 0,-16 0 16,16-18-16,-17 18 0,-35-17 15,35-1-15,0 18 16,-17 0-16,17-18 0,0 18 16,-88-17-1,88 17-15,-88-18 16,70 18-16,1 0 0,-19 0 15,19-17-15,-1 17 0,-105 0 16,105-18-16,-105 18 16,88-18-1,0 18-15,-1 0 0,-87 0 16,70 0-16,-70 0 16,88 18-16,-1-18 15,1 18-15,-18-18 0,-70 0 16,88 0-1,0 17-15,-1-17 0,19 0 16,-18 18-16,-89-18 16,89 0-16,-71 17 15,89-17-15,-89 18 16,71 0-16,17-18 16,1 0-16,-1 0 0,-52 0 15,70 0-15,-53-36 16,71 19-16,-54-18 15,54-1-15,18-17 16,-19 18-16,19 0 0,-1 0 16,0-1-16,1-17 15,-1 36-15,18-19 16,-18 1-16,18 17 0,-17 1 16,-1-18-16,1 17 15,-1 18 1,0 0-16,1 0 0,17 18 15,-18-1-15,18 1 0,0 17 16,0 0 0,18 36-16,-1-36 15,1-17-15,-18 17 16,18 0-16,-1-17 0,1 17 0,-1 1 16,19 17-1,-19-18-15,1-18 0,0 1 16,17 0-16,18-1 15,-18-17-15,36 18 16,-18-18-16,-18 0 0,18 0 16,0 0-16,0 18 0,0-18 15,-1 0-15,1 0 0,88-18 16,-88 18 0,18 0-16,0 0 0,70 0 15,-53 0-15,53 0 16,-53 0-1,-17 0-15,17 0 0,0 0 16,0 0-16,71 0 16,-71 0-16,106 0 15,-106 0-15,106-18 16,-105 18-16,122 0 16,-122 0-16,122 0 15,-105 0-15,0 0 16,0 0-16,17 0 0,-17-17 15,123 17-15,-105 0 16,-18-18-16,-1 18 0,1 0 16,0 0-16,88 18 15,-106-18-15,106 17 16,-105 1-16,-1 0 16,-18-18-16,18 17 0,-17-17 15,17 18-15,-17-18 0,52 18 16,-70-18-16,53 0 15,-53 0 1,0 0-16,-18 17 0,0-17 16,1 0-16,-1 18 15,-17-1-15,-1-17 0,19 36 16,-19-19-16,1 36 16,-1-35-16,1 35 15,0-35-15,17-1 16,0 18-1,-17 1-15,0-19 0,17 1 16,-18 0-16,1-1 0,0 1 16,-18 0-1,17-18-15,-17-18 63,18 18-48,-18-18-15,18 18 0,17-17 16,0-1 0,0 18-16,-17-18 15,0 18-15,-1-17 0,19 17 0,-19 0 16,36-18 0,-17 0-16,-1 18 0,-18-17 15,19 17-15,-19-18 0,36 1 16,-35-1-16,0 0 15,-1 1 1,-17-1-16,0-17 0,0 17 16,0-35-1,-17-17-15,17 34 16,-18 19-16,18-1 0,0-17 16,0 17-16,0 0 15,18 18 1,-1 0-16,1 0 15,17 0-15,18 18 16,-18-18-16,53 0 16,-35-18-16,53 1 15,-35 17-15,-18-18 16,17 18-16,18-17 0,-17 17 0,88-18 16,-71 18-1,0 0-15,0-18 0,18 18 16,-18 0-16,106 0 15,-105 0-15,16 0 0,89 0 16,-105-17 0,16 17-16,1 0 0,0-18 0,0 18 15,106-35 1,-1 35-16,-105-18 16,18 18-16,-19-18 0,107 1 15,-106 17 1,0 0-16,0 0 0,-1 0 0,89 0 15,-88-18 1,0 18-16,0 0 0,-18 0 16,106-17-16,-106-1 15,1 18-15,-1-18 0,-18 1 16,71-1 0,-88 0-16,0 1 0,-17 17 15,-1-18-15,-18 0 0,1-35 16,-18 36-16,0-1 15,0-17-15,-53 0 16,36-1-16,-19 19 0,-34-36 16,17 35-1</inkml:trace>
  <inkml:trace contextRef="#ctx0" brushRef="#br2" timeOffset="99829.1">22684 6809 0,'17'0'15,"1"0"1,-18-18-16,0 0 15,0 1 1,0-1-16,0 0 16,-18 18-16,18-17 0,-17 17 15,-36-35 1,35 35-16,-17-18 0,-18 18 16,-53-18-1,53 18-15,-35-17 0,17 17 0,-105 0 16,70 17-16,18-17 15,-18 18-15,0 0 16,0-1-16,-88 36 16,89-18-16,-89 54 15,105-37-15,-87 37 16,105-36-16,-52 52 16,70-52-16,18-17 15,-1 17-15,19-1 0,-1 37 16,18-54-16,18 18 15,17 0-15,0 0 0,54 52 16,-36-52-16,70 53 16,-52-53-16,17 0 15,-18-18-15,36 18 0,0-17 16,123 16 0,-88-16-16,18-19 0,0 1 15,0-18-15,-1 0 16,1 0-16,-18 0 0,177-53 15,-160 18-15,-16 0 0,122-54 16,-140 36 0,-19 18-16,-16-18 15,-1 0-15,-35 18 0,0-18 0,0-70 16,-36 52 0,-34-88-16,-19 71 15,-17 0-15,-17 0 0,-18 17 16,-1-17-16,-140-35 15,106 70-15,-36 17 0,18 1 16,-177 17 0,160 18-16,-107 0 15</inkml:trace>
  <inkml:trace contextRef="#ctx0" brushRef="#br2" timeOffset="115828.4">18750 3298 0,'-17'0'16,"17"18"0,0 17-16,0 36 15,0-18-15,0 17 16,0-17-16,0 71 15,17-71-15,-17-18 0,18 0 16,-18 1-16,17-1 16</inkml:trace>
  <inkml:trace contextRef="#ctx0" brushRef="#br2" timeOffset="116141.24">18468 3422 0,'18'-18'31,"34"-35"-15,-16 36-16,-1-19 15,0 1-15,18-35 16,-17 52-16,-19 0 0,1 1 16,-1 17-16,19 17 15,-19 1-15,1 0 16,0 17-16,-18 18 0,35 17 16,-17-34-16,-1-19 15,1 1-15,17 17 16</inkml:trace>
  <inkml:trace contextRef="#ctx0" brushRef="#br2" timeOffset="117501.73">17903 2240 0,'0'0'16,"0"18"0,0-1-16,18 89 15,-18-35-15,0-1 0,0 1 16,0-1-16,-18 36 15,18-53-15,0-17 16,-17-19-16,17 1 16,0-36-1,0-17-15,0-18 0,0 18 16,0-71-16,0 35 16,0 18-16,17-70 15,1 52-15,0 18 16,-18 18-16,53-18 15,-36 53-15,1 0 0,17 53 16,1 35 0,-19-17-16,1-18 0,17 17 15,0 36 1,-17-53-16,0 18 16,-1-36-16,-17-17 0,0 17 15,0-17-15</inkml:trace>
  <inkml:trace contextRef="#ctx0" brushRef="#br2" timeOffset="117648.62">18045 2593 0,'0'0'16,"17"0"-16,1 0 0,17 0 15,36 0 1,-36 0-16,-17 0 15</inkml:trace>
  <inkml:trace contextRef="#ctx0" brushRef="#br2" timeOffset="118041.67">18609 2223 0,'0'0'0,"-18"-36"16,-17 1-16,17 0 15,-17 17-15,18 18 16,-1 0-16,0 0 0,1 53 16,-1 0-16,18-18 15,18 36-15,-18-18 0,53 52 16,-36-52-16,1-17 16,35 34-16,-36-35 15,-17 1 1,0-19-16,-17 1 15,-1-18-15,-35-18 16,36 1-16,-19-1 16,19 0-16,17 1 0,-18-1 0,18 1 15,18-19 1,-1 19-16,19 17 0,-19-18 16,18 0-16,18 1 15,-17 17-15,17-18 16,-36 18-16,1 0 0,0 0 15,-18 18 1</inkml:trace>
  <inkml:trace contextRef="#ctx0" brushRef="#br2" timeOffset="118276.34">18803 2663 0,'-18'-17'15,"18"-1"-15,-17 1 16,-1-1-16,1-35 16,17 35-16,0-17 15,0 17-15,17 18 0,18-35 16,-17 35 0,0-17-16,35 17 15,-36 0-15,1 0 0,0 0 16,-1 0-16</inkml:trace>
  <inkml:trace contextRef="#ctx0" brushRef="#br2" timeOffset="118419.72">19032 2540 0,'18'18'15,"-36"-36"-15,36 53 0,0-35 16,-1 0-1</inkml:trace>
  <inkml:trace contextRef="#ctx0" brushRef="#br2" timeOffset="118556.08">18997 2293 0,'0'-18'15,"18"36"1</inkml:trace>
  <inkml:trace contextRef="#ctx0" brushRef="#br2" timeOffset="118772.16">19209 2417 0,'0'0'15,"-18"17"-15,0 1 0,18 17 16,18-17-16,17 35 16,-17-36-16,35 1 15,-35 0-15,-1-18 16,1 0-16</inkml:trace>
  <inkml:trace contextRef="#ctx0" brushRef="#br2" timeOffset="119117.08">19526 2452 0,'0'0'15,"-17"17"-15,17 1 0,-18 0 0,18 17 16,0-17-16,0-1 0,0 1 16,18 17-1,-1-17-15,1-18 0,0 0 16,-1 0-16,1-18 16,-1-17-16,1 17 15,-18 1-15,0-36 16,0 35-16,0 0 15,-18 1-15,18 34 32,18 36-32,-18-17 15,35 17-15,-17-18 16,35 0 0,-35-17-16,-1-1 15</inkml:trace>
  <inkml:trace contextRef="#ctx0" brushRef="#br2" timeOffset="122981.05">17921 5433 0,'0'17'16,"0"1"-1,0 17-15,18 1 16,-1-1-16,1-17 15,0 17-15,-1-18 0,19 1 16,52 0-16,-35-1 16,0-17-16,0 0 0,35-17 15,-53 17-15,53-18 16,-70 18 0</inkml:trace>
  <inkml:trace contextRef="#ctx0" brushRef="#br2" timeOffset="128258.15">23089 5874 0,'0'-18'15,"18"0"-15,-36 18 47,18 18-31,0 0-16,-17-1 0,17 1 15,-18 53 1,18-36-16,-18 0 0,18 18 0,-17 35 16,-1-35-1,18-18-15,-18 1 0,18 17 16,-17-18-16,-1 18 16,18-18-16,0-17 0,-17 17 15,17 0 1,0-17-16,0 0 15,-18-1 17,18 1-17,0-36 32,0 1-47</inkml:trace>
  <inkml:trace contextRef="#ctx0" brushRef="#br2" timeOffset="128830.67">22825 6332 0,'17'0'16,"-17"-17"-1,0 34 1,0 19 0,0-19-16,18 1 15,-18 17-15,0-17 0,0 35 16,0-36-16,18 19 16,-18-19-16,17 1 15,1 0-15,17-18 16,-17 0-16,17 0 15,-17-18-15,17 18 0,0-18 16,18 1-16,-35 17 16,0 0-16,-1-18 0,1 18 15</inkml:trace>
  <inkml:trace contextRef="#ctx0" brushRef="#br2" timeOffset="134725.59">26370 7902 0,'0'-35'16,"-17"17"-1,-1 18-15,18-17 0,-35-1 0,-1 0 16,-34 36 0,52-18-16,-17 18 15,0 17-15,-18 53 16,53-53-16,-18 71 16,18-70-16,18-1 0,-1 0 15,1-17-15,17 17 0,18-17 16,-18-1-16,18-34 15,-17-1-15,-1-35 16,-17 35 0,-1-17-16,-17 0 0,0-36 15,0 36-15,-17 0 16,17 0-16,-18-1 0,18 19 16,-18-19-16,18 54 31,36 17-31,-19 1 15,18-1-15,1 0 0,-19 0 16,19 1-16,34 17 16,-35-36-16,18 18 15,-35-17-15,0 0 16,-1-18-16</inkml:trace>
  <inkml:trace contextRef="#ctx0" brushRef="#br2" timeOffset="135565.07">26846 7355 0,'-17'18'0,"17"0"16,-53 17-16,35-17 16,-17 35-1,17-36-15,1 1 0,-1 17 16,18-17 0,0 17-16,35 0 15,-17-17-15,0 0 16,17-1-1,-18 1-15,1-18 0,0 17 16,-1-17 0</inkml:trace>
  <inkml:trace contextRef="#ctx0" brushRef="#br2" timeOffset="135782.35">26970 7514 0,'18'0'15,"-1"0"1,1 0-16,-1 0 16,1 0-16,17-17 0,-17 17 15,0 0-15,-1 0 16</inkml:trace>
  <inkml:trace contextRef="#ctx0" brushRef="#br2" timeOffset="136037.53">27058 7355 0,'-18'18'16,"18"35"-16,0-18 15,0 1-15,0-19 0,18 36 16,-18-18-16,18 1 16,-1-19-16,19 1 15,-19-18-15,36 18 16,-35-18-1,17-18-15</inkml:trace>
  <inkml:trace contextRef="#ctx0" brushRef="#br2" timeOffset="136332.56">27305 7373 0,'18'0'31,"-1"0"-31,1 0 16,0 0-16,17 18 16,-18-1-16,1 1 15,0-18-15,-18 18 16,17-1-16,-17 1 0,0 17 15,-17-17-15,-1-1 16,0 1-16,18 0 0,-52 17 16,34-17-16,0-1 15,1 1-15</inkml:trace>
  <inkml:trace contextRef="#ctx0" brushRef="#br2" timeOffset="139151.99">25806 7549 0,'17'0'47,"19"-17"-31,-19 17-16,19 0 15,-1 0-15,18 0 16,-18 0-16,18 0 16,-18 0-16,0 0 15,-17 0-15,0 0 16,-18-18-16</inkml:trace>
  <inkml:trace contextRef="#ctx0" brushRef="#br2" timeOffset="139419.2">26106 7391 0,'17'0'0,"1"0"15,-1 17 1,1-17-16,0 0 16,17 18-16,0 0 15,-17-18-15,0 35 16,-18-17-16,0 17 16,-18-35-1,18 17-15,-18-17 0,-17 36 16,17-36-16,1 17 15,-1-17-15,0 0 0,18 18 16</inkml:trace>
  <inkml:trace contextRef="#ctx0" brushRef="#br2" timeOffset="140320.22">28452 8026 0,'0'0'0,"17"-18"0,36 0 15,-35 1-15,17-18 16,-35 17-16,0 0 15,0 1 1,-53 17 0,-17 0-16,34 35 15,1-17-15,-36 34 16,54-16-16,-18 34 16,35-34-16,17 16 15,1-34-15,-1-18 16,19 18-16,17-18 0,-18 0 15,0-18-15,53-17 16,-70 17-16,17-17 16,-17 17-16,-18-17 0,0 17 0,0-17 15,0 17-15,0 1 0,-18-1 16,1 18 0,17 18-1,0 17-15,35 18 16,-17-35-16,17-1 15,18 1 1,-18-18-16,-17 0 16,-1 0-16,1 0 0</inkml:trace>
  <inkml:trace contextRef="#ctx0" brushRef="#br2" timeOffset="140593.45">28328 7655 0,'0'-17'0,"0"34"0,18-34 16,17 17-1,0-18-15,1 18 16,34-18 0,-52 18-16,17 0 15,-17-17-15,-1 17 0,1 0 16</inkml:trace>
  <inkml:trace contextRef="#ctx0" brushRef="#br2" timeOffset="140838.6">28363 7444 0,'0'0'16,"-35"17"-16,0-17 0,0 36 15,-1-1-15,19 0 16,-1 0-1,18-17-15,35 35 16,-17-35-16,17-18 0,-17 17 16,70 1-16,-53-1 15,36-17-15</inkml:trace>
  <inkml:trace contextRef="#ctx0" brushRef="#br2" timeOffset="141443.06">29016 7338 0,'-18'0'16,"1"0"-16,-1 17 15,0-17-15,-17 18 16,18 0-16,-1-1 0,18 19 16,0-1-1,0-17-15,0-1 0,18 18 16,-1-17-16,36 17 15,-35-17-15,-1 0 0,1-1 16,17-17 0,-17 18-16,0-18 0</inkml:trace>
  <inkml:trace contextRef="#ctx0" brushRef="#br2" timeOffset="141638.01">29122 7461 0,'17'18'0,"1"-18"15,0 0-15,17 18 16,-17-18-16,17 0 16,-17 0-16,-1 0 15</inkml:trace>
  <inkml:trace contextRef="#ctx0" brushRef="#br2" timeOffset="141855.59">29175 7408 0,'0'0'16,"0"36"-16,0-19 0,0 19 15,0-1-15,0-18 16,17 1-16,-17 0 16,18-18-16,0 17 0,17-17 15,-17 0-15,17 0 16,-18-17-16,1 17 16</inkml:trace>
  <inkml:trace contextRef="#ctx0" brushRef="#br2" timeOffset="142139.35">29404 7320 0,'18'18'15,"17"-18"1,18 17-1,-35-17-15,52 18 16,-52-18-16,17 18 0,0-1 16,-35 1-16,18 0 15,-36 17 1,1 0 0,-1 0-16,0-17 0,-35 17 15,18 18 1</inkml:trace>
  <inkml:trace contextRef="#ctx0" brushRef="#br2" timeOffset="145787.31">13847 4039 0,'-18'-17'15,"0"17"-15,1 0 16,-36-18-16,35 18 15,-52-18-15,17 18 16,0 0-16,0 18 0,-71 35 16,54-18-16,-54 53 15,54-35 1,-1 18-16,18-1 0,0 1 16,0 0-16,-17 87 15,52-87-15,1 88 16,34-89-16,1 1 0,52 52 15,36 1 1,-53-71-16,35 0 16,-17-18-16,105 18 15,-88-36-15,1 1 0,17-18 16,-18 0-16,70-18 16,-87 1-16,17-1 15,-17-17-15,-1 0 0,54-71 16,-71 35-16,0 18 15,0-35-15,-18 17 0,0 1 16,-35-1-16,0-17 16,0 0-16,-53-88 0,18 87 15,-71-87 1,53 123-16,0-17 16,-17 34-16,-1-17 0,-70 0 15,53 36-15,-71-1 16,89 18-16,-54 35 15,71 1-15</inkml:trace>
  <inkml:trace contextRef="#ctx0" brushRef="#br2" timeOffset="147022.61">26388 6033 0,'0'-53'16,"0"106"-16,0-124 0,0 53 15,0 1-15,-18-1 0,18 0 0,-17 1 16,-36-1-16,17 18 16,1 0-16,0 18 0,-53 35 15,35-18-15,17 0 16,1 1-16,17 16 16,1-16-16,17-1 0,35 18 15,0-18-15,18-17 16,0 17-16,88 0 15,-88-17-15,0 0 16,0-1-16,-18 1 0,1 0 16,-19-1-16,-17 1 15,-35-1-15,0-17 16,-53 18-16,35-18 16,17 0-16,-17 0 15,18 0-15,17-18 0,-17 18 16,35-17-16</inkml:trace>
  <inkml:trace contextRef="#ctx0" brushRef="#br2" timeOffset="147906.05">26970 5574 0,'-18'0'32,"1"0"-17,-1 0-15,-17 18 0,-1-1 16,19 1-16,-19 17 15,19-17-15,17-1 16,-18 19-16,18-19 16,0 1-16,18 0 15,-18-1-15,17 1 0,19 17 16,-19-17-16,1-1 16,0 1-16,-1-18 0,1 18 15,0-1-15,-1-17 16</inkml:trace>
  <inkml:trace contextRef="#ctx0" brushRef="#br2" timeOffset="148167.25">27058 5750 0,'18'0'16,"-1"0"-1,1 0-15,-18-17 16,53 17-16,-35 0 16,17 0-16,-18 0 15,1 0-15,0 0 0,-1 0 16,-17-18 15</inkml:trace>
  <inkml:trace contextRef="#ctx0" brushRef="#br2" timeOffset="148711.94">27182 5733 0,'0'-18'15,"17"18"16,18 0-31,-17 18 16,17-18 0,-17 17-16,0 1 0,-1 0 15,1-1-15,-18 1 16,-18 17-16,1-17 16,-19 17-16,19-17 15,-1-18-15,0 17 16,36 1-1,0-18 1,-1 0-16,1 18 0,35-18 16,-35 0-16,17 0 15</inkml:trace>
  <inkml:trace contextRef="#ctx0" brushRef="#br2" timeOffset="149106.99">27464 5609 0,'0'0'16,"0"-17"-16,17 17 15,1 17 1,0-17-1,17 18-15,0-1 0,-17 1 16,17 0 0,-17-1-16,17 19 15,-17-19-15,-1 1 16,-17 0-16,18 17 16,-18-18-1,0 1-15,0 0 31,-18-18-31,1 17 16,-19 1-16,36 0 16,-35 17-1,35-17-15,-17-1 0,-1 19 16,18-19 0</inkml:trace>
  <inkml:trace contextRef="#ctx0" brushRef="#br2" timeOffset="150169.96">25224 5997 0,'0'0'16,"17"-53"-16,-17 36 0,0-36 15,-17 53-15,-1-18 16,-17 18-16,-1 0 15,1 18-15,-18-1 0,-35 36 16,53-17-16,-53 34 16,52-17-1,19-18-15,-1 18 0,-17 35 16,35-35-16,17-17 16,19 52-16,-19-35 15,54 35 1,-36-53-16,0 1 0,18 52 15,-35-35-15,0 0 16,-1-18-16,19 53 16,-36-53-16,0 1 0,17 16 15,-17-34 1,0 0-16,0-1 0,-17 1 0,17 0 16,-36-1-1,19 1-15,-1 17 16,0 1-16,1-1 0,-1 0 15,18 71 1,0-53-16,0 0 0,0 0 16,18 17-16,-1-17 0,19 88 15,-1-88-15,-17 18 16,17-18-16,35 35 16,-17-35-1,-17-36-15,-19 1 0,18-18 16,-17 0-16,35 0 15,-53-18-15,0 1 16</inkml:trace>
  <inkml:trace contextRef="#ctx0" brushRef="#br2" timeOffset="150943.32">24712 6720 0,'0'0'16,"18"-17"-16,-1 17 15,-34 0 17,17 35-17,-18-17-15,-17 17 16,0-17-16,-1-1 15,1 19-15,-18-19 0,0 18 16,0 1-16,-17-1 0,-71 53 16,52-53-16,19 18 15,-1-17-15,1-1 0,-71 36 16,88-36 0,17 0-16,-34 0 0,52-35 15,1 18 1,34-18-1,1 0 1,-1-18 0</inkml:trace>
  <inkml:trace contextRef="#ctx0" brushRef="#br2" timeOffset="151219.55">23918 7091 0,'-17'0'16,"34"0"-16,-70 0 0,36 17 0,-54 19 16,36-1-16,0-17 15,-18 52-15,17-34 16,1 16-16,35-16 15,0-1-15,0 0 16,18-17-16,-1 17 0,36 18 16,-17-35-16,34 17 15,-34-17-15,-19-1 16,1 1-16</inkml:trace>
  <inkml:trace contextRef="#ctx0" brushRef="#br3" timeOffset="167698.62">21996 3916 0,'-18'0'0,"18"-18"0,0 1 15,0 34 32,0 1-31,0-1-16,0 1 0,0 53 15,0-36-15,0 36 16,0-1-16,18 1 0,-18 17 16,0 106-1,17-106-15,1 88 16,-18-87-16,18 34 15,-1-70-15,1 0 16,-18-18-16,18 0 0,-1 1 16</inkml:trace>
  <inkml:trace contextRef="#ctx0" brushRef="#br3" timeOffset="168604.03">21960 3863 0,'0'0'15,"0"-18"-15,18 18 31,35 0-15,0 0-16,53 0 16,-36-17-16,89 17 15,-71 0-15,18-18 16,0 18-16,0-18 0,123 1 16,-141 17-16,0 0 15,54 0-15,-90 0 16,1 0-16,18 0 15,-53 0-15,-1 17 16,18-17-16,1 18 16,-19 0-16,1-1 15,-18 1-15,0 17 16,0 0-16,18 18 16,-18 0-1,0 36-15,0-19 16,17 1-16,-17-1 0,0 1 15,18 17-15,-18 88 16,18-87-16,-18 87 16,0-106-16,0 72 15,0-72-15,-18 36 16,18-71-16,-35 36 16,17-36-16,0-17 15,-17-1-15,-18 1 0,-53 0 16,36-18-16,-124 0 15,88 0 1,-141-36-16,124 19 16,-1-1-16,18 0 0,36 18 15,-1-17-15,1 17 16,52 0-16,0 0 16</inkml:trace>
  <inkml:trace contextRef="#ctx0" brushRef="#br3" timeOffset="169238.42">23883 4586 0,'18'0'16,"35"18"-1,0-18-15,52 17 16,-34-17-16,88 0 16,-89-17-16,71-1 15,-70 18-15,-36-18 16,53 1-16,-70 17 16,0-18-16</inkml:trace>
  <inkml:trace contextRef="#ctx0" brushRef="#br3" timeOffset="169471.55">24553 4410 0,'53'17'16,"0"1"-16,0 0 16,-18-1-16,54 1 15,34 35 1,-88-18-16,-35-17 15,-17-1-15,-19 19 16,-34 17 0,-1-36-16,18 1 15,36 0-15,-1-36 16</inkml:trace>
  <inkml:trace contextRef="#ctx0" brushRef="#br3" timeOffset="169906.56">25435 4039 0,'0'106'15,"0"-212"-15,18 283 0,0-1 16,-18-88-16,17 106 16,1-123-16,-1-1 15,1-17-15,35 53 16,-35-88-16,-1 17 0,1-35 15</inkml:trace>
  <inkml:trace contextRef="#ctx0" brushRef="#br3" timeOffset="170334.39">25418 4022 0,'70'-18'16,"-140"36"-16,193-36 0,-52 18 16,70 0-16,-53 0 15,124-18 1,-107 18-16,125 0 16,-142 0-16,88 0 15,-105 18-15,-1 35 16,-34-18-16,-19 1 0,1 52 15,0-35 1,-18 0-16,0-1 0,0 19 16,0 35-16,0-53 15,0 0-15,0 35 16,0-35-16,0-36 0,-18 36 16,0-35-16,1 0 15,-19-1-15,1 1 0,-71 0 16,53-1-1,-105 1-15,87-1 16,-105-17-16,88 18 16,17-18-16,0 0 15,1 0-15,17 0 0</inkml:trace>
  <inkml:trace contextRef="#ctx0" brushRef="#br3" timeOffset="170797.55">22595 3316 0,'0'18'16,"0"-36"-16,18 53 0,-18 36 16,18-36-16,-1 36 15,1-54 1,17 36-16,-17-35 15,17-18-15</inkml:trace>
  <inkml:trace contextRef="#ctx0" brushRef="#br3" timeOffset="171053.7">22384 3404 0,'0'-17'15,"0"34"-15,0-52 0,35-18 16,0 18-16,-17 17 0,17-17 16,1 0-16,-1 17 0,18-17 15,-36 17-15,19 0 16,-19 18 0,19 18-1,-19 0-15,1-1 0,17 19 16,-17-1-16,-1-17 15,1-1-15,17 1 16,-17-1 0</inkml:trace>
  <inkml:trace contextRef="#ctx0" brushRef="#br3" timeOffset="172247.84">25894 3404 0,'18'71'15,"-36"-142"-15,36 177 0,-18-71 0,0 1 0,35 17 16,-18-36 0,19 1-16,-19-18 15</inkml:trace>
  <inkml:trace contextRef="#ctx0" brushRef="#br3" timeOffset="172500.51">25753 3457 0,'0'0'16,"0"-17"-16,17-1 0,19 0 15,-19-17-15,19 17 0,34-35 16,-35 18-1,18 0-15,-35 17 16,0 1-16,-18-1 0,17 18 16,1 18-16,0 17 15,-1-17-15,1 34 16,-1-16 0,36 17-16,-35-36 15</inkml:trace>
  <inkml:trace contextRef="#ctx0" brushRef="#br3" timeOffset="172992.16">27217 4498 0,'17'0'16,"19"0"-16,-1 0 16,36 0-1,-19 0-15,-16 0 0,52-18 16,-53 18-16,18-17 16</inkml:trace>
  <inkml:trace contextRef="#ctx0" brushRef="#br3" timeOffset="173165.12">27623 4410 0,'-18'0'0,"71"17"0,-88-34 16,35 17-16,17 0 15,1 0-15,17 0 16,0 17-16,-17-17 16,-18 18-16,0 0 15,-18-1 1,1 1-16,-19-18 15,36 18-15</inkml:trace>
  <inkml:trace contextRef="#ctx0" brushRef="#br3" timeOffset="173554.66">28028 4304 0,'0'0'0,"0"70"0,18 54 15,-1-71-15,1 70 16,0-70-16,-1-17 15,1-1-15,0 0 0,-1-17 16,1-18-16,0 0 16</inkml:trace>
  <inkml:trace contextRef="#ctx0" brushRef="#br3" timeOffset="173920.63">28063 4198 0,'53'0'16,"-17"0"-16,-1 0 0,71 18 15,-36-1-15,1-17 16,88 0-16,-89 0 16,1 18-16,-1 0 0,1-18 15,52 53-15,-70-18 16,0 53-1,-35-35-15,-1 0 0,1 70 16,-18 1 0,0-71-16,0 0 0,0 0 15,0-18-15,-35-18 16,35 1-16,-35-18 16,-18 0-1,17 0-15,1-18 0,-18 1 16,18-1-16,-71-35 15,71 18-15,-18 0 0,18-18 16</inkml:trace>
  <inkml:trace contextRef="#ctx0" brushRef="#br3" timeOffset="174137.74">28381 3722 0,'18'0'16,"-1"35"-16,-17 0 15,18 1-15,-18 17 0,18-18 16,-1 18-16,-17-18 16,18 18-16,-1-35 0,1 17 15,-18-17-15,18-18 16</inkml:trace>
  <inkml:trace contextRef="#ctx0" brushRef="#br3" timeOffset="174376.34">28275 3828 0,'0'-36'16,"0"72"-16,18-89 0,-1 0 15,1 35 1,0-17-1,-18 17-15,17 18 16,1 18 0,17 17-1,-17-17-15,0-1 16,17 36 0,-18-35-16,36 0 15,-35-1-15</inkml:trace>
  <inkml:trace contextRef="#ctx0" brushRef="#br3" timeOffset="174969.52">28081 2487 0,'-18'0'31,"-17"35"-15,18 1-16,-19-19 16,-17 36-16,36-18 15,-19 18-15,36-17 16,-17-19-16,34 19 15,1-19-15,0 1 0,-1 0 16,36-1 0,-17-17-16,16 18 15,-34-18-15,0 0 0,17 0 16</inkml:trace>
  <inkml:trace contextRef="#ctx0" brushRef="#br3" timeOffset="175184.55">28310 2663 0,'0'0'16,"18"-17"-16,-18 34 31,0 19-31,-18-1 16,18 0-16,0 1 0,36 34 15,-19-52-15,36 35 16,-17-36-16,-1-17 15,0 18-15,18-18 16,-35 0-16,-1-18 16</inkml:trace>
  <inkml:trace contextRef="#ctx0" brushRef="#br3" timeOffset="175341.62">28328 2769 0,'35'-17'0,"1"-1"16,-19 18-16,36-18 16,-35 1-16,-1 17 0,1-18 15</inkml:trace>
  <inkml:trace contextRef="#ctx0" brushRef="#br3" timeOffset="175472.36">28346 2593 0,'0'0'15,"-18"-18"-15,53 18 16,1-35 0,-1 35-16,0-18 0,0 18 15,1-17-15,-1 17 0,0 0 16</inkml:trace>
  <inkml:trace contextRef="#ctx0" brushRef="#br3" timeOffset="175795.72">28769 2681 0,'0'0'0,"-18"18"15,18 35-15,0-18 16,18 0-16,17 18 15,1-18-15,17 1 16,-18-36-16,18 0 16,-18 0-16,36-18 15,-36 0-15,-18 1 16,-17-18-16,18 17 0,-18-17 16,-35-36-16,0 53 0,-1 1 15,-34-19 1,34 19-16,-16 17 15,34 0-15,18 17 16</inkml:trace>
  <inkml:trace contextRef="#ctx0" brushRef="#br3" timeOffset="176078.49">29263 2593 0,'-18'-18'15,"36"36"-15,-53-36 16,17 18-16,0 0 16,18 53-1,36-18-15,-19 1 16,36 17-16,-18-36 16,1 19-1,-19-19-15,-17 19 16,-17-19-16,-1-17 0,-17 18 15,-18-18 1,18 0-16,17 0 0,0 0 16,1-18-1,34 1-15</inkml:trace>
  <inkml:trace contextRef="#ctx0" brushRef="#br3" timeOffset="176368.76">29545 2522 0,'0'0'15,"35"18"1,-17 0-16,70 17 16,-52-17-16,52 34 15,-53-34 1,0 0-16,1-1 0,-1 19 15,-18-19-15,19 19 16,-36-19-16,-36 36 16,1-18-16,0 1 15,0-19-15,-54 36 16,54-17-16,-18-1 0,18-18 16,0 19-16,-1-19 15</inkml:trace>
  <inkml:trace contextRef="#ctx0" brushRef="#br3" timeOffset="186683.91">31150 3828 0,'0'-18'15,"0"36"1,18 35 0,-18-1-16,-35 72 15,-1-53-15,19-1 0,-54 71 16,36-88-16,-18 35 16,35-52-16,-35-1 15,36-35 1,-36 0-16,18-18 15,17 1-15,0-36 16,1 17-16,17 19 16,17-19-16,36-16 15,0 34-15,18 0 16,-18 18-16,17 36 16,-35-19-16,18 54 15,-17-54-15,-19 19 16,1-19-16,0 19 0,-1-19 15,-17 1-15,-17-18 32</inkml:trace>
  <inkml:trace contextRef="#ctx0" brushRef="#br3" timeOffset="187134.26">31732 3475 0,'-17'0'16,"-1"18"0,-17 17-16,17-18 15,1 1-15,-1 0 0,-17 17 16,17-17-16,0-1 15,18 1-15,-17 0 16,34-1 0,1 1-16,0 17 0,-1-17 15,1-1-15,17 1 16,0 17-16,-17-17 0,35 0 16,-35-1-16,-1 1 15,-17-1-15</inkml:trace>
  <inkml:trace contextRef="#ctx0" brushRef="#br3" timeOffset="187413.88">31873 3651 0,'18'0'15,"17"0"1,1 0-16,-19 0 16,36-17-16,-35 17 15,17-18-15,-17 18 0,-1-18 16,-34 18-1</inkml:trace>
  <inkml:trace contextRef="#ctx0" brushRef="#br3" timeOffset="187690.62">32015 3404 0,'0'0'0,"0"18"16,0 0-16,-18-1 15,18 36-15,0-18 16,0 36-16,0-53 16,35 35-16,-17-36 15,0 18-15,34-17 16,-16 0-16,-19-18 15,36 17-15,-35-17 16,-18-17 0</inkml:trace>
  <inkml:trace contextRef="#ctx0" brushRef="#br3" timeOffset="188036.54">32438 3704 0,'0'0'16,"0"18"-16,-18 17 16,1 18-1,-1-35-15,18-1 16,0 1-16,-18 0 15</inkml:trace>
  <inkml:trace contextRef="#ctx0" brushRef="#br3" timeOffset="188252.61">32526 3687 0,'35'0'16,"-17"0"-16,0 0 0,35 0 15,-36-18-15,36 0 16,-35 18 0,-1-17-16</inkml:trace>
  <inkml:trace contextRef="#ctx0" brushRef="#br3" timeOffset="188471.59">32650 3510 0,'0'18'15,"0"-1"-15,0 1 0,0 0 16,0 17-16,0 0 15,0-17-15,17 17 0,1 18 16,0-18-16,-18-17 0,35 0 16,-18-18-16,19 0 15,-19 0-15,-17-18 16</inkml:trace>
  <inkml:trace contextRef="#ctx0" brushRef="#br3" timeOffset="188663.6">32897 3475 0,'0'18'16,"0"-1"-16,0 1 15,17-1-15,-17 1 31</inkml:trace>
  <inkml:trace contextRef="#ctx0" brushRef="#br3" timeOffset="189036.09">33020 3351 0,'0'0'0,"18"0"16,-1 18-16,1 0 15,17-1 1,-17 1-16,-1 0 15,1-18-15,0 17 0,35 19 16,-36-19-16,1 1 16,0-1-16,-1 1 0,-17 0 15,0-1 1,0 19-16,-17-19 0,-1 19 16,0-19-16,1 1 15,-1-1-15,0 19 0,1-19 16,-19 19-16,36-19 15,-17 1-15</inkml:trace>
  <inkml:trace contextRef="#ctx0" brushRef="#br3" timeOffset="189571.54">32773 3810 0,'18'0'31,"17"0"-16,-17 0 1,-1 0-16,1 0 0,0 0 16,-18-18-16</inkml:trace>
  <inkml:trace contextRef="#ctx0" brushRef="#br3" timeOffset="190900.07">32085 2522 0,'0'0'0,"0"-17"0,0-1 0,0 0 15,0 36 16,0 53-15,0-1-16,0-35 16,-17 54-16,17-54 15,0 36 1,0-54-16,17 18 0,-17-17 16,0 0-16,0-1 15,0 1-15,-17-18 0,-1 0 16</inkml:trace>
  <inkml:trace contextRef="#ctx0" brushRef="#br3" timeOffset="191155.25">31926 2752 0,'0'0'0,"0"17"0,18 36 15,0-35-15,-18 0 16,35 34-16,-17-34 16,-1 0-16,1-1 15,0-17-15,-1 0 0,18 0 16,1 0-16,17-35 16,-36 17-16,1 1 15,17-36-15,-17 0 16,-18 35-1</inkml:trace>
  <inkml:trace contextRef="#ctx0" brushRef="#br3" timeOffset="194076.62">32897 2540 0,'0'18'15,"0"-1"1,0 19 0,0-19-16,-18 36 15,0-18-15,18 18 0,-17 36 16,-1-37-16,18 37 15,0-72-15,0 36 16,18-53-16,-18 18 16</inkml:trace>
  <inkml:trace contextRef="#ctx0" brushRef="#br3" timeOffset="194380.15">32703 2928 0,'0'0'0,"-18"35"0,18 1 15,0 17 1,18-36-16,-18 18 0,17-17 15,1 0-15,-1-18 16,-17 17 0,18-17-16,0-17 0,-1 17 0,1-18 15,17 18-15,1-35 16,-1 17-16,-18-17 0,1 17 16,0 1-16,17-19 15,-35 19-15</inkml:trace>
  <inkml:trace contextRef="#ctx0" brushRef="#br3" timeOffset="205582.24">19562 17392 0,'-18'-18'16,"18"36"31,18 0-32,-18 17-15,0-17 0,17 17 16,1-18-16,-1 19 15,1-1-15,17-17 0,1 17 16,-1-17-16,71 34 16,-53-52-16,17 18 15,-17 0-15,18-18 0,-1 17 16,18-17-16,-17 0 16,17 0-16,0 0 0,124-17 15,-106-1-15,123 0 16,-123 18-16,18-17 15,140-1-15,-123 18 16,0-17-16,0 17 0,1-18 16,-19 18-16,142-18 15,-124 1-15,106-1 16,-124 18-16,-17 0 16,17-18-16,-34 18 0,16-17 15,-16 17-15,-19 0 0,71 17 16,-88-17-16,35 53 15,-52-35 1,-1 17-16,0 0 0,-17 1 16,-18-1-16,18 0 0,-1 36 15,-17-36-15,0 0 16,0 18-16,0-35 16,0 0-16,0-1 15,-17-34 1,17-19-1,0 1-15,0 17 16,0-52-16,17 35 16,-17-18-1,18 17-15,-1 19 0,1-1 16,0 18 0,35-18-16,-36 18 15,36-17-15,-18 17 16,1 0-16,-1 0 0,0 0 15,1 0-15,-1 0 0,0 0 16,71 0 0,-71 17-16,89-17 15,-71 18-15,52-18 16,-52 18-16,18-18 16,-18 0-16,17 0 0,1 0 0,-18 17 15,88-17 1,-70 0-16,-1 0 0,1 18 15,-1-18-15,71 0 16,-52 0-16,-19 0 0,1 18 16,17-18-16,71 17 15,-89 1-15,89 0 16,-89-18-16,1 17 16,17 1-16,-17-18 0,17 17 15,88-17-15,-105 0 16,17 0-16,-17 18 0,17-18 15,0 0-15,-17 0 16,17 0-16,0 0 0,0-18 16,0 18-16,18 0 0,71 0 15,-72-17-15,-16 17 16,-1 0-16,0 0 0,0-18 16,89 18-16,-89 0 15,-18 0-15,19 0 16,-1 0-16,70 0 15,-69 0-15,-19 0 0,1 0 16,70 0 0,-71 0-16,1-17 0,-18 17 0,17 0 15,-17 0-15,53-18 16,-53 18-16,35-35 16,-35 17-16,-17-17 15,16 17-15,-16-35 0,-1 18 16,0-18-16,18-35 15,-18 35-15,1 18 16,17-54-16,-36 36 16,-17 18-16,0 0 15,-17 0-15,-1-1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.png"/><Relationship Id="rId4" Type="http://schemas.openxmlformats.org/officeDocument/2006/relationships/image" Target="NULL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2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Attention model intuition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long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587" y="2596329"/>
            <a:ext cx="113868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Jane s'est rendue en Afrique en septembre dernier, a apprécié la culture et a rencontré beaucoup de gens merveilleux; elle est revenue en parlant comment son voyage était merveilleux, et elle me tente d'y aller aussi.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683" y="3586322"/>
            <a:ext cx="107083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Jane went to Africa last September, and enjoyed the culture and met many wonderful people; she came back raving about how wonderful her trip was, and is tempting me to go too.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388" y="4395462"/>
            <a:ext cx="9186356" cy="2405946"/>
            <a:chOff x="335388" y="4395462"/>
            <a:chExt cx="9186356" cy="2405946"/>
          </a:xfrm>
        </p:grpSpPr>
        <p:grpSp>
          <p:nvGrpSpPr>
            <p:cNvPr id="71" name="Group 70"/>
            <p:cNvGrpSpPr/>
            <p:nvPr/>
          </p:nvGrpSpPr>
          <p:grpSpPr>
            <a:xfrm>
              <a:off x="1336904" y="4395462"/>
              <a:ext cx="8184840" cy="2405946"/>
              <a:chOff x="1336904" y="4395462"/>
              <a:chExt cx="8184840" cy="240594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336904" y="4395462"/>
                <a:ext cx="5482402" cy="2405946"/>
                <a:chOff x="1336904" y="4395462"/>
                <a:chExt cx="5482402" cy="240594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336904" y="4395462"/>
                  <a:ext cx="5482402" cy="2078910"/>
                  <a:chOff x="1336904" y="4682359"/>
                  <a:chExt cx="6613440" cy="1792013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1336904" y="6321972"/>
                    <a:ext cx="661344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1466193" y="4682359"/>
                    <a:ext cx="0" cy="179201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1878393" y="6165039"/>
                  <a:ext cx="418704" cy="636369"/>
                  <a:chOff x="1878393" y="6164054"/>
                  <a:chExt cx="418704" cy="636369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2087745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878393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2842758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20</a:t>
                    </a:r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3807123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30</a:t>
                    </a: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771488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40</a:t>
                    </a: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735851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50</a:t>
                    </a:r>
                  </a:p>
                </p:txBody>
              </p: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7054402" y="6297573"/>
                <a:ext cx="2467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Sentence length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35388" y="5019418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Bleu </a:t>
              </a:r>
            </a:p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score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97097" y="768210"/>
            <a:ext cx="6716160" cy="1947511"/>
            <a:chOff x="3804911" y="3521102"/>
            <a:chExt cx="6716160" cy="1947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4861611" y="4229936"/>
              <a:ext cx="442442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4543654" y="4431067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V="1">
              <a:off x="5081331" y="4709601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224382" y="4232431"/>
              <a:ext cx="44244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6444097" y="4712096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541907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7368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/>
            <p:nvPr/>
          </p:nvCxnSpPr>
          <p:spPr>
            <a:xfrm flipV="1">
              <a:off x="7767117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899028" y="4182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>
              <a:off x="5341350" y="4446186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704207" y="4446186"/>
              <a:ext cx="837700" cy="16327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9478424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403" b="-467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9703630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010857" y="4446186"/>
              <a:ext cx="413609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930646" y="4462512"/>
              <a:ext cx="414329" cy="347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6E31A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5952967" y="4462512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reeform 95"/>
            <p:cNvSpPr/>
            <p:nvPr/>
          </p:nvSpPr>
          <p:spPr>
            <a:xfrm>
              <a:off x="7998800" y="4155078"/>
              <a:ext cx="360713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8359513" y="4785312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>
              <a:off x="9242412" y="4157003"/>
              <a:ext cx="441992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9684405" y="4787237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2E4551-C019-4B4D-8409-D3F49359710D}"/>
                  </a:ext>
                </a:extLst>
              </p14:cNvPr>
              <p14:cNvContentPartPr/>
              <p14:nvPr/>
            </p14:nvContentPartPr>
            <p14:xfrm>
              <a:off x="431640" y="1263600"/>
              <a:ext cx="11424240" cy="468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2E4551-C019-4B4D-8409-D3F4935971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2280" y="1254240"/>
                <a:ext cx="1144296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 intuition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08578" y="5168264"/>
            <a:ext cx="7871194" cy="464547"/>
            <a:chOff x="1669519" y="4695287"/>
            <a:chExt cx="7871194" cy="46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99728" y="5632811"/>
            <a:ext cx="8607158" cy="556964"/>
            <a:chOff x="1560669" y="5159834"/>
            <a:chExt cx="8607158" cy="556964"/>
          </a:xfrm>
        </p:grpSpPr>
        <p:sp>
          <p:nvSpPr>
            <p:cNvPr id="14" name="TextBox 13"/>
            <p:cNvSpPr txBox="1"/>
            <p:nvPr/>
          </p:nvSpPr>
          <p:spPr>
            <a:xfrm>
              <a:off x="1560669" y="5191909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78641" y="5191306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visite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6966" y="5159834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l’Afrique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51220" y="5169766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en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253520" y="5193578"/>
              <a:ext cx="191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septembre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7712" y="519130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-25708" y="6550409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697" y="3183722"/>
            <a:ext cx="8137726" cy="531895"/>
            <a:chOff x="1356638" y="3183722"/>
            <a:chExt cx="8137726" cy="531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356638" y="3183722"/>
                  <a:ext cx="1814268" cy="531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638" y="3183722"/>
                  <a:ext cx="1814268" cy="5318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70455" b="-43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3290710" y="3183722"/>
                  <a:ext cx="1814269" cy="531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710" y="3183722"/>
                  <a:ext cx="1814269" cy="5318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0455" b="-43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531729" y="3216753"/>
                  <a:ext cx="962635" cy="465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29" y="3216753"/>
                  <a:ext cx="962635" cy="46583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80263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152916" y="3218837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916" y="3218837"/>
                  <a:ext cx="96263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7057740" y="3218837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740" y="3218837"/>
                  <a:ext cx="962636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813351" y="3526142"/>
            <a:ext cx="9537760" cy="1659977"/>
            <a:chOff x="-25708" y="3526142"/>
            <a:chExt cx="9537760" cy="165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1466417" y="4015336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832138" y="4212082"/>
              <a:ext cx="49658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0"/>
              <a:endCxn id="163" idx="2"/>
            </p:cNvCxnSpPr>
            <p:nvPr/>
          </p:nvCxnSpPr>
          <p:spPr>
            <a:xfrm flipH="1" flipV="1">
              <a:off x="1697026" y="4505682"/>
              <a:ext cx="357080" cy="6804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416400" y="4015337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19886" y="4017678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0500" y="4019803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Curved Connector 134"/>
            <p:cNvCxnSpPr>
              <a:stCxn id="167" idx="2"/>
              <a:endCxn id="166" idx="2"/>
            </p:cNvCxnSpPr>
            <p:nvPr/>
          </p:nvCxnSpPr>
          <p:spPr>
            <a:xfrm rot="5400000" flipH="1">
              <a:off x="3284739" y="3573777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cxnSpLocks/>
              <a:stCxn id="163" idx="2"/>
            </p:cNvCxnSpPr>
            <p:nvPr/>
          </p:nvCxnSpPr>
          <p:spPr>
            <a:xfrm rot="16200000" flipH="1">
              <a:off x="2672013" y="3530682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9004711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408952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054037" y="3989437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04020" y="3989438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07506" y="3991779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78120" y="3993904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>
              <a:off x="6872359" y="3547878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6259633" y="3504783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cxnSpLocks/>
              <a:endCxn id="169" idx="2"/>
            </p:cNvCxnSpPr>
            <p:nvPr/>
          </p:nvCxnSpPr>
          <p:spPr>
            <a:xfrm rot="5400000" flipH="1" flipV="1">
              <a:off x="4452877" y="3673914"/>
              <a:ext cx="25900" cy="1637637"/>
            </a:xfrm>
            <a:prstGeom prst="curvedConnector3">
              <a:avLst>
                <a:gd name="adj1" fmla="val -882625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5400000" flipH="1" flipV="1">
              <a:off x="7939681" y="3756842"/>
              <a:ext cx="17890" cy="1427994"/>
            </a:xfrm>
            <a:prstGeom prst="curvedConnector3">
              <a:avLst>
                <a:gd name="adj1" fmla="val -1277809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5400000">
              <a:off x="8522380" y="3748244"/>
              <a:ext cx="22353" cy="1449653"/>
            </a:xfrm>
            <a:prstGeom prst="curvedConnector3">
              <a:avLst>
                <a:gd name="adj1" fmla="val 1122682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>
              <a:endCxn id="167" idx="2"/>
            </p:cNvCxnSpPr>
            <p:nvPr/>
          </p:nvCxnSpPr>
          <p:spPr>
            <a:xfrm rot="5400000">
              <a:off x="5065600" y="3637631"/>
              <a:ext cx="28024" cy="1717006"/>
            </a:xfrm>
            <a:prstGeom prst="curvedConnector3">
              <a:avLst>
                <a:gd name="adj1" fmla="val 915729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0"/>
              <a:endCxn id="166" idx="2"/>
            </p:cNvCxnSpPr>
            <p:nvPr/>
          </p:nvCxnSpPr>
          <p:spPr>
            <a:xfrm flipV="1">
              <a:off x="2054106" y="4508021"/>
              <a:ext cx="296389" cy="6780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cxnSpLocks/>
            </p:cNvCxnSpPr>
            <p:nvPr/>
          </p:nvCxnSpPr>
          <p:spPr>
            <a:xfrm flipH="1" flipV="1">
              <a:off x="3647009" y="4505683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endCxn id="167" idx="2"/>
            </p:cNvCxnSpPr>
            <p:nvPr/>
          </p:nvCxnSpPr>
          <p:spPr>
            <a:xfrm flipV="1">
              <a:off x="3933001" y="4510146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 flipV="1">
              <a:off x="3647009" y="3580449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67" idx="0"/>
            </p:cNvCxnSpPr>
            <p:nvPr/>
          </p:nvCxnSpPr>
          <p:spPr>
            <a:xfrm flipH="1" flipV="1">
              <a:off x="3941594" y="3574396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730971" y="3580664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2025556" y="3574611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5309087" y="3543321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5603672" y="3537268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222553" y="3536662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7517138" y="3530609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8684282" y="3532195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78867" y="3526142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5320517" y="4481852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5606509" y="4486315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7220701" y="4491757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506693" y="4496220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8654773" y="4457430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8940765" y="4461893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1E6DC-69B8-48DD-9C67-9797FDD424E8}"/>
                  </a:ext>
                </a:extLst>
              </p14:cNvPr>
              <p14:cNvContentPartPr/>
              <p14:nvPr/>
            </p14:nvContentPartPr>
            <p14:xfrm>
              <a:off x="939960" y="654120"/>
              <a:ext cx="11049120" cy="610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1E6DC-69B8-48DD-9C67-9797FDD424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600" y="644760"/>
                <a:ext cx="11067840" cy="61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145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The problem of long sequences</vt:lpstr>
      <vt:lpstr>Attention model intuition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277</cp:revision>
  <dcterms:created xsi:type="dcterms:W3CDTF">2017-07-10T20:19:53Z</dcterms:created>
  <dcterms:modified xsi:type="dcterms:W3CDTF">2020-06-05T19:03:35Z</dcterms:modified>
</cp:coreProperties>
</file>