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75" r:id="rId3"/>
    <p:sldId id="273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03"/>
    <p:restoredTop sz="94681"/>
  </p:normalViewPr>
  <p:slideViewPr>
    <p:cSldViewPr snapToGrid="0" snapToObjects="1">
      <p:cViewPr varScale="1">
        <p:scale>
          <a:sx n="124" d="100"/>
          <a:sy n="124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0T04:40:23.95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30374 17745 0,'18'0'15,"17"-18"1,-17 18-16,52-18 16,-34 1-16,16 17 15,54 0-15,18-18 16,-54 1-16,-17-1 15,18 0-15,17 1 16,-35 17-16,-35 0 16,17 0-16,-18-18 15,-34 18 1</inkml:trace>
  <inkml:trace contextRef="#ctx0" brushRef="#br0" timeOffset="465.89">30692 17445 0,'17'-18'16,"-34"36"-1,-36 0 1,17 17-16,-16-18 0,-37 54 16,54-36-1,0 1-15,0-1 0,-1 0 16,19-17-16,-1 35 16,18-36-16,0 1 0,18 0 15,-1-1-15,54 1 16,-36-1-16,0 1 0,1-18 15,17 18-15,35-1 16,-53 1-16,36 0 16</inkml:trace>
  <inkml:trace contextRef="#ctx0" brushRef="#br0" timeOffset="23300.7">6597 13670 0,'0'-17'0,"0"-1"16,-18 0-16,1 1 16,-1-1-1,0 18-15,18-18 0,-17 18 16,-19 0-16,19 0 0,-36 36 16,35-19-16,-35 54 15,36-36-15,-1 36 16,0-36-16,36 35 15,0-52-15,-1 17 16,19 1 0,-1-36-16,-17 17 0,17-17 0,-18-17 15,19-1 1,-1-35-16,-17 35 16,-1-34-16,-17 16 15,-17-17-15,-1 36 16,18-19-1,-18 19-15,1-1 0,-1 18 16,18 18 0,18 17-1,-1-17-15,36 35 16,-35-36-16,35 19 16,-18-19-16,-17 1 15,-1-18-15,1 17 0</inkml:trace>
  <inkml:trace contextRef="#ctx0" brushRef="#br0" timeOffset="23839.15">6279 13388 0,'-17'0'16,"34"0"31,1 0-47,0 0 16,-1 0-16,36 0 15,-35 0-15,52 0 16,-52 18-16,0-18 0,17 0 15,-17 0-15,-1 17 16</inkml:trace>
  <inkml:trace contextRef="#ctx0" brushRef="#br0" timeOffset="24101.6">6456 13264 0,'17'0'0,"1"0"15,17 18-15,1 0 16,-19-18-16,19 17 16,-19 1-16,1-18 0,0 18 15,-1-1-15,1 1 16,-18 0-1,-18-1-15,18 1 0,-17-1 16,-1 1-16,0 0 0,1-1 0,-1 1 16,0-18-1</inkml:trace>
  <inkml:trace contextRef="#ctx0" brushRef="#br0" timeOffset="24908.51">6967 13300 0,'-17'0'15,"-1"0"1,0 17 0,1 1-16,17 0 15,-18-18-15,1 17 0,-1 19 16,18-19-16,-18 1 15,18-1 17,18 1-32,0 0 15,-1-1 1,1 1-16,-1-18 0,1 35 16,0-35-1,-18 18-15</inkml:trace>
  <inkml:trace contextRef="#ctx0" brushRef="#br0" timeOffset="25541.82">7056 13370 0,'-18'0'16,"18"18"-16,0 0 16,0 17-1,0-18-15,0 1 16,0 0-16,0-1 0,0 1 16,0 0-1,18-18-15</inkml:trace>
  <inkml:trace contextRef="#ctx0" brushRef="#br0" timeOffset="25875.83">7091 13317 0,'0'18'0,"17"0"32,1-1-32,0 1 15,-1-18-15,1 0 16,0 18-16,-1-18 0,19 35 16,-19-18-1,-17 1-15,0 0 16,0-1-16,-17 1 15,-1-18 1,0 18-16,1-1 16,-19 1-1,19 0 1,-1-1-16,18 1 0</inkml:trace>
  <inkml:trace contextRef="#ctx0" brushRef="#br0" timeOffset="26753.55">8308 13670 0,'-18'-17'16,"1"17"0,-1-18-16,0 18 15,1 0-15,-1 0 0,0 18 0,1-1 16,-36 36-16,35-18 16,1 1-16,-1 34 15,18-35-15,18 1 16,-1-1-16,1-17 0,52-1 15,-52-17-15,17 0 16,1-17-16,-19-1 0,36-35 16,-53 35-16,18 1 15,-18-18-15,0-1 0,-18 19 16,-17-19 0,17 19-16,-17-19 15,17 36-15,18 18 16,0 17-1,18 1-15,0-19 0,35 36 16,-18-35 0,0-1-16,-17 1 0,-1 0 15,19-18-15,-19 17 16</inkml:trace>
  <inkml:trace contextRef="#ctx0" brushRef="#br0" timeOffset="27240.73">8132 13423 0,'-18'0'16,"53"-17"15,-17 17-31,-1 0 0,36 0 16,-17 0-16,-19 0 15,1 0-15,17 0 0,0 0 16,-17 0 0,-18 17-1,-18-17-15</inkml:trace>
  <inkml:trace contextRef="#ctx0" brushRef="#br0" timeOffset="27516.25">8237 13247 0,'-35'0'16,"17"17"0,-34 19-16,34-19 15,0 1-15,-35 17 16,36-17-16,-1 0 15,18-1-15,18 1 16,-1-18-16,1 17 16,0-17-16,35 36 15,-36-36-15,36 35 16,-35-17-16,-1-1 0,19 19 16</inkml:trace>
  <inkml:trace contextRef="#ctx0" brushRef="#br0" timeOffset="28572.2">8696 13264 0,'-18'0'62,"1"0"-46,17 18-16,-18-18 0,-17 35 15,17-17-15,1 0 16,17-1-16,-18 1 16,18 0-1,18-1 1,-1 1-16,1-1 0,17 1 16,-35 0-1,18-1-15,-1-17 16,-17 18-16,0 0 15</inkml:trace>
  <inkml:trace contextRef="#ctx0" brushRef="#br0" timeOffset="28806.59">8784 13353 0,'0'17'15,"0"1"1,0 0 0,0-1-16,0 1 0,0-1 15,0 1 1,18-18-16</inkml:trace>
  <inkml:trace contextRef="#ctx0" brushRef="#br0" timeOffset="29101.26">8872 13264 0,'0'-17'15,"0"34"1,36 1-16,17 17 16,-1 1-1,-16-19 1,-1 36 0,-35-35-1,0 17 1,-35-17-16,17-1 0,0 1 15,-17 0 1,0-1-16,17 1 16,18 0-16,-35 17 15</inkml:trace>
  <inkml:trace contextRef="#ctx0" brushRef="#br0" timeOffset="30274.34">11994 13653 0,'0'-18'16,"0"0"-16,0 1 15,0-1 1,-17 18-16,-1-18 16,-17 36-1,17-18-15,-17 35 16,17-17-16,-17 35 16,35-18-16,0 0 15,0 1-15,35 17 16,-17-18-16,0-18 0,52 1 15,-35 0 1,1-18-16,-19-18 0,19 18 16,-19-18-16,19-34 15,-36 34-15,0-53 16,-18 54-16,18-19 16,-35 1-16,17 18 0,0-19 15,1 19-15,-1 17 0,18-18 16,0 36-1,35 17-15,-17-17 16,17 17-16,1-18 16,-1 19-16,-18-19 0,36 19 15,-17-19-15,-36 1 16,17 0-16</inkml:trace>
  <inkml:trace contextRef="#ctx0" brushRef="#br0" timeOffset="30639.89">11818 13353 0,'-18'0'0,"36"0"0,-36-18 15,36 18 16,17 0-15,-17 18-16,17-18 0,1 0 16,-19 17-16,18-17 0,1 0 15,17 0-15,-36 0 16,1 0-16,0-17 16</inkml:trace>
  <inkml:trace contextRef="#ctx0" brushRef="#br0" timeOffset="30858.22">12065 13247 0,'0'0'0,"18"0"0,-1 0 16,1 0-16,0 17 16,34-17-16,-34 18 15,17 17-15,-35-17 16,0 35-16,0-35 15,-35 17 1,0-18-16,0 19 16,17-19-16,0-17 15</inkml:trace>
  <inkml:trace contextRef="#ctx0" brushRef="#br0" timeOffset="31669.91">12506 13247 0,'18'0'31,"-36"0"-15,0 0 0,1 17-1,-1-17-15,0 18 0,-17 0 16,18-1-1,-1-17-15,18 18 0,0 0 16,18-1 0,-1-17-1,-17 18-15,35 0 16,-17-1-16,0 1 16,-18-1-1,17 1 1</inkml:trace>
  <inkml:trace contextRef="#ctx0" brushRef="#br0" timeOffset="32225.12">12594 13317 0,'0'-17'31,"18"17"-15,-18 17 0,17-17-16,-17 18 15,0 0-15,-17 17 16,17-17 0,0-1-1,-18 1-15,36-18 31,-1 17-15,1-17 0</inkml:trace>
  <inkml:trace contextRef="#ctx0" brushRef="#br0" timeOffset="32593.97">12647 13247 0,'18'0'15,"-1"0"1,1 17-1,0-17-15,-1 18 16,-17 0-16,18-1 16,-18 1-1,18 17-15,-18-17 16,0 17-16,0-17 16,-18-18-1,18 17-15,0 1 16,-18 0-1,1-18-15,17 17 0,-18 1 16,-17 17 0,17-17-16</inkml:trace>
  <inkml:trace contextRef="#ctx0" brushRef="#br0" timeOffset="33538.61">13494 13723 0,'-18'-18'15,"18"1"-15,0-1 0,-35-17 16,17 17 0,-17 36-1,0 0-15,-1 34 16,19-16-16,-1 34 15,18-34-15,18-1 16,17 0-16,18-17 16,-35-18-16,52 0 15,-52-18-15,35 0 16,-36 1-16,-17-36 16,0 35-16,0 1 15,-17-1-15,-1-17 16,0 35-16,18-18 0,0 36 31,36 17-15,-19-17-16,1-1 0,35 1 15,-35 0-15,17-1 16,-18-17 0,-34 0-1,-1-17 1</inkml:trace>
  <inkml:trace contextRef="#ctx0" brushRef="#br0" timeOffset="33794.02">13282 13335 0,'0'0'0,"18"0"16,-1 0 0,1 0-16,35 18 15,-35-18-15,17 17 0,0-17 16,-17 0-16,35 0 16,-18 0-16,-17 0 15</inkml:trace>
  <inkml:trace contextRef="#ctx0" brushRef="#br0" timeOffset="34071.86">13353 13229 0,'-36'18'0,"19"-1"16,-19 1-16,19 0 15,-1 17-15,18-17 16,0 17-16,18-17 16,35 17-1,-36-35-15,36 35 16,-35-17-16,35-1 15,-36 1-15,1-18 16</inkml:trace>
  <inkml:trace contextRef="#ctx0" brushRef="#br0" timeOffset="34461.53">13899 13264 0,'-17'0'0,"-1"18"15,-17-18 1,17 18-16,1-18 16,-1 17-16,0-17 0,1 18 15,17 0-15,0-1 16,0 1-16,35 0 16,-35-1-16,18-17 15,17 35 1,-17-35-16,-1 18 0,1-18 15,-1 18-15,1-18 16</inkml:trace>
  <inkml:trace contextRef="#ctx0" brushRef="#br0" timeOffset="34862.48">14041 13282 0,'0'0'0,"-18"0"16,18 18-1,18-1 1,-1 1 0,-17 0-16,18-1 15,-18 1 1,-18 0 0,18-1-16,-17-17 15,34 0 1,1 18-1,-1-1-15,1-17 16,0 18 0,-18 0-1</inkml:trace>
  <inkml:trace contextRef="#ctx0" brushRef="#br0" timeOffset="35652.42">14146 13229 0,'0'-17'31,"0"34"-15,18-17 0,-18 18-16,18-1 15,-1 1 1,1 0-16,17-1 16,-17-17-16,17 18 15,-17 0-15,-1-1 16,-17 1-1,-17-18 1,17 18 0,-18-1-1,1-17-15,-1 35 16,0-17-16,18 0 0,-17 17 16,-19 18-1,19-18-15</inkml:trace>
  <inkml:trace contextRef="#ctx0" brushRef="#br0" timeOffset="37403.98">25876 13600 0,'-17'0'0,"-1"-18"16,0 0-16,-17 1 15,17 17 1,-17 0 0,18 17-16,-1 1 0,0 53 15,1-36-15,17 0 16,0 18-16,0-18 0,35 36 15,-17-36 1,17-17-16,35 17 16,-34-35-16,17 0 0,17-35 15,-52-1-15,-1 19 16,1-54-16,-18 36 16,0 0-16,0-1 15,-18 1-15,1 18 0,-1-19 16,0 19-16,1 17 15,17 17 1,35 54 0,-17-54-16,35 54 15,-18-53-15,0-1 16,-17 1-16,-1 0 0,19 17 16,-19-35-16</inkml:trace>
  <inkml:trace contextRef="#ctx0" brushRef="#br0" timeOffset="38548.55">25594 13317 0,'18'0'31,"35"-17"-15,-18 17-16,35 0 15,-34 0-15,17 0 16,-18 0-16,0 0 16,-17 0-16,-1 0 15,-34 0 1</inkml:trace>
  <inkml:trace contextRef="#ctx0" brushRef="#br0" timeOffset="38809.65">25841 13176 0,'18'0'16,"-18"18"-16,17-18 0,36 0 15,-35 18 1,17-18-16,18 17 16,-35 1-16,-1-1 0,1 19 15,-18-19 1,-18 19-16,18-19 16,-17-17-16,-1 18 15,0-18-15,1 18 0,-1-18 16,-17 17-16,35 1 15,-18-18-15</inkml:trace>
  <inkml:trace contextRef="#ctx0" brushRef="#br0" timeOffset="39634.22">26353 13141 0,'0'-18'15,"17"18"1,-17 18 15,-17-18-31,-1 35 16,0-17-16,1 0 16,-19 17-1,19-35-15,-1 17 0,18 1 16,-18 17-16,54-17 15,-1 0-15,-17-1 16,35 1-16,-18 0 16,-18-1-16,1-17 15,0 18-15,-18-1 16,-18-17 0</inkml:trace>
  <inkml:trace contextRef="#ctx0" brushRef="#br0" timeOffset="40206.27">26494 13176 0,'0'0'15,"17"0"1,1 0 0,0-17-16,-1 17 15,1 0 1,-36 0 0,1 0-1,-1 0-15,-17 17 16,17 1-16,0 0 15,1-1-15,17 1 0,0-1 16,17 19 0,1-36-16,0 17 15,-1-17-15,19 36 16,-36-19-16,0 1 16,-18-18-16,0 0 15,-35 18-15,36-18 16,-19 0-1,19 0-15,-1 17 16,18-34-16</inkml:trace>
  <inkml:trace contextRef="#ctx0" brushRef="#br0" timeOffset="40563.12">26599 13053 0,'0'17'15,"18"1"-15,-18 0 16,35-1-1,1 1-15,-1 0 16,18 17-16,-36-17 16,1-1-16,-18 1 15,0-1-15,0 1 16,0 0-16,-35 17 16,0-17-16,-1 17 15,19-17-15,-1-1 0,0 1 16,1-1-16,-1 1 15</inkml:trace>
  <inkml:trace contextRef="#ctx0" brushRef="#br0" timeOffset="42202.65">27534 13547 0,'0'0'0,"-17"0"0,-1 0 0,-35 17 16,35 1-16,1 0 16,-1 35-1,18-18-15,0 0 16,18 0-16,-18-17 0,53 0 16,-36-1-16,19-17 15,-19-17-15,1-1 16,0 0-16,-1-35 15,-17 18 1,0 18-16,-17-36 16,17 17-16,0 19 15,17 34 1,-17 1-16,36 35 16,-19-35-1,36 34-15,-18-34 16,-17 0-16,17-1 0,-17 1 15,0-18 1,-18-18-16</inkml:trace>
  <inkml:trace contextRef="#ctx0" brushRef="#br0" timeOffset="42608.94">27305 13300 0,'0'0'15,"-18"0"-15,36 0 16,35 0-1,0 0-15,-18-18 0,18 18 16,-18 0-16,1 0 0,17-18 16,-36 18-16,1 0 15</inkml:trace>
  <inkml:trace contextRef="#ctx0" brushRef="#br0" timeOffset="42873">27376 13141 0,'0'0'0,"-18"0"0,0 0 16,1 18-16,-36 17 15,53-17-15,-18 34 16,18-34-16,0 17 15,18-17-15,35 35 16,-36-35-16,19-18 0,-19 17 16,18-17-16,1 18 15,-19-18-15,1-18 16</inkml:trace>
  <inkml:trace contextRef="#ctx0" brushRef="#br0" timeOffset="43325.42">27993 13070 0,'0'0'0,"-18"0"0,1 18 15,-19 0 1,19-18-16,-1 17 16,0 1-16,1 0 0,-1 17 15,18-17-15,0-1 16,0 1-16,18-1 16,-1 1-1,1 0-15,0-18 0,-1 0 16,1 0-16,-18 17 15</inkml:trace>
  <inkml:trace contextRef="#ctx0" brushRef="#br0" timeOffset="43737.8">28028 13176 0,'18'0'15,"-18"-17"-15,35 17 16,-17-18-16,-1 18 16,1-18-16,-36 18 31,-17 18-16,0 17-15,35-17 16,-18 0-16,18-1 0,-17-17 16,17 18-16,17-1 15,1 1-15,-1 0 16,1-18-16,0 17 16,-1-17-1,-17 18-15,-17-18 16,-1 18-1,0-18 1,1 0-16,-1 0 16,1 0-16,-1 0 15</inkml:trace>
  <inkml:trace contextRef="#ctx0" brushRef="#br0" timeOffset="44055.39">28205 13141 0,'0'-18'15,"17"18"1,1 0-16,0 18 0,17 0 15,-18-18 1,19 35 0,-36-17-1,0-1-15,-18 1 16,18-1-16,-35 19 16,17-19-16,18 1 15,-17 0-15,-1 35 16,0-36-16,1 1 0,-1-1 15</inkml:trace>
  <inkml:trace contextRef="#ctx0" brushRef="#br0" timeOffset="45411.62">2452 14182 0,'35'0'0,"-17"0"0,35 0 0,-18 0 16,88 0-1,-52 0-15,0-18 0,123 0 16,-106 1-16,18-1 16,-18 18-16,-18 0 0,19 18 15,-37-18-15,19 17 16</inkml:trace>
  <inkml:trace contextRef="#ctx0" brushRef="#br0" timeOffset="48754.64">28646 13600 0,'35'0'15,"-18"0"-15,72-18 16,-36 18-16,52 0 15,-34 0-15,70-18 16,-88 18-16,18 0 16,-36 0-16,35 0 15,-52 0-15</inkml:trace>
  <inkml:trace contextRef="#ctx0" brushRef="#br0" timeOffset="49065.47">28998 13423 0,'-53'18'15,"18"-1"-15,0-17 16,-36 36 0,36-19-16,-36 1 15,54 0-15,-1-1 0,1 19 16,17-19-16,17 1 16,1-18-16,-1 18 15,19-1-15,52 1 16,-53-1-16,36-17 15,-36 18-15,-17-18 0</inkml:trace>
  <inkml:trace contextRef="#ctx0" brushRef="#br0" timeOffset="50177.94">29986 13582 0,'18'-18'0,"-18"1"16,17-1-1,-17 0-15,-17 1 16,-1 17-16,-17 0 16,0 0-16,17 0 15,-17 0-15,-36 35 16,36 0-16,17-17 0,1 17 15,-1 36 1,18-36-16,0 0 0,18-17 16,17 17-16,0-17 0,0-18 15,36 18-15,-36-18 16,-17-18-16,35 0 16,-36 1-16,1-1 15,-18-17-15,18 17 0,-18-17 16,-18 17-16,0-17 15,1 17-15,17 1 0,-18-1 16,18 36 0,18 17-1,-1 0-15,1-17 16,17 17-16,1-17 0,-1-1 16,0 1-16,36 0 15,-36-18-15,-17 0 0,-1 0 16</inkml:trace>
  <inkml:trace contextRef="#ctx0" brushRef="#br0" timeOffset="51839.83">29863 13282 0,'-18'0'0,"0"0"15,36 0 17,0 0-32,-1 0 15,19 0-15,16 0 16,-16 0-16,34-18 15,-52 18-15,17-17 16</inkml:trace>
  <inkml:trace contextRef="#ctx0" brushRef="#br0" timeOffset="52090.4">29916 13141 0,'-36'18'15,"72"-36"-15,-89 53 0,0-17 16,35 0 0,-35 17-16,36-18 15,17 1-15,0 17 16,17-17-16,18-18 15,-17 18-15,17-18 16,36 17-16,-18-17 16</inkml:trace>
  <inkml:trace contextRef="#ctx0" brushRef="#br0" timeOffset="52840.56">30586 13053 0,'17'0'0,"1"-18"15,-36 18 1,-17 18 0,18-18-16,-36 35 15,17-17-15,1-1 16,0 1-16,17 0 0,1 17 16,17-17-16,17 17 15,1-18-15,17 19 16,0-36-1,-17 17-15,35 1 16,-35-18-16,-1 0 0,-17 18 16</inkml:trace>
  <inkml:trace contextRef="#ctx0" brushRef="#br0" timeOffset="53242.89">30868 13053 0,'0'0'15,"-18"0"-15,1 17 16,-18 1-16,-1 35 16,19-18-16,17-17 0,-18 17 15,18 0-15,18 18 16,-1-35-16,-17 0 0,18-1 16,0 1-16,34-18 15,-34 0-15,0-18 16,-1 1-16,-17-19 15,-17 19-15,-1-1 16,0 0-16,-17 18 16,18-17-1,-1 17-15,0 0 0,18 17 16</inkml:trace>
  <inkml:trace contextRef="#ctx0" brushRef="#br0" timeOffset="53654.2">31009 13088 0,'0'0'0,"18"18"16,-18-1-16,35 1 16,-17 0-16,35-1 15,-36 1 1,19 0-16,-1-1 15,0-17-15,-17 18 0,-1-18 16,-17 35-16,-17-17 16,-19 17-1,1-17-15,-18 17 16,36-17-16,-1-1 16,0-17-16,-17 35 15,17-17-15</inkml:trace>
  <inkml:trace contextRef="#ctx0" brushRef="#br0" timeOffset="55133.02">2064 13282 0,'-18'0'15,"36"0"-15,-18 0 16,35 0-1,0 0-15,1 18 0,-1-18 16,18 0-16,35 17 16,-53-17-16,1 0 15,-1 0-15,0 0 0,0 18 16,-17-18-16</inkml:trace>
  <inkml:trace contextRef="#ctx0" brushRef="#br0" timeOffset="55388.82">2399 13159 0,'18'17'16,"-1"1"-16,1-18 0,-1 18 15,1-1-15,0 1 0,17-1 16,-17 1-16,17 0 15,-17-18-15,-1 17 16,-17 19 0,0-19-16,0 19 0,-17-19 0,-19 18 15,36-17 1,-17 0-16,-1-1 0,-17 19 16</inkml:trace>
  <inkml:trace contextRef="#ctx0" brushRef="#br0" timeOffset="79379.74">26582 5697 0,'0'-35'16,"-18"17"-1,1-17-15,-1 18 16,-35-1-16,18 0 15,-1 18-15,-16 18 16,16 0-16,-52 34 16,53-16-16,-18 70 15,35-71-15,18 18 16,0 0-16,0 0 0,53 17 16,-18-52-16,36 17 15,-18-17-15,-18-18 0,53 0 16,-52-18-1,34-52-15,-52 34 16,-18 1-16,0-36 16,0 18-16,-18 18 0,1 0 15,-36-53 1,35 52-16,0 1 16,18 53-1,36 35 1,-19-18-16,36 36 15,18-1 1,-36-35-16,0-17 0,36 17 16,-36-17-16,-17-18 15,-18 18-15,17-18 16,-34 0-16</inkml:trace>
  <inkml:trace contextRef="#ctx0" brushRef="#br0" timeOffset="79847.89">26176 5292 0,'0'0'0,"-18"0"16,36 0 15,17 0-15,-17 0-16,17 0 0,1 0 15,52 17-15,-53-17 16,36-17-16,-36 17 15,18 0 1,-36 0-16,-17-18 16</inkml:trace>
  <inkml:trace contextRef="#ctx0" brushRef="#br0" timeOffset="80125.33">26458 5115 0,'0'0'16,"18"0"-16,0 0 0,-1 18 15,1-18-15,17 18 0,0-18 16,1 17-16,17 1 0,-18-1 16,18 1-16,-36 0 0,19-1 15,-19 1-15,1 17 16,-36-17-16,1 0 0,-36 17 15,35-17 1,-52-1-16,34 1 16,1-1-16,17-17 15,36 0 1</inkml:trace>
  <inkml:trace contextRef="#ctx0" brushRef="#br0" timeOffset="80653.72">27376 5009 0,'17'-17'16,"-17"-1"0,-17 18-1,-19 18 1,19-1-16,-54 19 16,36-19-16,-18 19 15,35-19 1,1 1-16,-1 0 0,18-1 15,0 18 1,18-17-16,35 17 16,-18-17-16,18 17 15,-18-17 1,-17 0-16,-18-1 0,0 1 16,0 0-1</inkml:trace>
  <inkml:trace contextRef="#ctx0" brushRef="#br0" timeOffset="80914.02">27481 5203 0,'18'0'32,"35"-17"-17,-35 17-15,-1 0 16,1 0-16,0 0 0,-1 0 16,1 0-16,-18 17 15,-18-17-15</inkml:trace>
  <inkml:trace contextRef="#ctx0" brushRef="#br0" timeOffset="81192.26">27570 5045 0,'0'17'0,"-18"19"16,18-1 0,0 0-16,-18 0 15,18 1-15,0-19 16,18 1-16,0 0 16,-1-1-16,36 1 15,-35-18-15,-1 0 0,1 0 16,0 0-16,-1 0 15</inkml:trace>
  <inkml:trace contextRef="#ctx0" brushRef="#br0" timeOffset="81532.26">27764 5045 0,'0'17'15,"17"-17"1,1 18-16,0 0 16,17-1-16,-18-17 15,1 18-15,35-18 16,-18 18-16,-17-18 0,0 0 15,17 17 1,-35 1-16,0-1 16,0 1-16,-18 0 15,1-1-15,-36 19 16,35-19-16,0 1 0,-17 35 16,17-35-16,1 17 15</inkml:trace>
  <inkml:trace contextRef="#ctx0" brushRef="#br0" timeOffset="84396.48">28487 5962 0,'-18'18'16,"1"17"-16,-1-17 16,-17 17-1,17-18-15,0 1 0,18 0 16,0 17-16,0-17 16</inkml:trace>
  <inkml:trace contextRef="#ctx0" brushRef="#br0" timeOffset="84890.18">29439 5768 0,'0'0'15,"36"-53"-15,-36 35 16,0 1-16,0-19 16,-18 19-16,0-1 0,-17 18 15,-36 0-15,19 18 16,-1-1-16,17 19 0,1-19 16,0 19-16,-18 52 15,35-53-15,18 0 0,0 18 16,36 0-1,-1-17-15,0-19 0,0-17 16,1 18-16,-1-18 0,18-18 16,-18 1-16,36-19 15,-54 1-15,1 0 0,0-36 16,-18 36 0,0 0-16,-18-1 0,18 1 15,-18 17-15,18 1 16,0 34-1,36 19 1,-19-1-16,19-17 0,-19-1 16,18 1-16,18 17 15,-17-17-15,-19-18 0,1 0 16,0 17-16,-18-34 16</inkml:trace>
  <inkml:trace contextRef="#ctx0" brushRef="#br0" timeOffset="85313.4">29051 5221 0,'-17'-18'15,"34"18"17,36 0-17,-35 0-15,17 0 0,18 0 16,0 0-16,35 0 16,-53 18-16,1-18 15,-1 0-15,-17 0 0,-1 0 0,-17 18 16,-35-18-1</inkml:trace>
  <inkml:trace contextRef="#ctx0" brushRef="#br0" timeOffset="85608.68">29263 5045 0,'0'0'0,"-35"17"15,17-17-15,-53 36 16,36-36-16,18 17 0,-19 1 16,19-18-16,-19 18 15,19-1-15,-1 1 16,18-1-16,18 1 15,-1 0-15,36 35 16,-35-18-16,35 18 16,-18-35-16,-17-1 15,-1 1-15</inkml:trace>
  <inkml:trace contextRef="#ctx0" brushRef="#br0" timeOffset="86231.85">29968 4939 0,'18'0'16,"-36"0"-16,18 0 31,-35 35-31,18-35 16,-1 18-16,0-1 0,-17 19 15,17-19 1,1 1 0,17 0-16,-18-1 0,36 19 15,-18-19-15,17 1 16,19 17-16,-19-17 15,1-1-15,0 1 0,-1 0 16,1-1-16,-1-17 16</inkml:trace>
  <inkml:trace contextRef="#ctx0" brushRef="#br0" timeOffset="86508.48">30039 5151 0,'18'0'0,"-36"0"0,53 0 16,1 0-1,-19 0-15,1 0 16,0 0-16,17 0 16,-18-18-16,1 18 15,0 0-15,-36 0 16</inkml:trace>
  <inkml:trace contextRef="#ctx0" brushRef="#br0" timeOffset="86785.84">30163 4974 0,'0'0'0,"0"18"31,0 17-31,0-17 16,-18 17-16,18-17 15,0 35-15,0-36 16,18 1-16,-18-1 16,17 19-16,1-36 15,-1 17-15,1-17 16,17 0-16,-17 0 16</inkml:trace>
  <inkml:trace contextRef="#ctx0" brushRef="#br0" timeOffset="87427.33">30374 4974 0,'0'0'0,"18"0"15,-18 18 17,0-1-32,17 1 15,1 17 1,0-17-16,35 0 15,-36-1-15,19 1 16,-19 0-16,1-1 16,-18 1-1,-18-18 1,1 17-16,-1 1 16,-35 0-16,35-1 15,1 1-15,-19 17 16,19 1-16,-1-19 15</inkml:trace>
  <inkml:trace contextRef="#ctx0" brushRef="#br0" timeOffset="88824.77">30974 5098 0,'0'-36'16,"-18"36"-16,1-35 16,17 17-1,0 36 16,35 35-15,0-18-16,18 53 16,-18-35-16,1 0 0,-1 18 15,18 52-15,-36-52 16,19 70 0,-36-70-16,0-19 0,-18 1 15,0 0-15,1 0 0,-54 18 16,36-54-16,-36 54 15,36-53-15,0 17 16</inkml:trace>
  <inkml:trace contextRef="#ctx0" brushRef="#br0" timeOffset="89606.83">25700 4886 0,'-35'0'16,"35"18"-16,-36 17 15,19 0-15,-1 0 0,-17 71 16,17-18 0,0 1-16,-34 105 15,52-88-15,0-18 0,0 0 16,17 0-16,1-17 0,35 35 15,-18-54-15,18 19 16,-18-53-16,1 17 16,-36-17-1</inkml:trace>
  <inkml:trace contextRef="#ctx0" brushRef="#br0" timeOffset="90435.87">23636 5521 0,'0'0'0,"0"-35"0,-18 17 15,1 0-15,-36 1 16,35 17-16,1 0 16,-19 0-16,19 17 0,-19 1 15,-16 53 1,34-18-16,-17 35 15,35-35-15,17 35 16,1-53-16,0 0 16,-1-17-16,54 17 15,-36-35-15,18 0 16,-35-17-16,17-1 0,-35 0 16,17-17-16,-17 0 15,0 17-15,0-17 0,-17-36 16,-1 18-16,1 18 0,-1 0 15,0-18 1,36 53 0,0 53-1,-1-35-15,18 17 0,-17 0 16,0 0-16,-1-17 0,19 35 16,-19-35-1,1-1-15,0 1 0,-1-18 16,-17-18-1</inkml:trace>
  <inkml:trace contextRef="#ctx0" brushRef="#br0" timeOffset="90825.41">23865 4851 0,'0'0'16,"-17"17"-16,17 1 0,-18 0 15,-17-1 1,17 1-16,1 0 16,17-1-16,-18 1 0,0 17 0,1 0 15,17-17 1,0 0-16,0-1 0,17 1 16,1 0-16,35-1 15,-35 1-15,17-1 16,-18 1-16,1-18 0,0 0 15,-1 18 1</inkml:trace>
  <inkml:trace contextRef="#ctx0" brushRef="#br0" timeOffset="91041.77">23971 5062 0,'18'0'31,"17"18"-31,0-18 16,-17 0-16,0 0 16,17 0-1</inkml:trace>
  <inkml:trace contextRef="#ctx0" brushRef="#br0" timeOffset="91296.8">24059 4904 0,'-17'35'16,"34"-70"-16,-34 105 0,17-52 0,0 35 16,17-36-16,1 19 15,0-19-15,-1 1 16,19 0 0,-19-18-16,19 0 15,-19 0-15,1 0 16</inkml:trace>
  <inkml:trace contextRef="#ctx0" brushRef="#br0" timeOffset="91675.22">24218 4886 0,'18'0'32,"-1"0"-17,1 18-15,0-1 16,-1 1-16,19 0 15,-1-1 1,0 1-16,-17-1 16,-18 1-1,0 0-15,-18-1 16,1 1 0,-1 0-16,0-18 0,1 17 15,17 1-15,-36 0 16,36-1-16</inkml:trace>
  <inkml:trace contextRef="#ctx0" brushRef="#br0" timeOffset="92130.52">24606 5503 0,'-17'0'16,"34"0"-16,-17 0 15,18 18 1,0-18-16,34 0 16,-16 0-16,-1 18 15,-17-18-15,35 0 16</inkml:trace>
  <inkml:trace contextRef="#ctx0" brushRef="#br0" timeOffset="92270.25">24642 5697 0,'52'18'15,"-104"-36"-15,140 36 0,-53-18 0,0 0 16,1-18-16,-19 18 0,18 0 16</inkml:trace>
  <inkml:trace contextRef="#ctx0" brushRef="#br0" timeOffset="97543.46">23266 6279 0,'0'-17'15,"17"17"1,36 17 0,0-17-1,88 0-15,-53 18 16,107-18-16,-107 0 16,0 0-16,0 0 0,-17 0 15,34 18-15,-87-18 16</inkml:trace>
  <inkml:trace contextRef="#ctx0" brushRef="#br0" timeOffset="120467.16">24183 4586 0,'0'18'156,"0"17"-156,0-17 16,-18 35-16,18-18 15,-17 0 1,17-17-16,17 17 16</inkml:trace>
  <inkml:trace contextRef="#ctx0" brushRef="#br0" timeOffset="121551.06">27852 4763 0,'-18'17'78,"1"18"-62,-1-17-16,-17 17 16,17-17-16,0 17 15,1-35-15,17 18 16,17-18-16</inkml:trace>
  <inkml:trace contextRef="#ctx0" brushRef="#br0" timeOffset="122407.22">30392 4692 0,'0'-18'16,"-18"18"31,18 18-32,-17 0 1,17-1-16,-18 1 0,18 17 16,0-17-16,-18 17 15</inkml:trace>
  <inkml:trace contextRef="#ctx0" brushRef="#br0" timeOffset="123575.03">3034 16722 0,'-18'-18'16,"18"36"-16,18-18 15,17 17 1,-17 1-16,35-18 0,-18 0 16,0 0-16,18 0 0,53 0 15,-71-18-15,54 1 16,-72 17-1,18 0-15,-17-18 0,-18 0 16</inkml:trace>
  <inkml:trace contextRef="#ctx0" brushRef="#br0" timeOffset="123847.72">3228 16475 0,'0'35'15,"0"-70"-15,0 105 0,-18 18 16,18-35-16,0 89 16,0-72-16,0 54 15,18-89-15,0 0 0,34 18 16,1-35-16,36-18 15,-36 0 1,35-36-16,-35 19 16,-18-1-16,0-17 15</inkml:trace>
  <inkml:trace contextRef="#ctx0" brushRef="#br0" timeOffset="124141.77">3951 16193 0,'-18'35'16,"18"-18"-16,-17 54 15,17-36-15,-18 53 16,18-35 0,-17 0-16,-1-17 0</inkml:trace>
  <inkml:trace contextRef="#ctx0" brushRef="#br0" timeOffset="125354.61">4392 17092 0,'0'0'15,"-18"18"-15,18-1 16,0 1 0,18 0-16,-18-1 0,53 19 15,-18-1-15,53 35 16,-35-34-16,18-1 16,52 53-1,-52-53-15,0 1 0,70 34 16,-71-34-16,-17-1 15,18-18-15,52 19 16,-88-36-16,18 0 0,-17 0 16,17-18-16</inkml:trace>
  <inkml:trace contextRef="#ctx0" brushRef="#br0" timeOffset="125694.19">5362 17445 0,'0'0'0,"18"0"0,-18 18 15,35-1-15,0 1 0,-17-18 16,17 17-16,1-17 0,52 18 15,-35 0-15,-18-1 16,0-17-16,36 36 16,-54-1-16,1-17 15,0-1-15,-18 18 0,0-17 16,-18 17-16,18-17 16,-53 17-16,18-17 15,-18 35-15,18-36 16,-1 19-16,1-19 15,0 19-15,0-19 0,17 1 16</inkml:trace>
  <inkml:trace contextRef="#ctx0" brushRef="#br0" timeOffset="145858.34">6315 4886 0,'0'18'15,"0"52"1,0 1-16,0-18 16,17 35-16,-17 0 0,0 124 15,0-106-15,0 70 16,0-88-1,0-17-15,18 52 16,-18-88-16,0 36 16,0-36-16,18-35 15,-1 0-15</inkml:trace>
  <inkml:trace contextRef="#ctx0" brushRef="#br0" timeOffset="146681.72">6315 4763 0,'0'0'16,"-18"0"-16,18 17 16,18 1-1,52-18 1,-17 17-16,18-17 15,-18 0-15,17 0 0,89 0 16,-71-17-16,106 17 16,-88-18-1,-18 18-15,18-17 0,88 17 16,-88 0-16,53-18 16,-89 18-16,-17 0 15,0 0-15,0-18 16,-18 18-16,1 0 0,16 0 15,-34-17-15,0 17 16,-18 17 0,0 1-16,0 35 15,0-36-15,0 19 16,0 34 0,0-17-16,0 0 0,0 0 15,0 88-15,0-70 16,0 17-16,35 176 15,-17-87 1,-18-89-16,17-17 0,1 52 16,-18-70-1,18 0-15,-18 0 0,17-18 16,-17 53 0,0-35-1,0-18-15,-35 1 16,17-19-16,-35 1 15,18 0-15,-18-18 16,-17 0-16,-19 17 16,1-17-16,-35 0 0,-18 0 0,-177 18 15,-17 0 1,176-1-16,36-17 16,17 0-16,-70 18 15,105-36-15,18 18 0,0-17 16,36-19-16,-1 19 15</inkml:trace>
  <inkml:trace contextRef="#ctx0" brushRef="#br0" timeOffset="147336.04">6332 6050 0,'-17'0'16,"17"18"-16,0 35 15,0-18 1,0 0-16,17 18 0,-17-18 15,18 18-15,0 36 16,-1-54-16,1 35 16</inkml:trace>
  <inkml:trace contextRef="#ctx0" brushRef="#br0" timeOffset="150585.93">7108 5450 0,'0'-17'16,"-17"-1"0,-1 1-16,-17-1 15,17 18-15,-17 0 0,-18 0 16,18 18-16,-18 17 16,18 0-16,17-17 15,-17 35 1,35-18-16,0 0 0,0 0 15,17-17-15,19 17 0,-19-17 16,36 17-16,18 1 16,-18-19-16,0 1 0,17 17 15,-52-35 1,-1 18-16,-17-1 0,0 1 16,0 0-16,-17-1 0,-54 1 15,36 0-15,-53 17 16,17-35-1,36 18-15,0-18 16,-1 0-16</inkml:trace>
  <inkml:trace contextRef="#ctx0" brushRef="#br0" timeOffset="151257.67">7373 5045 0,'0'0'0,"18"0"0,-18-18 15,17 18 1,-17 18 0,-17-1-1,-1 1-15,-17 17 16,17-35-16,1 18 0,-1 0 16,-17 17-1,-1-18-15,36 1 16,-17-18-16,17 18 0,0-1 15,17 1-15,19 0 16,-1-1-16,0 1 16,18 17-1,-35-35-15,17 18 0,-17 0 16,-1-18-16,1 17 16</inkml:trace>
  <inkml:trace contextRef="#ctx0" brushRef="#br0" timeOffset="151591.56">7532 5151 0,'0'0'0,"0"17"31,0 1-15,-18 17-16,18-17 15,0-1-15,0 19 16,0-19-1,18 1-15,-1-18 16,1-18 0,-18 1-16</inkml:trace>
  <inkml:trace contextRef="#ctx0" brushRef="#br0" timeOffset="151896.78">7620 5080 0,'0'-18'16,"0"36"-1,35-18-15,-35 18 16,53-1-16,-35 1 16,-1 0-16,19-18 15,-19 17-15,19-17 0,-1 18 16,-17-1-16,-18 1 15,0 0-15,-18 17 16,18-17-16,-18-1 16,-17 1-16,17-18 15,18 18-15,-35-18 16,35 17-16,-18-17 16,1 18-16</inkml:trace>
  <inkml:trace contextRef="#ctx0" brushRef="#br0" timeOffset="152486.3">5186 5680 0,'0'0'15,"17"0"-15,36 17 16,-17-17-16,-1 0 16,71 18-1,-36-18-15,54 0 16,-1 0-16,-70 0 15,53 0-15,-53 0 16,-18 0-16,1 0 16,-19 0-16,-17-18 15,-17 1-15</inkml:trace>
  <inkml:trace contextRef="#ctx0" brushRef="#br0" timeOffset="152737.31">5874 5503 0,'35'18'16,"-17"0"-16,35-1 16,-18 1-16,35 0 15,-52-1-15,35 18 16,-35-17 0,-1 17-16,-17-17 15,0 35-15,-17-35 16,-1-1-16,-17 1 15,-1-1 1,19-17-16,-1 0 0,1 0 16,-1 0-16,-17 0 15,17 0-15,18 18 16</inkml:trace>
  <inkml:trace contextRef="#ctx0" brushRef="#br0" timeOffset="153476.76">4039 5539 0,'0'-18'16,"0"36"-16,0-54 0,-17 19 16,-1 17-16,0-18 15,1 18-15,-1 0 0,-52 35 16,34-17-16,-34 35 15,52-18-15,-17 36 16,52-36-16,1 0 16,35 18-1,-18-35-15,18 17 0,-18-17 16,18-1-16,0 1 0,18 0 16,-53-1-16,-1 1 15,-34 0-15,-36-1 16,17 1-1,1-18-15,-18 0 0,0 18 16,18-18-16,-53 0 16,52-18-16,19 0 15</inkml:trace>
  <inkml:trace contextRef="#ctx0" brushRef="#br0" timeOffset="153926.96">4269 5186 0,'0'-18'15,"-18"18"-15,-17 0 16,17 18-16,-17-1 15,17-17-15,-35 36 16,36-19-16,-1 1 16,18 0-16,-18-1 0,18 19 15,18-1 1,0-17-16,52 17 16,1 0-16,-36-17 15,36-1-15,-54 1 16,18-18-1</inkml:trace>
  <inkml:trace contextRef="#ctx0" brushRef="#br0" timeOffset="154767.42">4463 5274 0,'-18'0'0,"0"0"31,18 18-15,0 17-16,0-17 16,0 17-16,18-17 15,0-1 1,-1 1-16,1-18 0,0 0 15,-1 0-15,1-18 16,-18 1-16,0-1 16,-18 0-16,18 1 15,-17 17-15,-1-18 16,0 18-16,1-18 0,-19 18 16,19 0-16</inkml:trace>
  <inkml:trace contextRef="#ctx0" brushRef="#br0" timeOffset="155039.22">4533 5221 0,'18'0'0,"-1"0"15,1 0 1,35 0-16,-35 18 15,17-1-15,-17-17 16,-1 18-16,1 0 0,17 17 16,-35-17-16,0 17 15,0-17-15,-35 17 16,17-18-16,1 1 16,-19-18-16,19 18 0,-36 17 15,35-35 1</inkml:trace>
  <inkml:trace contextRef="#ctx0" brushRef="#br0" timeOffset="155733.77">7020 4022 0,'0'17'16,"0"1"-16,0 53 16,0-36-16,0 53 15,0-35 1,0-18-16,0 18 15,0-18-15,0 1 0,0-1 16,0-17-16,0-1 0,18 1 16,0-18-16</inkml:trace>
  <inkml:trace contextRef="#ctx0" brushRef="#br0" timeOffset="156018.53">6809 4269 0,'0'-18'15,"17"0"-15,1 1 0,0-19 16,-1 19-16,1-18 0,17-36 16,-17 36-1,-1-1-15,-17 1 0,18 17 16,-18-17-16,0 18 0,0-1 15,0 36 1,18-1-16,-1 1 16,19 35-16,-19-18 15,18 18 1,1-35-16,-19-1 0,1 1 16,0-18-16,-18 18 0</inkml:trace>
  <inkml:trace contextRef="#ctx0" brushRef="#br0" timeOffset="157625.44">6597 3122 0,'0'0'0,"-18"-18"0,18-34 15,0 34-15,0 0 16,0 36 15,18 52-31,-18-17 16,18 18-16,-1-36 15,19 18 1,-1-35-16,-18-18 0,19 0 16,-19 0-16,36-36 15,-35 19-15,0-54 16,-18 36-16,0-18 15,0 18-15,-18 17 16,18 1-16,0 34 16,0 54-1,18-36-15,-1 18 0,1 0 16,-1-18-16,19 53 16,-19-52-16,1 52 15,-18-53-15,0 0 0,-18-17 16,1 0-16,-19-1 0,-16 1 15,-1-18 1,-18-18-16,36 1 16,-18-36-16,35 35 15,1 0-15,-1 1 16,36-18-16</inkml:trace>
  <inkml:trace contextRef="#ctx0" brushRef="#br0" timeOffset="158114.57">7161 2611 0,'0'0'0,"-17"0"15,-1 0 17,-17 35-17,17-18-15,-17 36 16,17-35-16,1 0 16,17-1-16,0 1 0,0 17 15,17-17-15,1 17 16,17-17-16,0-1 15,1-17 1,-19 0-16,36 0 16,-35 0-16,0 0 15</inkml:trace>
  <inkml:trace contextRef="#ctx0" brushRef="#br0" timeOffset="158387.86">7338 2628 0,'0'18'16,"17"-1"-1,-17 1-15,0 17 16,0-17-16,0 0 0,0 35 16,0-36-1,18 1-15,0 0 0,-1-18 16,1-18 0</inkml:trace>
  <inkml:trace contextRef="#ctx0" brushRef="#br0" timeOffset="158822.01">7461 2575 0,'18'18'46,"0"0"-30,-1-1-16,1 1 16,-1-18-16,19 17 15,-19 1-15,36 0 16,-17-18-16,-19 17 0,1-17 16,17 18-16,-35 0 15,0-1-15,18-17 16,-36 0 15,0 0 16,18 18-31,-17 0-16,-1-1 15,1 1-15,-19 35 16,1-36-16,17 19 15,18-19-15,-17 19 0,-1-1 16</inkml:trace>
  <inkml:trace contextRef="#ctx0" brushRef="#br0" timeOffset="161363.93">7232 6703 0,'0'-18'16,"0"36"15,0-1-15,-18 72-1,18-36-15,-17 17 0,17-17 16,0 18-16,-18-19 0,18 37 15,0-54-15,0 18 16,0-35 0,18-18-1,-1-18-15,-17 0 16</inkml:trace>
  <inkml:trace contextRef="#ctx0" brushRef="#br0" timeOffset="161724.45">7020 6897 0,'0'0'0,"0"-18"46,0 1-30,18-1-16,0 0 16,-18 1-16,17-19 0,1 19 0,-1-36 15,1 35-15,0-17 16,-18 17-16,17 1 16,1 17-16,-18 17 15,18 1 1,-1 17-16,1 0 15,-18-17-15,18-18 0,-1 18 16,1-1-16,17 19 16,-17-19-16</inkml:trace>
  <inkml:trace contextRef="#ctx0" brushRef="#br0" timeOffset="164704.91">7444 7638 0,'-18'-18'16,"0"0"-1,1 18-15,-19-17 16,19 17-16,-18 0 15,-36 17-15,36 19 16,-36 17-16,53-18 16,1 0-16,-1 18 0,18 18 15,35-36 1,-17 0-16,17-17 0,54 35 16,-36-36-16,-1-17 15,19 0-15,-18 0 0,0 0 16,35-35-16,-53 35 15,-17 0 1,-36 0-16</inkml:trace>
  <inkml:trace contextRef="#ctx0" brushRef="#br0" timeOffset="170381.78">7814 7126 0,'18'0'15,"-18"-18"-15,-18 18 63,0 18-63,1 0 15,-36 17-15,35-17 16,-17 17 0,17-17-16,18-1 15,0 1-15,0 0 16,36-1-16,-1-17 15,0 18-15,18-1 16,-35 1-16,-1-18 16,1 35-1,0-17-15</inkml:trace>
  <inkml:trace contextRef="#ctx0" brushRef="#br0" timeOffset="170643.12">8043 7144 0,'-17'17'15,"17"1"1,0 17 0,0 1-16,0-19 0,17 1 15,-17 0 1,18-18 0</inkml:trace>
  <inkml:trace contextRef="#ctx0" brushRef="#br0" timeOffset="171038.14">8202 7020 0,'0'18'16,"18"0"15,-1-1-31,1 1 16,17-1-16,-17-17 15,0 18-15,17-18 16,-18 18-16,19-1 15,-19 1-15,1 0 16,0-1-16,-36-17 16,0 18-1,1 0 1,-1-18-16,0 17 0,-17 1 16,18 0-16,-1-1 0,0 1 15,18-1-15,-17 36 16</inkml:trace>
  <inkml:trace contextRef="#ctx0" brushRef="#br0" timeOffset="173709">7602 7355 0,'-17'0'0,"17"-17"32,17-1-17,1 18-15,17-17 16,-17-1-16,35-17 15,-18-1 1,18 19-16,53-54 16,-36 36-16,1 0 0,52-36 15,-87 53-15,17 1 16,-36-1-16,1 18 16,-18 18-16,-18 17 15,-17 0-15,-36 36 16,36-36-16,-18 0 15,18 1-15,0 17 16,-18-18-16,18 0 0,17-17 0,-17 17 16,17-17-1,36-18-15,17-18 16,-17 0-16,52-17 16,-35 0-16,36 0 15,-36 17-15,-17 0 0,35 1 16,-36-1-16,1 18 15,-18 18 1,-18 17-16,1-17 16,-19 52-16,1-52 15,18 17-15,-1 0 0,18-17 16,-18-18 0,36 0-16,0 0 0,17-18 15,53-35-15,-53 18 16,18 18-16,-18-19 0,1 19 15,-1-1-15,36 0 16,-54 18-16,-17 18 16</inkml:trace>
  <inkml:trace contextRef="#ctx0" brushRef="#br0" timeOffset="178234.5">7391 8784 0,'0'-17'0,"0"34"47,0 18-31,17-17-16,-17 0 0,0 35 15,0-18 1,0 0-16,0 0 16,0 18-16,18 18 0,-18 105 15,18-70-15,-1 141 16,-17-106-16,0 159 16,0-159-16,0 0 15,0-17-15,0-1 0,18 89 16,-18-124-16,18 53 15,-18-88-15,17-18 16,-17 1-16,0-19 16,18-17-16,-18-17 15</inkml:trace>
  <inkml:trace contextRef="#ctx0" brushRef="#br0" timeOffset="178952.72">7161 8996 0,'-17'17'0,"17"1"15,-18 0-15,18-1 16,0-34 0,18-1-1,-1-35 1,1 36-1,-18-19-15,18 1 0,-1 17 16,1-17-16,0 0 16,-1 17-16,1 1 0,0-36 15,-1 35-15,1 0 16,-1 18-16,1 0 16,17 36-1,-35-1-15,18-17 0,0 17 16,17-18-16,-17 1 0,17 35 15,0-35-15,-17-1 16,-1-17-16</inkml:trace>
  <inkml:trace contextRef="#ctx0" brushRef="#br0" timeOffset="180576.74">6315 9948 0,'-18'71'16,"18"-36"-16,0 18 16,-18 35-16,1-35 15,17 0-15,-18 0 0,1 18 16,-1-54 0,-17 19-16,17-36 15,-17 0-15,-1 0 16,19-18-16,-1 18 0,1-18 15,-1 1-15,18-19 16,0 19-16,18-1 16,-1 0-16,36 18 15,-18 0-15,-17 0 0,88 53 16,-53-17 0,-18-1-1,-35-17-15,18 17 16,-18-18-1,0-34 1</inkml:trace>
  <inkml:trace contextRef="#ctx0" brushRef="#br0" timeOffset="180982.78">6456 9648 0,'0'0'0,"0"-17"16,-18 17 15,18 17-15,-17 1-16,-1 17 15,0-17-15,1 0 16,-1 17-16,18 0 16,0-17-16,0 17 15,35 0-15,1 1 16,-1-19-16,-18 1 15,19-18-15,17 18 16,-36-18-16,1 0 16,0 0-16,-1 0 0</inkml:trace>
  <inkml:trace contextRef="#ctx0" brushRef="#br0" timeOffset="181265.38">6597 9631 0,'18'0'16,"-1"17"-1,1 19 1,-18-19-16,18 36 16,-18-35-16,17 0 0,-17 17 15,18-35-15,-18 18 0,17-1 16,1 1-16</inkml:trace>
  <inkml:trace contextRef="#ctx0" brushRef="#br0" timeOffset="181470.92">6897 9860 0,'0'0'16,"-18"18"-16,18-1 0,0 1 0,-17 17 15,-1-17 1,18 0-16,-18-18 16</inkml:trace>
  <inkml:trace contextRef="#ctx0" brushRef="#br0" timeOffset="181704.78">6985 9684 0,'0'0'15,"18"35"-15,-18-17 0,0-1 0,0 19 16,0-19-16,17 1 0,-17 0 15,0-1 1,18-17-16</inkml:trace>
  <inkml:trace contextRef="#ctx0" brushRef="#br0" timeOffset="182011.58">7003 9543 0,'17'0'15,"-17"17"-15,18-17 0,0 36 16,-1-36-16,18 17 16,-17-17-16,0 18 0,-1-1 15,19 1-15,-19 0 16,1-1-16,0-17 0,-18 36 15,0-19 1,0 19-16,-18-19 16,-17 19-16,17-19 15,0 1-15,1-1 0,17 1 16,-18 0-16,18-1 16,-18 1-16</inkml:trace>
  <inkml:trace contextRef="#ctx0" brushRef="#br0" timeOffset="183296.95">8484 8978 0,'-17'0'0,"-1"0"16,18-17 15,18 17-15,17 17 0,-17 1-16,17-1 15,-17 1-15,17 17 16,0 1-16,18-1 0,0 0 0,53 53 15,-36-35 1,-17 0-16,18-17 16,17 16-16,-17 19 0,17-18 0,0 0 15,0 0-15,124 88 16,-106-88-16,17 17 0,-17 1 16,158 70-1,-140-70-15,-1-1 0,19 1 16,-19-18-16,142 88 15,-142-88-15,1 17 0,-1-17 16,0 18-16,-34-18 0,17 17 16,52 36-16,-105-53 15,71 35 1,-71-53-16,-18 1 16,0-1-16,0-17 0,-17-1 0,0-17 15,-36 0 1,0-17-16</inkml:trace>
  <inkml:trace contextRef="#ctx0" brushRef="#br0" timeOffset="183879.75">8643 9419 0,'0'0'0,"-18"-17"0,1-36 15,-1 35-15,1-17 16,-1-36-16,0 36 16,18 0-16,-17-54 15,-1 54-15,0-35 16,18 52-16,0-17 15,18 17 1,35 36-16,-18-1 16,18 19-16,88 16 15,-53-34-15,-17 17 0,17-35 16,-17 18-16,-1-18 16</inkml:trace>
  <inkml:trace contextRef="#ctx0" brushRef="#br0" timeOffset="184520.28">10513 9190 0,'0'0'0,"0"35"0,0 18 16,0-18-16,0 54 16,-18-54-16,18 0 15,-17 0-15,-19 1 0,19-19 0,-1 1 16,0 0-16,-35-1 16,36-17-16,17-17 15,-18 17-15,18-36 16,0 19-16,18-1 0,-1 0 15,19 18-15,-1-17 0,0 17 16,36 17-16,-36 1 16,18 0-1,-35 17-15,17 0 16,0 0 0,-35-17-16,0 0 0</inkml:trace>
  <inkml:trace contextRef="#ctx0" brushRef="#br0" timeOffset="184992.24">11042 8943 0,'-18'0'31,"1"0"-31,-1 18 0,0-1 16,-17 18 0,17 1-16,-17-1 15,35-17-15,-17-1 0,17 19 16,17-19-16,1-17 15,-1 18-15,19 0 0,-1-1 16,18 1-16,-35-18 16,35 17-1,-18-17-15,-18 0 16</inkml:trace>
  <inkml:trace contextRef="#ctx0" brushRef="#br0" timeOffset="185220.71">11236 8978 0,'-18'18'16,"18"-1"-16,0 1 15,18 35-15,-18-35 16,18 35-16,-1-36 15,1 19-15,0-19 16,-1-17 0</inkml:trace>
  <inkml:trace contextRef="#ctx0" brushRef="#br0" timeOffset="185425.82">11518 9208 0,'0'0'16,"18"35"-16,-18-18 16,0 19-16,0-19 15,0 1-15</inkml:trace>
  <inkml:trace contextRef="#ctx0" brushRef="#br0" timeOffset="185670.97">11677 9013 0,'53'0'15,"-35"0"-15,-18 18 16,17-18-16,1 18 0,-18 17 16,0-17-16,0 17 0,-18-17 15,1 17 1,17-17-16,0-1 0,0 1 16,17-18-16,1 0 15,-1 0-15,1-18 16,0 18-16</inkml:trace>
  <inkml:trace contextRef="#ctx0" brushRef="#br0" timeOffset="185942.25">11906 8996 0,'0'-18'16,"0"36"-16,0-53 0,18 35 15,0 0-15,-1 17 16,1 1-16,-1-1 0,1 1 16,17 35-16,1-35 15,-36-1-15,53 54 16,-53-36 0,0-17-16,0-1 15,0 1-15,-18 17 16,0-17-1,18 0-15</inkml:trace>
  <inkml:trace contextRef="#ctx0" brushRef="#br0" timeOffset="186731.96">11853 8872 0,'0'-17'0,"-17"17"16,17-18 0,-18 18-16,18 18 15,18-1 1,-1 1-16,19 17 15,-19-17-15,19 0 16,-1-1-16,0 1 0,36 17 16,-36-17-16,35 35 15,-52-36 1,35 36-16,-53-35 16,0 0-16,0 17 15,0-18-15,-35 1 16,17 0-16,0-1 0,-17 1 15,18-18-15,-1 18 0,-17-1 16,17-17 0,18 18-16,18-18 15</inkml:trace>
  <inkml:trace contextRef="#ctx0" brushRef="#br0" timeOffset="187607.8">12418 10054 0,'17'0'32,"1"0"-17,0-17-15</inkml:trace>
  <inkml:trace contextRef="#ctx0" brushRef="#br0" timeOffset="187739.33">12806 10054 0,'17'-17'15,"1"-1"-15</inkml:trace>
  <inkml:trace contextRef="#ctx0" brushRef="#br0" timeOffset="187872.68">13070 9948 0,'18'0'16,"0"0"-1,-1 0 1,1-17-16</inkml:trace>
  <inkml:trace contextRef="#ctx0" brushRef="#br0" timeOffset="203260.74">10178 8308 0,'17'0'31,"-17"-18"-15,18 18-16,0 0 15,-1 0 1,1 0 0,-1 0-1,1 0-15,0 0 16,-1 0-16,19 0 16,-19 0-16,19 0 15,-19 0-15,36 0 16,-35 0-16,35 0 15,-18 0-15,0 0 16,-17 0-16,17-17 0,36 17 16,-54 0-16,54 0 15,-18 17 1,-18 1-16,0-18 16,1 0-16,17 18 0,17-18 15,-17 0-15,35 17 16,-35-17-16,53 0 15,-71 18-15,71-1 16,-53-17-16,53 36 16,-53-19-16,0-17 15,53 36 1,-54-36-16,72 35 16,-71-35-16,70 35 15,-70-35-15,18 18 16,-18 0-16,0-1 0,0 1 15,-1-1-15,1 1 0,53 17 16,-35-17-16,35 17 16,-36-17-16,-17 0 15,18-1-15,52 18 16,-70-17-16,18 0 0,34 17 16,-34-17-1,-18-1-15,17 1 0,-17 0 16,53 34-16,-35-34 15,35 17-15,-54 1 16,1-19-16,0 1 0,0 0 16,53 35-16,-53-36 15,0 18-15,17-17 16,19 17-16,-36 1 16,-1-19-16,37 36 15,-54-18-15,53 18 16,0 0-1,-35-35-15,0 17 0,-18-17 16,18-1-16,36 36 16,-37-35-16,1 0 15,-17 17-15,17-17 0,35 52 16,-53-52-16,18 17 16,0 0-16,17 18 15,-17-17-15,36 34 16,-54-35-16,18 1 0,-18-1 15,18 18-15,0-18 16,0 18-16,0-18 0,53 54 16,-36-37-16,-17 1 15,0-17-15,70 69 16,-70-69-16,0 17 0,-17 0 16,69 35-16,-69-53 15,17 18-15,-18-18 0,35 53 16,-34-52-16,34 34 15,-52-34 1,17-1-16,-17-18 0,-1 1 16,1 0-16,0-18 0,-1 0 15,-17-18 1,0 0-16,-17 1 16</inkml:trace>
  <inkml:trace contextRef="#ctx0" brushRef="#br0" timeOffset="204073.32">10636 7990 0,'0'18'16,"-35"17"-1,17-17-15,1 17 0,-1-17 16,-17 0-16,0 17 0,-1-18 15,-52 36-15,53-35 16,-18 17-16,-18-17 0,36 0 16,-53 17-16,53-18 15,-1-17-15,19 18 16,34-18 0,54 18-1,-36-1-15,71-17 16,-53 18-16,17 17 15,-34-35-15,-1 18 16</inkml:trace>
  <inkml:trace contextRef="#ctx0" brushRef="#br0" timeOffset="205557.89">15258 8819 0,'17'-35'16,"-34"70"-16,52-87 16,-17 16-16,-18 19 15,17-1-15,1 18 16,-18 18-1,17 35 1,-34-18 0,-1 53-16,1-35 15,-36 35-15,17-53 16,1 36-16,0-36 16,0-17-16,17 0 15,0-18 1,18-18-16,0-17 15,0-1-15,0 19 0,18-19 16,0 19-16,17-19 16,-18 36-16,19 0 15,-1 18-15,18 35 16,-18-35-16,18 35 16,-35-18-16,35 0 15,-53-17-15,17-18 16,-17 17-16,18-17 0,-18 18 15</inkml:trace>
  <inkml:trace contextRef="#ctx0" brushRef="#br0" timeOffset="206502.42">15787 8520 0,'0'-18'16,"17"18"-16,-34 0 31,-18 35-31,17-17 16,-17 17 0,17-17-16,0 17 15,-17 0-15,35-17 16,0 35-16,18-35 15,17 17 1,-17-35-16,17 17 0,35-17 16,-52 0-16,17 0 15,-17 18-15,0-18 16</inkml:trace>
  <inkml:trace contextRef="#ctx0" brushRef="#br0" timeOffset="206809.44">15998 8573 0,'0'17'15,"0"18"-15,0 1 16,0-19-16,0 19 0,0 17 16,18-18-16,-18 0 15,0-17-15,18 17 16,-1-17-1</inkml:trace>
  <inkml:trace contextRef="#ctx0" brushRef="#br0" timeOffset="207092.69">16245 8784 0,'0'18'16,"-17"-1"-16,17 1 15,-18 0-15,18-1 16,-17 1-16,-1 0 0,0-1 15,18 1 1</inkml:trace>
  <inkml:trace contextRef="#ctx0" brushRef="#br0" timeOffset="207580.99">16387 8590 0,'17'-17'15,"1"17"1,17 0-16,-17-18 16,-1 18-16,1 0 0,0 18 15,-1-1-15,-17 1 16,-17-1-16,-1 1 16,0 0-16,1-1 15,-1 1-15,18 0 0,-18-1 16,18 1-16,18 0 15,0-1 1,-1-17-16,1 0 0,0 18 16,-1-18-16,19 17 15,-19 1-15,-17 0 16,0-1-16,-17 1 0,-1 0 16,0-18-16,-17 17 0,-18 1 15,35 0 1,-17-18-16,18 17 15,34-34 1</inkml:trace>
  <inkml:trace contextRef="#ctx0" brushRef="#br0" timeOffset="208226.67">16739 8520 0,'0'17'47,"18"19"-31,0-19-1,-1 18 1,1-17-16,17 17 16,-17-35-16,-1 18 15,19 0-15,-19-1 0,1-17 16,0 18-16,-18 0 16,17-1-1,-34 1-15,-19 17 16,19-35-16,-19 35 15,1-17-15,0 17 16,17 1-16,1-19 16,-1 18-16,0-17 0,1 0 15</inkml:trace>
  <inkml:trace contextRef="#ctx0" brushRef="#br0" timeOffset="212025.66">16528 13670 0,'-18'0'16,"18"-17"-16,-18 17 16,18-18-16,-17 18 15,-19-18 1,1 18 0,18 18-16,-1 0 0,-35 34 15,35 19 1,18 0-1,0-54-15,18 18 16,0-17-16,35 0 16,-36-1-16,1-17 0,17 0 15,-17-17-15,17-19 16,-17 19-16,-18-1 0,17-35 16,-17 36-1,0-19-15,-17 1 16,-1 17-16,18 36 31,35 17-31,-17-17 16,17 17-1,0 1-15,-17-19 16,0 1-16,-1-18 0,1 17 16</inkml:trace>
  <inkml:trace contextRef="#ctx0" brushRef="#br0" timeOffset="212381.81">16298 13423 0,'18'0'16,"17"0"-1,-17 0 1,0 0-16,-1 0 0,36 0 16,-35 0-16,-1 0 15,1 0-15</inkml:trace>
  <inkml:trace contextRef="#ctx0" brushRef="#br0" timeOffset="212615.3">16475 13300 0,'35'0'0,"-17"17"16,17-17-16,-17 18 16,-1-18-16,18 35 15,-35-17 1,18 0-16,-18-1 15,0 1-15,-18-18 0,18 17 16,-17 1-16,-1-18 16,1 0-16,-1-18 15</inkml:trace>
  <inkml:trace contextRef="#ctx0" brushRef="#br0" timeOffset="212909.73">16863 13194 0,'0'18'16,"0"-36"-16,0 53 0,-18-35 0,18 18 15,-35 17 1,17-17-16,1 17 16,17-17-16,0-1 15,0 1-15,0 0 0,0-1 16,17 1-16,1-18 16,0 0-16,-18 17 0,17-17 15,1 0-15</inkml:trace>
  <inkml:trace contextRef="#ctx0" brushRef="#br0" timeOffset="213293.86">16933 13264 0,'18'0'15,"0"0"1,17 18-16,-17 0 16,-1-18-16,1 0 0,-1 17 15,-17 1 1,-17 0 0,-1-1-16,1 1 15,-1-18-15,18 18 0,0-1 16,18-17-1,-1 0-15,1 18 16,-18-1 0,0 1-1,-18 0 1,1-18 0,-1 17-16,0-17 15</inkml:trace>
  <inkml:trace contextRef="#ctx0" brushRef="#br0" timeOffset="213593.16">17092 13247 0,'0'0'0,"35"17"16,-17-17-16,0 0 0,-1 18 16,1 0-1,0-18-15,-1 17 0,-17 1 16,0 0 0,0-1-16,0 1 15,0 0-15,-17-18 16,17 17-1,-18-17-15,0 18 16,18-1-16,-17-17 16</inkml:trace>
  <inkml:trace contextRef="#ctx0" brushRef="#br0" timeOffset="214253.61">18344 13688 0,'0'0'15,"0"-35"-15,-17 35 0,-1 0 16,1 0-16,-1 0 0,-17 35 16,-1 0-1,-17 36-15,36-36 16,-1 0-16,18 0 15,0-17-15,18 0 0,-1-1 16,1-17-16,0 0 0,35-17 16,-18-1-16,-17 0 15,17-34-15,-18-1 16,-17 17-16,0 19 16,-17-1-16,-1 18 15,36 18 1,-1 35-1,-17-36 1,18 1-16,0 0 0,-1-1 16,19 1-16,-19-18 0,-17 17 15,18-17-15,0 0 16,-18-17 0</inkml:trace>
  <inkml:trace contextRef="#ctx0" brushRef="#br0" timeOffset="214562.16">18062 13406 0,'0'-18'16,"0"0"-1,18 18 1,0 18 0,-1-18-16,36 0 15,-18 0-15,1 0 16,-1-18-16,0 18 0,0-17 16,-17 17-16,0 0 0,-1-18 15,-34 18 16,17 18-31</inkml:trace>
  <inkml:trace contextRef="#ctx0" brushRef="#br0" timeOffset="-214379.13">18186 13212 0,'17'0'15,"-17"-18"-15,-17 36 16,-1-1 0,0 1-16,1 17 15,-1-17-15,1-1 16,17 1-16,-18 0 0,18 17 15,0-17 1,35 17 0,-17-35-16,-1 17 0,1-17 15,0 18-15,17 0 16</inkml:trace>
  <inkml:trace contextRef="#ctx0" brushRef="#br0" timeOffset="-213944.96">18644 13229 0,'-17'0'15,"-1"0"-15,18 18 16,-18-1-16,1 1 16,17 17-1,0-17-15,0 0 0,17-1 16,1 1-16,0 0 16,-1-18-1,-17 17-15,18-17 16,0 0-16,-1 0 15</inkml:trace>
  <inkml:trace contextRef="#ctx0" brushRef="#br0" timeOffset="-213611.27">18768 13247 0,'17'0'31,"-17"17"-15,0 1-16,18 0 16,-18-1-1,18 1 1,-18 0-16,17-1 31,1 1-31,0 0 16,-36-1-1,0-17 1,1 18 0,-36-1-16,35-17 15,1 18-15,-1-18 16,36 0 0</inkml:trace>
  <inkml:trace contextRef="#ctx0" brushRef="#br0" timeOffset="-213191.35">18891 13176 0,'-17'-17'0,"17"34"31,0 1-15,0 0-16,17-1 15,1 1 1,0-18-16,34 17 15,-34-17-15,17 18 0,-17-18 16,17 18-16,-17-1 16,0 1-1,-36 0 1,18-1-16,-35 1 16,-1 35-1,1-36-15,0 36 16,0-17-16,-18 17 15</inkml:trace>
  <inkml:trace contextRef="#ctx0" brushRef="#br0" timeOffset="-207176.96">8414 8114 0,'-36'-18'16,"72"36"-16,-89-36 0,18 1 15,-18 17-15,17 0 16,1 0-16,0 17 15,0 1-15,-1 17 0,-34 53 16,34-35-16,1 53 16,35-53-16,18 18 15,17-18-15,71 52 16,35-52 0,-53-35-16,0-18 0,1 0 15,-1-18-15,88-17 16,-88 0-16,53-71 15,-88 53-15,18-35 16,-53 35-16,-36-35 16,-17 35-16,-1 17 0,-69-52 15,34 35 1,-70 0-16,88 18 16,-18 18-16,19 17 0,-37 0 15,54 17-15,17 18 16,18-17-16,18 35 15,0-35 1</inkml:trace>
  <inkml:trace contextRef="#ctx0" brushRef="#br0" timeOffset="-206891.09">8378 8290 0,'-17'18'15,"34"-36"-15,-17 36 16,53-18-16,-17 18 16,-1-18-16,18 0 0,35 0 15,-35-18-15,0 18 16,17 0-1,-52-18-15,17 18 16,-52 18 0,-19-18-1,19 0-15</inkml:trace>
  <inkml:trace contextRef="#ctx0" brushRef="#br0" timeOffset="-206700.12">8643 8149 0,'0'0'0,"-18"18"16,18 17-1,0 0 1,0 1-16,0-1 0,0 0 16,0 36-16,0-18 15,0-18-15,0 0 0,0 36 16</inkml:trace>
  <inkml:trace contextRef="#ctx0" brushRef="#br0" timeOffset="-203134.68">6033 10830 0,'0'0'0,"17"0"31,36 0-16,0 0-15,35 0 16,-35 18 0,18-18-16,-18 0 15,-1 18-15,1-18 0,0 0 16</inkml:trace>
  <inkml:trace contextRef="#ctx0" brushRef="#br0" timeOffset="-202579.38">10495 9931 0,'0'0'0,"18"0"15,52 0 1,-17 0-16,53 0 16,-35-18-16,-18 18 15,17 0-15,1 0 16,-18 0-16</inkml:trace>
  <inkml:trace contextRef="#ctx0" brushRef="#br0" timeOffset="-201905.08">15275 9578 0,'0'0'0,"18"0"15,35 0 1,-18 0 0,53 18-16,-17-18 15,70 0-15,-53 0 16,0-18-16,18 0 0,-18 1 15,71-1 1,-88 18-16,17 0 16,-53 18-16</inkml:trace>
  <inkml:trace contextRef="#ctx0" brushRef="#br0" timeOffset="-191762.22">12100 7867 0,'18'0'31,"0"0"-16,-18-18 1,17 18 0,1 0-16,-1 0 15,1 0 1,0 0-16,-1 0 0,36-17 16,-17 17-16,17-18 15,-18 18-15,18 0 16,-36 0-16,54 0 15,-36 18-15,36-18 16,-18 0 0,35 17-16,-35 1 0,70-18 15,-52 18 1,-1-18-16,54 35 16,-54-17-16,1-1 15,-1 1-15,19 17 0,-1-17 16,-18-1-16,107 54 15,-71-53-15,-18 17 0,35 0 16,-17-17-16,141 52 16,-123-34-16,17-1 15,-18 18-15,18-18 0,124 53 16,-124-35-16,0 0 16,0 0-16,0 0 0,0 0 15,142 53-15,-160-53 16,159 70-16,-123-70 15,-18 18-15,0-19 0,159 72 16,-141-71 0,123 88-16,-141-71 15,141 72-15,-140-72 16,-1 1-16,0-1 0,0 18 16,123 54-16,-122-72 15,122 71 1,-123-70-16,-17-18 15,-1 0-15,-17 0 0,18-1 16,-36 1-16,0-17 0,0 17 0,-17-18 16,-1 0-16,-17 0 15,-18 1-15,18-19 0</inkml:trace>
  <inkml:trace contextRef="#ctx0" brushRef="#br0" timeOffset="-188118.62">22648 7285 0,'18'-18'16,"-36"1"15,-17 17-15,17 0-16,-17 0 0,-71 0 15,36 0-15,-1 0 16,1 0-16,-19 17 15,1-17-15,0 18 0,-88 0 16,105-1 0,1-17-16,17 18 0,0-1 0,-18 1 15,54 0 1,17-1-16,70 36 16,-17-35-16,18 0 15,-19-1-15,19 1 0,17-1 16,36 1-16,-54 0 15,-17-18-15,0 17 16,-18-17-16,1 18 16,-36 0-16,-18-1 0,0-17 15,-17 18-15,-88 17 16,70 0-16,-71 1 16,71-19-16,18 1 0,0 0 15,17-1-15,0 1 16,36 0-16,17-1 15,36 19-15,0-19 16,52 1-16,-70-1 16,17-17-16,-17 0 0,36 18 15,-54-18 1,-18 0-16</inkml:trace>
  <inkml:trace contextRef="#ctx0" brushRef="#br0" timeOffset="-186199.14">21908 8396 0,'17'0'16,"1"0"-16,-1-18 16,36 18-16,-35 0 15,17 0-15,1 0 0,16 0 16,-34 0-16,17 0 16,-17 0-16,0 0 15,-1 0-15</inkml:trace>
  <inkml:trace contextRef="#ctx0" brushRef="#br0" timeOffset="-185917.89">22119 8237 0,'-17'0'0,"17"36"16,0-19-16,0 19 15,0-19 1,0 18-16,0 18 16,17-35-16,1 17 0,17 1 15,-17-19-15,-1-17 16,1 18-16,17-18 0,-17 0 15,35 0-15,-36-18 16,-17 1 0</inkml:trace>
  <inkml:trace contextRef="#ctx0" brushRef="#br0" timeOffset="-185522.72">22543 8114 0,'0'18'31,"0"-1"-15,0 1-1,0-1-15,0 1 16,17 0-16</inkml:trace>
  <inkml:trace contextRef="#ctx0" brushRef="#br0" timeOffset="-183197.83">23424 7497 0,'18'0'0,"-36"0"0,36 17 16,-18 36-16,0-18 16,0 1-16,-18-1 0,-34 53 15,34-35-15,-17-18 16,17-17-16,-53 35 16,54-35-16,-54-1 15,36-17-15,17-17 16,-17-19-16,35 19 15,-18-36-15,36 35 16,35-17 0,0 17-16,-18 18 15,18 18-15,-18-1 0,1 1 16,34 17-16,-35-17 16,18 17-16,-35-35 15,17 36 1</inkml:trace>
  <inkml:trace contextRef="#ctx0" brushRef="#br0" timeOffset="-181668.35">24201 7038 0,'0'-18'0,"-18"18"31,-17 18-15,-1 0-16,19-1 15,-19 1-15,1 17 16,-18 0-16,36-35 16,-19 36-16,36-19 15,36 1 1,-19 0 0,19-1-16,34 19 15,-17-19-15,0 18 16,-18-35-16,-17 18 15,-1 0-15,-17-1 0,18 1 16</inkml:trace>
  <inkml:trace contextRef="#ctx0" brushRef="#br0" timeOffset="-181328.89">24483 7056 0,'0'17'16,"0"18"0,17-17-16,-17 0 15,18 17-15,-18 18 16,18-53-16,-18 18 16,17 17-16,1-17 15</inkml:trace>
  <inkml:trace contextRef="#ctx0" brushRef="#br0" timeOffset="-181117.82">24747 7303 0,'0'0'0,"0"17"15,0 1-15,-17-1 16,17 1-16,-18 0 16,0-1-16,1 1 15,-1-18-15,18 18 16,-17-18-16</inkml:trace>
  <inkml:trace contextRef="#ctx0" brushRef="#br0" timeOffset="-180844.4">24924 7197 0,'17'0'15,"1"0"-15,17 0 16,1 0-16,17 0 16,-18 0-16,-18-18 15,36 0-15,-35 18 16,-36 0 0,-17 0-1</inkml:trace>
  <inkml:trace contextRef="#ctx0" brushRef="#br0" timeOffset="-180538.75">25030 7003 0,'17'0'16,"1"17"15,-18 1-15,0 35-16,0 0 15,0-36-15,0 19 16,0-1-16,0 0 16,18 1-16,-1-19 15,1 1-15,35-18 16,-36 0-16,1 0 15,0-18 1,-1 18-16,-17-17 16</inkml:trace>
  <inkml:trace contextRef="#ctx0" brushRef="#br0" timeOffset="-180194.69">25400 7003 0,'0'-18'16,"0"36"0,0-1-1,0 1 1,18 17 0,-18-17-16,0-1 15,0 1-15,0 0 16</inkml:trace>
  <inkml:trace contextRef="#ctx0" brushRef="#br0" timeOffset="-179761.54">25647 6967 0,'-18'0'16,"18"18"15,18 0-16,0-1-15,-18 1 16,35 17-16,-17-35 16,-1 18-16,1-1 0,-1 1 15,1-18-15,0 18 16,-1-1-16,-17 1 16,0 0-1,-17-1 1,-1 1-16,0 0 15,-17-1-15,18 1 16,-1-18-16,0 18 0,1-1 0,-1 1 16,0-1-1</inkml:trace>
  <inkml:trace contextRef="#ctx0" brushRef="#br0" timeOffset="-179149.35">26123 7796 0,'18'0'15,"17"-17"1,0 17-1,1 0-15,-1 0 0,18 0 16,-35 0-16,-18 17 16</inkml:trace>
  <inkml:trace contextRef="#ctx0" brushRef="#br0" timeOffset="-178996.94">26211 7973 0,'0'0'16,"71"0"-16,-36 0 0,1 0 0,-19 0 16,36 0-1,-18 0-15,-17 0 16,0 0-16</inkml:trace>
  <inkml:trace contextRef="#ctx0" brushRef="#br0" timeOffset="-178675.98">26952 7514 0,'0'0'0,"36"-35"0,-36 17 16,17 1-16,-17-1 15,0 36 1,18 17-16,-18-17 16,0 34-16,17 54 15,-17-53-15,0 18 16,0-18-16,0 17 0,18-17 16,-18 0-16,18 53 15,-1-71-15,-17 18 16,18-35-16,0-18 15,-18 17-15</inkml:trace>
  <inkml:trace contextRef="#ctx0" brushRef="#br0" timeOffset="-176519.27">22631 9437 0,'-18'-18'15,"0"18"-15,-17-17 16,-18 17-16,18 0 16,-36 17-1,36 1-15,0 17 0,17 0 16,-17 1-16,17 52 16,18-53-16,18 0 0,35 36 15,-18-53-15,18-1 16,53 1-1,-36-18-15,19 0 16,-54 0-16,0 0 16,-52 0-1</inkml:trace>
  <inkml:trace contextRef="#ctx0" brushRef="#br0" timeOffset="-174132.42">23107 8978 0,'-18'0'46,"1"0"-30,-1 18-16,0-18 16,-52 35-1,52-17 1,1-1-16,-1-17 16,18 18-16,18 17 15,-1-17 1,18 17-1,1-17-15,-1 0 0,-17-1 16,35 1-16,-18-1 16,0 1-16,-17-18 15,-18 18 1</inkml:trace>
  <inkml:trace contextRef="#ctx0" brushRef="#br0" timeOffset="-173844.16">23354 9013 0,'0'18'16,"0"0"-16,0-1 16,18 19-16,-18-19 15,0 19 1,17-19-16,-17 1 16,18-18-1</inkml:trace>
  <inkml:trace contextRef="#ctx0" brushRef="#br0" timeOffset="-173515.42">23460 8943 0,'0'0'16,"17"18"-1,1-1 1,0 1-16,-1-18 0,1 17 16,17 1-16,-17-18 0,17 18 15,18-1 1,-35-17-16,-1 18 0,19 0 16,-36-1-16,0 1 15,0 0 1,-18-1-16,0 1 15,-17 17-15,17-35 16,18 18-16,-17-1 16,-1 1-16,0 0 15,18-1-15</inkml:trace>
  <inkml:trace contextRef="#ctx0" brushRef="#br0" timeOffset="-171919.9">24218 9454 0,'18'0'32,"17"0"-17,0 0-15,-17 0 0,53-17 16,-54 17-1,-17 17 1,0 1-16</inkml:trace>
  <inkml:trace contextRef="#ctx0" brushRef="#br0" timeOffset="-171781.53">24236 9719 0,'17'0'16,"-34"0"-16,52 0 0,-17 0 15,17 0-15,0-18 16,-17 18-16,0 0 16</inkml:trace>
  <inkml:trace contextRef="#ctx0" brushRef="#br0" timeOffset="-170679.91">25876 9402 0,'0'-18'62,"18"-17"-46,-18 17-16,0-17 16,0 17-16,0 0 0,0-17 15,0 18-15,0-36 16,0 35-16,0 0 16,18 1-16,-18 34 62,-18-17-46,0 18-16,-17 0 15,17-18-15,-17 17 16,-71 1 0,0 17-1,1 0-15,52-17 0,17 0 16,-17-1-16,-35 19 15,71-36-15,-19 17 16,19 19-16,17-19 16,53 1-1,-36-1-15,36-17 0,-18 18 16,71 0 0,-53-1-16,0 1 0,53 17 15,-71-17-15,1 0 16,-19-1-16,1 1 0,-18-1 15,-18 19-15,1-19 16,-54 19-16,36-19 16,-54 1-1,54 0-15,0-18 0,-36 17 16,54 1-16,-1 0 16,36-1-1,-18 1-15,17-18 16,19 17-16,34 19 15,-35-36-15,1 17 0,17-17 16,-18 18-16,71-18 16,-53 0-16,0 0 0,0-18 15,17 1-15,-35-1 16,-17 0 0,-18-17-16,0 18 15,-18-19-15,1 19 16,-1-1-16,-17 0 15,17 18-15,1 18 16</inkml:trace>
  <inkml:trace contextRef="#ctx0" brushRef="#br0" timeOffset="-170289.68">25400 10495 0,'18'0'15,"17"0"1,-17 0-16,17 0 16,18 0-16,-18 0 15,0 0-15,-17 0 0,35 0 16,-35 0-1,-1 0-15,-34 0 16</inkml:trace>
  <inkml:trace contextRef="#ctx0" brushRef="#br0" timeOffset="-169978.92">25559 10319 0,'0'0'15,"0"17"1,-18 1-16,18 17 16,0 1-16,-18-1 15,18 18 1,0-36-16,0 19 0,18-19 15,-18 1-15,18 0 16,-1-1-16,19 1 0,-19-18 0,1 18 16,35-18-16,-35 0 15,17 0 1,-18-18-16,1 0 16,-18 1-16</inkml:trace>
  <inkml:trace contextRef="#ctx0" brushRef="#br0" timeOffset="-169723.24">25929 10213 0,'0'18'31,"0"-1"-15,0 1-16,18-1 0,-18 1 16,0 35-16,0-35 15</inkml:trace>
  <inkml:trace contextRef="#ctx0" brushRef="#br0" timeOffset="-167547.9">27129 9296 0,'0'35'16,"0"0"-16,0 1 0,-36 69 15,1-52-15,-18 53 16,18-71-16,0 18 16,-36 0-16,36-17 15,-36-19 1,36-17-16,-18 0 15,35-17-15,1-19 16,17 1-16,17 17 0,19-35 16,34 36-1,-52 17-15,17 0 16,0 17-16,36 19 16,-53-1-16,17 0 0,-17-17 15,-1 17-15,18 0 16,-17-17-16,0 0 0,-18-1 15,17-17 1</inkml:trace>
  <inkml:trace contextRef="#ctx0" brushRef="#br0" timeOffset="-167143.33">27693 9031 0,'0'18'15,"-35"-1"1,17 1 0,-52 17-16,34 1 15,1-19-15,-18 19 16,35-1-16,1-35 0,-1 35 16,36-17-1,-18-1-15,53 1 16,-18 0-16,-17-1 15,17 1-15,0 17 0,1-17 16,-19-1-16,1 1 0,17 0 16,-35-1-16</inkml:trace>
  <inkml:trace contextRef="#ctx0" brushRef="#br0" timeOffset="-166769.75">27922 9066 0,'0'0'15,"0"18"17,0 35-32,0-35 15,0 17-15,18 0 0,-18 0 16,18 18-1,-1-35-15,-17 17 0,0-17 16,18 0-16,-18-1 0,18 1 16</inkml:trace>
  <inkml:trace contextRef="#ctx0" brushRef="#br0" timeOffset="-166564.13">28187 9384 0,'0'18'15,"0"17"1,0-18 0,-18 1-16,1 17 15,17-17-15,-18 0 0,0-1 16,1-17-16,17 18 15</inkml:trace>
  <inkml:trace contextRef="#ctx0" brushRef="#br0" timeOffset="-166296.92">28399 9296 0,'17'0'15,"1"0"1,0 0-16,-1 0 0,54 0 16,-54 0-16,19-18 15,-1 18-15,-17 0 0,-1-18 16,-34 1 15,-1 17-31</inkml:trace>
  <inkml:trace contextRef="#ctx0" brushRef="#br0" timeOffset="-166052.27">28504 9119 0,'0'18'16,"0"0"-16,0 17 16,18 35-1,-18-34-15,18-1 0,-1 0 16,1 1-16,17-1 16,1-18-16,-19 1 0,18 0 15,1-18 1,-19 0-16,1 0 0,-18-18 15,-18 18 1</inkml:trace>
  <inkml:trace contextRef="#ctx0" brushRef="#br0" timeOffset="-165730.12">28875 9102 0,'0'-18'15,"0"36"1,0-1 0,0 1-16,18 0 15,-18-1-15,0 1 16,17 0-16</inkml:trace>
  <inkml:trace contextRef="#ctx0" brushRef="#br0" timeOffset="-165306.99">29016 9084 0,'0'-18'15,"0"36"-15,0-18 16,18 18 0,-1-18-16,-17 17 15,36 1-15,-19 0 16,1-18-16,17 17 0,-17 1 0,35 0 15,-18-1-15,0 1 16,-17-18 0,-18 17-16,0 1 15,0 0-15,-18-1 16,1 1-16,-36 17 16,35-17-16,-35 17 15,53-17 1,-18-1-16,18 1 0,0 17 15</inkml:trace>
  <inkml:trace contextRef="#ctx0" brushRef="#br0" timeOffset="-163115.83">29968 9843 0,'18'-18'0,"-36"36"0,36-54 16,-36 19-16,18-1 15,-17 0-15,17 1 16,-18-1-16,-17 18 0,17-18 0,-35 18 15,36 0 1,-54 18-16,36 0 16,0 17-16,17-17 0,-17 35 15,35-18-15,-18 71 16,18-53-16,18-1 0,-1 1 16,54 0-1,-36-17-15,18-36 0,35 17 16,-35-34-16,35-1 15,-70-17-15,17 17 16,-17-17-16,-18-18 0,18 18 16,-18-1-16,-18 1 15,18 0-15,-35-18 16,17 35-16,0 1 16,1 17-16,34 17 15,1 36 1,17-18-16,18 54 15,-17-54-15,-1 0 16,0 0-16,18 18 16,-18-35-16,1 17 15</inkml:trace>
  <inkml:trace contextRef="#ctx0" brushRef="#br0" timeOffset="-162371.01">30603 9049 0,'0'0'0,"0"-18"15,-17 18 1,-18 35 0,17-17-16,0 0 15,-17-1-15,-18 19 16,18-19-16,-18 36 16,35-35-16,18 17 15,0-17-15,18-1 16,17 19-1,0-19-15,36 19 0,-36-36 16,-17 17-16,17 1 16,-17-1-16,-18 1 15</inkml:trace>
  <inkml:trace contextRef="#ctx0" brushRef="#br0" timeOffset="-162087.76">30762 9260 0,'0'0'0,"18"0"15,0 0-15,-1 0 16,18-17-16,-17 17 16,35 0-16,-18 0 15,1-18 1,-19 18-16,1 0 0,-36 0 31,1 0-15</inkml:trace>
  <inkml:trace contextRef="#ctx0" brushRef="#br0" timeOffset="-161821.55">30903 9066 0,'-17'18'15,"17"17"-15,0 18 16,0-17-16,0 16 16,17-16-16,-17-19 15,18 19 1,0-19-16,-1 1 0,1-18 16,0 0-16,17 18 15,-35-36-15,17 18 0,-17-18 16,18 1-16</inkml:trace>
  <inkml:trace contextRef="#ctx0" brushRef="#br0" timeOffset="-161525.78">31221 9013 0,'0'18'31,"0"0"-16,0-1-15,0 1 16,0 0-16,17-1 16</inkml:trace>
  <inkml:trace contextRef="#ctx0" brushRef="#br0" timeOffset="-160996.89">31450 9066 0,'0'-17'0,"0"34"78,18 1-78,-1 0 15,1-18-15,17 35 16,1-35-16,17 35 16,-18-17-16,0 17 15,-17-35-15,-1 18 0,1-1 16,0-17 0,-18 18-16,-18-18 31,0 18-31,1-18 15,-19 35 1,19-17-16,-36 17 16,35-17-16,-17-1 15,17 18-15,-17-17 0,17 17 16,-17 1-16,0-1 0</inkml:trace>
  <inkml:trace contextRef="#ctx0" brushRef="#br1" timeOffset="-148736.18">26635 10372 0,'-18'0'31,"0"0"0,36 0 16,0 0-31,-1 0-16,1 0 15,0 0 1,-1 17-16,1-17 0,0 0 15,34 0 1,-16 0-16,-19 0 0,19 0 16,-1 0-16,0 0 0,1 0 15,-1 0-15,35 0 16,-34 18-16,-1-18 0,35 0 16,-34 18-1,-1-18-15,0 0 16,18 0-16,-18 0 0,54 0 15,-54 0-15,53 0 16,-35 0-16,35 0 16,-52 0-16,-1 0 15,71 0-15,-71 0 16,18 17-16,141-17 16,-88 0-1,-53 0-15,17 0 0,18 0 16,18 18-1,-71-18-15,54 0 16,-54 0-16,0 0 16,18 0-16,-35 18 15,-1-18-15,-52 0 32</inkml:trace>
  <inkml:trace contextRef="#ctx0" brushRef="#br1" timeOffset="-146037.44">29598 10566 0,'0'0'0,"0"-18"31,18 36 16,-1-18-31,1 0-1,35 0-15,-18 0 16,18 0-16,0 0 15,0 0-15,0 0 0,106 0 16,-89 0-16,107 0 16,-72 17-16,89-17 15,-70 0-15,-18 0 16,141 0 0,-36-35-16,-105 35 15,53-35-15,-106 35 16,0 0-16,-36 0 15,1 0-15,0 0 0,-36 0 16,18 17-16,-18-17 16</inkml:trace>
  <inkml:trace contextRef="#ctx0" brushRef="#br1" timeOffset="-143574.78">30692 10760 0,'-18'0'0,"36"0"31,-18 17-15,17-17-1,1 18 1,-18 0 0,18-1-16,-18 1 15,17 0-15,19 34 16,-19-34-16,18 0 15,-17-1-15,17 1 0,1 0 16,34 17-16,-35 0 16,36 1-16,-36-19 15,53 18-15,-52-17 16,52 17 0,-53-35-16,18 0 0,35 18 15,-52-18-15,52-18 16,-53 1-16,71-1 15,-71 0-15,18 1 16,-18-1-16,1-17 0,34 0 16,-34-1-16,16-17 15,-16 18-15,34-35 16,-52 34 0,52-34-16,-52 17 15,53-35-15,-54 35 16,1 0-16,17 0 0,18-53 15,-35 53-15,35-70 16,-36 52 0,36-70-16,-35 70 15,17-17-15,-17 18 16,-1-19-16,19 19 0,-1-89 16,-17 71-16,-1 0 15,1 0-15,-18-1 0,18 1 16,-18 0-16,17-18 15,-17 18-15,0 0 0,18-89 16,-18 89-16,0 0 0,0 0 16,17-89-1,-17 89-15,0 0 0,0 0 16,18-89-16,-18 89 16,0 0-16,0 0 0,0 17 15,0-17-15,0 0 0,-18 17 16,18-87-16,0 69 15,-17 19-15,17-18 16,0 17-16,-18-88 16,18 89-16,-17-1 0,17 1 15,-36-71-15,1 70 16,0-70-16,17 88 16,-17-18-16,17 19 15,-35-72-15,36 54 16,-54-54-16,0 18 15,36 53-15,0-17 16,-18 17-16,18 0 16,-18 18-16,0-18 0,0 0 0,0 0 15,0 0-15,-70-35 16,52 35-16,1 0 16,-19 18-16,19-18 0,-89-35 15,89 52-15,-19 1 16,19 0-16,-18-1 0,17 1 15,-105-35 1,87 34-16,-87-34 16,70 34-16,-70-16 15,-18-1-15,88 35 16,-88-17 0,88-1-16,-88 1 15,88 18-15,0-1 0,1 0 16,16 1-16,-122-1 15,105 0-15,-123 1 16,123 17-16,0 0 0,-18 0 16,-105-18-1,106 18-15,17 0 0,-18 0 16,19 0-16,-125 0 16,124 0-16,1 0 0,-1 0 15,0 0-15,0 0 0,18 18 16,-124-18-1,124 17-15,-106 1 16,106 0-16,0-18 16,-1 17-16,19 1 0,-18-18 15,17 18-15,1-18 0,-72 17 16,89 1-16,-52-1 16,52-17-16,17 18 0,-52 0 15,53-18 1,17 0-16,-35 17 15,36-17-15,-1 0 0,1 0 16,-1 0-16,0 0 16,1 18-1,-1-18 1,-35 18-16,35-1 16,1 1-16,-19 0 15,19-18-15,-1 17 16,1-17-16,-19 18 0,19-18 15,-19 17-15,19-17 16,-1 18 0,0-18-16,1 0 15,17 18-15,-18-1 16,18 1 0,0 0-1,-17-18-15,17 17 0,0 1 16,0 0-1,0-1 17,-18 1-1,18 0-15,-18-18-1,1 0-15,-1-18 16</inkml:trace>
  <inkml:trace contextRef="#ctx0" brushRef="#br1" timeOffset="-143289.52">24395 3757 0,'0'0'16,"0"53"-16,0-18 0,0 18 15,0-18-15,0 18 0,0-17 16,0 17-16,0 52 16,0-52-16,17 0 0,-17-17 15,36 16 1,-1-52-16,-18 18 0,72-36 16,-54 1-16,71-54 15,-71 36 1,53-18-16,-53 35 0,-17 1 15,17-1-15,-17 18 16</inkml:trace>
  <inkml:trace contextRef="#ctx0" brushRef="#br0" timeOffset="-108527.52">18009 953 0,'0'0'0,"0"-18"16,18 0-16,0 18 47,-18 36-32,17-19-15,-17 1 16,0 52-16,0-17 16,0 0-16,-17 0 15,-19 0-15,-17 88 16,18-88-16,-35 53 16,34-53-16,1-18 0,-36 36 15,36-54-15,0-17 16,0 0-1,17-17-15,0-1 0,1-53 16,17 36-16,17-18 16,1 18-16,35-18 15,-35 35-15,17 18 16,18-17-16,17 34 16,-34 1-16,16 35 15,-16 0-15,17 17 16,-18-52-16,0 53 15,-17-54-15,0 1 16,-1 0-16,1-1 0,-1 1 16</inkml:trace>
  <inkml:trace contextRef="#ctx0" brushRef="#br0" timeOffset="-108033.2">18609 617 0,'0'0'0,"-18"0"15,1 0-15,-1 0 16,-17 0-16,17 18 16,-17 0-16,17-1 15,1 19-15,-1-1 16,18-18-16,0 1 0,18 17 16,-1-17-16,1 17 15,35 1-15,-36-19 16,19 1-16,-19 0 0,19-1 15,-1 1-15,-35-1 16,18-17-16</inkml:trace>
  <inkml:trace contextRef="#ctx0" brushRef="#br0" timeOffset="-107794.03">18733 794 0,'17'0'16,"1"0"0,35 0-1,-18 0-15,18 0 16,-35 0-16,34 0 15,-34 0-15</inkml:trace>
  <inkml:trace contextRef="#ctx0" brushRef="#br0" timeOffset="-107558.7">18891 653 0,'0'17'0,"0"19"16,0-19-16,18 36 15,-18-18 1,0-17-16,18 17 16,-1-35-16,1 36 15,-1-36-15,19 0 16,-19 0-16,1-18 15</inkml:trace>
  <inkml:trace contextRef="#ctx0" brushRef="#br0" timeOffset="-107252.52">19226 882 0,'-17'18'15,"17"-1"-15,-18 1 16,0 0-16,18-1 16,-17 1-16,-1-1 0,1 1 15,17 0 1</inkml:trace>
  <inkml:trace contextRef="#ctx0" brushRef="#br0" timeOffset="-106987.32">19438 882 0,'0'0'16,"18"0"-16,-1 0 0,19 0 16,-19-18-16,1 18 15,0 0-15,-1 0 0,-17-17 16</inkml:trace>
  <inkml:trace contextRef="#ctx0" brushRef="#br0" timeOffset="-106737.23">19544 706 0,'-18'17'15,"18"1"-15,-17 17 16,17 0-16,0 18 15,17-35-15,-17 17 16,18-17-16,17 17 16,-17-35-16,17 18 15,0-18-15,-17 0 0,17 0 16,-17-18-16,0 1 16</inkml:trace>
  <inkml:trace contextRef="#ctx0" brushRef="#br0" timeOffset="-106534.28">19826 741 0,'0'35'16,"0"-17"-16,18 17 15,-18-17-15,0-1 16,17 1-16</inkml:trace>
  <inkml:trace contextRef="#ctx0" brushRef="#br0" timeOffset="-106064.36">19967 653 0,'18'0'32,"0"17"-17,17 1 1,-35 0-16,17-1 15,19 1-15,-1-18 16,0 17-16,-35 1 16,36-18-1,-36 18-15,0-1 16,-18 1-16,-17 17 16,17-17-16,0 0 15,1-1-15,-19-17 16,19 18-16,17 0 0,-18-1 0,1 1 15</inkml:trace>
  <inkml:trace contextRef="#ctx0" brushRef="#br0" timeOffset="-105752.53">20302 1164 0,'0'0'15,"18"0"-15,0 0 16,-1 0-16,36 0 16,-35 0-16,-1 0 0,1 0 15,0 0-15</inkml:trace>
  <inkml:trace contextRef="#ctx0" brushRef="#br0" timeOffset="-105641.48">20391 1323 0,'0'0'16,"52"0"-16,-34 0 0,0 0 16,35 0-1</inkml:trace>
  <inkml:trace contextRef="#ctx0" brushRef="#br0" timeOffset="-104418.29">21414 1270 0,'0'-35'0,"0"17"16,-18 18-16,-17-35 15,-1 35-15,19-18 16,-18 18-16,-1 0 0,19 0 16,-54 35-16,36 1 15,-1-1-15,19 0 0,-1 53 16,36 1 0,-1-54-16,19-17 0,34 17 15,36-35 1,-53 0-16,0-18 0,18-35 15,-36 18 1,-18 17-16,-17-17 0,0-18 16,-17 18-16,-1 17 15,1 1-15,-19-1 0,19 0 16,-19 1 0,36 34-1,18 36-15,0-35 16,-1 17-16,1-17 0,17-1 15,18 36-15,-18-35 16,-17 17-16,0-35 16,-18 18-1,-18-18-15,0 0 16,1 0-16,-1-18 16,18 1-1,18-1 1,-18 0-1,17-17-15,-17 17 0,18 1 16,-18-1-16,18 1 16,-18-1-16,0 0 15,17 36 1,1 17 0,0-17-16,17 17 15,-18 0-15,1-17 16,0 0-16,-18-36 15,0 0 1,0 1-16,0-1 16,0 0-16,0 1 15,17-1-15,1 1 16,35 17 0,-35 0-16,-1 17 0,36 18 15,-35-17-15,-1 0 16,1-1-16,-18 1 15,18-18 1,-18-18 0,17 1-16,-17-19 15,18 19-15,-18-1 16,18 18-16,-1 0 16,1 0-1,-18 18-15,18-1 0,-1 1 16,1 17-1,-18-17-15,17 0 0,1-1 16,0-17-16</inkml:trace>
  <inkml:trace contextRef="#ctx0" brushRef="#br0" timeOffset="-104148.46">22296 1341 0,'0'17'15,"0"18"1,0-17-16,0 53 16,17-54-16,1 1 0,-1 0 15,19-18-15,-1 0 16,0 0-16,-17-36 16,0 19-16,-18-1 15,0 0-15,0 1 0,-18-19 16,-17 1-16,17 18 15,-53-1 1,54 36-16,17-1 16,0 1-1</inkml:trace>
  <inkml:trace contextRef="#ctx0" brushRef="#br0" timeOffset="-103645.12">22543 1411 0,'0'18'16,"0"-1"-16,17 19 16,1-36-16,17 17 15,-35 1 1,18-18-16,-1 0 0,1-18 16,-18 1-16,0-1 15,0 0-15,0 1 16,0-1-16,0 0 15,18 18-15,-1 0 16,19 18 0,-19-18-16,1 18 15,17-1-15,-17 1 16,-1-18-16,-17-18 31,18 1-15,-18-1-16,18-17 15,-1 17 1,1 18 0,0 18-1,-1-18-15,1 0 0,-1 0 16,1 0-16,0 0 16,-1 0-16,1-18 0,17 18 15,-17 0-15,17-17 16,-17 17-1,0-18-15,-1 18 0,1-18 16,-18 1 0,-18 17-16,18-18 15,-17 0-15</inkml:trace>
  <inkml:trace contextRef="#ctx0" brushRef="#br0" timeOffset="-103495.22">23054 1041 0,'35'88'0,"-70"-176"0,53 88 0,-18 35 15,17 53-15,1-35 16,-18 0-16,18 18 0,-18-19 16,17 1-16,1 53 15,-18-70-15,0-1 16,18-18-16,-18 1 0</inkml:trace>
  <inkml:trace contextRef="#ctx0" brushRef="#br0" timeOffset="-102870.17">24836 1199 0,'0'0'15,"-36"-17"-15,1 17 0,-18 17 16,35 1-16,-34 35 16,52-18-16,0 18 15,17-18 1,1-17-16,17-18 0,-17 18 16,17-18-16,18-18 0,0 0 15,-18-17 1,-17 18-16,-1-1 0,-17-17 15,0 17-15,-35-35 16,0 35-16,-18 1 16,35 17-16,1 0 0,-1 0 15,36 0 1,-1 17 0</inkml:trace>
  <inkml:trace contextRef="#ctx0" brushRef="#br0" timeOffset="-102642.74">25171 688 0,'-36'-18'16,"72"36"-16,-89-36 0,35 18 0,1 36 16,17 52-16,0-35 15,17 88-15,1-88 16,35 53-1,-18-54-15,18 19 16,-35-53-16,-1 17 16,-17-17-16,-17-36 15</inkml:trace>
  <inkml:trace contextRef="#ctx0" brushRef="#br0" timeOffset="-102532.28">25100 1147 0,'0'0'0,"35"0"0,1-18 0,52 18 15,-35-18-15,53 18 16,-71 0-16,0 0 16</inkml:trace>
  <inkml:trace contextRef="#ctx0" brushRef="#br0" timeOffset="-102121.18">26423 600 0,'35'35'16,"-17"-17"-16,35-1 16,-35 1-16,17 0 15,-18-18-15,36 17 16,-35-17-16,0 0 0</inkml:trace>
  <inkml:trace contextRef="#ctx0" brushRef="#br0" timeOffset="-101993.34">26741 547 0,'0'53'15,"0"-18"-15,0-17 16,0 17-16,17-17 16</inkml:trace>
  <inkml:trace contextRef="#ctx0" brushRef="#br0" timeOffset="-101631.59">27076 970 0,'0'0'0,"-36"0"16,19 18-16,-1-18 15,1 17-15,-1 1 0,0 0 16,1 35-16,17-18 15,0-17-15,17-1 0,1 1 16,0-18-16,17 0 16,0 0-16,0-35 15,-17 17-15,0 0 16,-18 1-16,0-19 0,0 19 16,-18-19-16,0 36 15,18 18 16,36 35-31,-19-35 16,36 17-16,-18-17 16,36-1-16,-53-17 15,17 0-15,-17 0 16</inkml:trace>
  <inkml:trace contextRef="#ctx0" brushRef="#br0" timeOffset="-101451.06">27323 953 0,'35'0'16,"-17"0"-16,17 17 16,0-17-16,18 0 15,71-17-15,-72 17 16,-16-18-16,17 18 16,-36 0-16,-34 0 15,-36-18 1</inkml:trace>
  <inkml:trace contextRef="#ctx0" brushRef="#br0" timeOffset="-101253.54">27517 706 0,'0'70'0,"0"-140"0,0 193 16,0-70-16,17 35 15,-17-35-15,18-18 0,-18 18 16,35 0 0,-17-35-16,0-1 0,-1 1 15,-17 0-15,18-18 0,-18-18 16</inkml:trace>
  <inkml:trace contextRef="#ctx0" brushRef="#br0" timeOffset="-101059.02">27693 653 0,'0'0'16,"0"70"-16,18-17 0,-1 18 16,-17-18-16,18 17 15,0-17-15,-18 18 16,17-36-16,-17-17 15,0-1-15</inkml:trace>
  <inkml:trace contextRef="#ctx0" brushRef="#br0" timeOffset="-100634.05">27905 1094 0,'53'-18'0,"-106"36"0,123-36 15,-34 0-15,-1 1 16,-18-1-16,1 0 0,0 1 16,-18-1-16,-36 1 15,19 17-15,-36 0 16,35 17 0,1 1-16,-1-1 15,18 1-15,-18 17 0,18-17 0,18 0 16,-18-1-16,18 1 15,-1 0-15,1-1 0,0-17 16,-1 0-16,1 0 0,-1 0 16,-17-17-16,18 17 15,-18-36-15,0 19 16,0-1 0,18 0-16,-1 18 15,1 18 1,0-18-16,-1 18 0,-17-1 15,18-17-15,0 36 16,-1-36-16,1 17 16,-18 1-16</inkml:trace>
  <inkml:trace contextRef="#ctx0" brushRef="#br0" timeOffset="-100452.35">28346 970 0,'0'0'0,"35"18"15,0-18-15,-17 0 16,35-18 0,-18 1-16,0 17 15,-17-18-15,-36 18 16</inkml:trace>
  <inkml:trace contextRef="#ctx0" brushRef="#br0" timeOffset="-100263.01">28434 723 0,'0'0'15,"0"88"-15,-18-35 16,18 36-1,0 16-15,18-52 16,0 18-16,-1-36 16,1 0-16,-1-17 15,1-18-15</inkml:trace>
  <inkml:trace contextRef="#ctx0" brushRef="#br0" timeOffset="-100107.63">28698 1023 0,'0'53'15,"0"-106"-15,0 124 0,0-36 16,0-17-16,0-1 16</inkml:trace>
  <inkml:trace contextRef="#ctx0" brushRef="#br0" timeOffset="-99990.82">28734 917 0,'-18'0'16,"18"18"0</inkml:trace>
  <inkml:trace contextRef="#ctx0" brushRef="#br0" timeOffset="-99562.14">28804 1147 0,'0'0'15,"0"35"-15,0-18 0,36 1 16,-19-18-16,1 0 15,0 0-15,-1-18 16,-17 1-16,18-18 16,-18-1-16,0 54 47,0 0-32,0-1-15,0 1 16,0-1-16,17-17 15,1-17 1,0-1 0,-1 1-1,19 17 1,-19 0-16,19 0 16,-19 0-16,1 0 0,-18 17 15,17-17-15,-17 35 16,0-17-1</inkml:trace>
  <inkml:trace contextRef="#ctx0" brushRef="#br0" timeOffset="-99345.98">29369 617 0,'17'18'16,"-17"0"-16,18-1 16</inkml:trace>
  <inkml:trace contextRef="#ctx0" brushRef="#br0" timeOffset="-99200.1">29580 670 0,'0'0'16,"0"36"-16,0-19 0,0 1 0,0-1 15,-17 1 1,17 0-16,-18-1 0</inkml:trace>
  <inkml:trace contextRef="#ctx0" brushRef="#br0" timeOffset="-95023.52">30498 1041 0,'17'-18'16</inkml:trace>
  <inkml:trace contextRef="#ctx0" brushRef="#br0" timeOffset="-94569.36">30498 1041 0,'35'-18'0,"-35"0"31,-35 54-31,70-89 16,-35 35-1,0 1 1,0 34 0,0 36-1,0-18 1,18 36-16,-1-36 16,1 0-16,-1-17 0,19 17 15,17-17-15,-36-18 16,19 0-16,-1-18 15,-17 1-15,17-36 16,-18 18-16,1 17 0,-18-17 16,18-1-16,-18 1 15,0 17-15,17 18 16,-17 18-16,18 53 16,-18-36-1,18 53-15,-1 0 16,1-52-16,-18 16 15,18-16-15,-18-19 0,0 36 16,0-35-16,-18 0 16,0-18-1,1 0-15,-36 0 16,35 0-16,-17 0 0,-36-18 16,54 0-16,-19 18 15,1-17-15,17 17 16,1-18-1</inkml:trace>
  <inkml:trace contextRef="#ctx0" brushRef="#br0" timeOffset="-93695.49">31274 423 0,'-18'0'31,"18"18"-15,-18-18-16,1 18 15,-1-1-15,1 1 0,-1 0 16,0-1-1,1 1-15,-1-1 0,0 19 16,18-19-16,0 1 16,18 0-16,-18-1 15,18 1-15,-1 0 0,19 17 16,-19-18-16,18 19 16,-17-36-16,17 17 15,-17-17-15</inkml:trace>
  <inkml:trace contextRef="#ctx0" brushRef="#br0" timeOffset="-93463.37">31415 635 0,'18'0'16,"17"0"-1,-18 0-15,1 0 16,17-18-16,-17 18 0,0 0 16,-1 0-16,-17-17 15</inkml:trace>
  <inkml:trace contextRef="#ctx0" brushRef="#br0" timeOffset="-93223.03">31521 512 0,'0'0'0,"-18"0"0,18 35 0,0-18 15,0 1-15,0 35 16,18-35-16,-1 17 16,1-17-16,0-1 15,-1-17-15,1 18 16,0-18-16,-1-18 0,18 1 16,-17-1-1</inkml:trace>
  <inkml:trace contextRef="#ctx0" brushRef="#br0" timeOffset="-92689.2">31750 423 0,'0'-17'32,"18"34"-1,-1 1-15,1-18-16,0 18 15,-1-1-15,1 1 16,17-18-16,0 18 0,-17-1 15,0-17-15,17 18 0,0-1 16,-17-17-16,-18 18 16,0 0-16,-18-1 15,1 1 1,-19 17-16,1-17 16,17 0-16,1-1 0,-19 1 15,19-1-15,17 1 0,-18 0 16,18-1-1</inkml:trace>
  <inkml:trace contextRef="#ctx0" brushRef="#br0" timeOffset="-91754.36">21131 2346 0,'-35'-18'15,"17"1"-15,1 17 0,-36 17 16,35 1-16,1 0 16,-1-1-16,18 54 15,0-36-15,35 18 16,-17-35-16,17-1 16,-17 1-16,-1 0 0,1-1 15,0 1-15,-1-18 0,-17 17 16,0 1-16,-17-18 15,-1 18-15,0-18 0,-17 0 16,18 0-16,-1 0 0,-17 0 16,17 0-16,0 0 0,-17-36 15,35 19 1</inkml:trace>
  <inkml:trace contextRef="#ctx0" brushRef="#br0" timeOffset="-91239.43">21290 2011 0,'35'53'15,"-70"-106"-15,88 159 0,-35-71 0,-18 18 16,17 0-16,1 0 0,0 35 16,-18-35-1,0-18-15,-18 18 16,18-35-16,-18-1 15,18-34 1,18-1 0,0 0-16,17-35 15,-17 36-15,-18-1 16,17 18-16,-17 18 31,0 35-15,0-18-16,18-17 0,-1-1 0,19 19 15,-1-36 1,53 17-16,-53-17 16,1-17-16,17-1 15,-36 18-15,1-18 16,-18 1-16,-18-1 16,1 18-1,-1-18-15,-17 18 0,-18 0 16,35 0-16,1 18 15,-1-18-15,18 18 16,18-18 0,17 0-1,-18 0-15,1-18 16,0 18-16,-18-18 0,17 1 0,-17-1 16</inkml:trace>
  <inkml:trace contextRef="#ctx0" brushRef="#br0" timeOffset="-90915.14">21855 2522 0,'0'0'0,"0"18"15,35 0-15,-35-1 16,35 1 0,-17-18-16,-1 0 15,1 18-15,0-18 16,-18-18-1,0 0-15,0 1 16,0-1 0,17 18-1,1 0 1,0 18-16,-1-18 16,1 17-16,0-17 15,-1 0-15,1 0 0,-18 18 16,17-18-16,-17-18 15,0 1 1,0-1 0</inkml:trace>
  <inkml:trace contextRef="#ctx0" brushRef="#br0" timeOffset="-90716.13">22172 2187 0,'18'106'0,"-1"-71"15,1 18-15,17 35 16,1-52-16,-1 17 16,-18-36-16,19 1 0,-19-18 15</inkml:trace>
  <inkml:trace contextRef="#ctx0" brushRef="#br0" timeOffset="-90390.7">22437 2487 0,'0'0'16,"-18"53"-16,36-35 0,-18-1 15,17 1-15,1-18 0,0 0 16,-1 0-16,1-18 0,17-35 15,0 0 1,-35 1-16,18 16 16,-18 1-16,-18-36 15,1 19-15,-1 16 0,-17-17 16,17 36-16,-17-19 16,17 36-16,1 0 15,17 18-15,0 17 0,0 18 16,0 0-16,17 0 0,1 0 15,0 0-15,52 53 16,-17-71-16,35 18 16,-52-35-16,16-1 15</inkml:trace>
  <inkml:trace contextRef="#ctx0" brushRef="#br0" timeOffset="-89763.63">23583 2505 0,'0'0'0,"18"70"0,-1 71 16,1-70-16,0 17 16,-18-70-16,0-1 0,0 1 15,0-36 1,-18-34-1,0 16-15,1-17 0,-1 0 16,18 0-16,-17 1 0,17-72 16,0 54-16,35-36 15,0 70 1,36 19-16,-18 17 16,-18 0-16,0 0 0,0 35 15,-17-17-15,0 35 16,-18-36-16,-18 36 15,0-18-15,-17 1 16,18-19-16,-36 1 16,35-18-16,0 0 15,1 0-15</inkml:trace>
  <inkml:trace contextRef="#ctx0" brushRef="#br0" timeOffset="-89036.23">24183 2258 0,'0'0'15,"-35"17"-15,17 1 0,0 17 16,-17 18-16,35-35 16,-18 35-16,36-53 15,0 17 1,-1-17-16,1 0 0,17-17 15,-17 17-15,0-35 16,-18-1-16,17 19 16,-17-19-16,0 19 15,0-1-15,0 0 0,-17 18 16,17 18 0,0 17-1,0-17 1,0 0-16,17-1 0,1 1 15,17 0-15,-17-18 16,17 0 0,-17-18-16,-1 18 0,1-35 15,0 17-15,-18-17 16,0 17 0,0 36 15,17-18-31,-17 17 0,18 1 15,0 0-15,-1-18 16,1 0 0,17 0-16,-35-18 15,35 18 1,-35-18-16,18 36 0,0 35 16,-1-18-1,1 71-15,0-53 16,-18 0-16,17 35 15,-17-53-15,0 1 0,-17 17 16,17-36 0,-18-17-16,0 0 0,1 0 15,-1 0-15,0-17 16,-17-1-16,17 0 0,-17-35 16,18 18-16,17-53 15,0 53-15,17-1 16,1 1-16,17 17 0,53-35 15,-52 53-15,-1-17 16,0 17-16,36 0 16</inkml:trace>
  <inkml:trace contextRef="#ctx0" brushRef="#br0" timeOffset="-88773.69">25312 2240 0,'35'0'16,"0"0"-16,1 0 0,-1-17 15,0 17-15,53-18 16,-70 0-16,17 1 16,-17 17-16</inkml:trace>
  <inkml:trace contextRef="#ctx0" brushRef="#br0" timeOffset="-88373.04">25559 2081 0,'-18'53'0,"36"-106"0,-36 124 15,0-18-15,18-18 16,-17-17-16,17 17 16,17-17-16,-17-1 0,36 19 15,-19-19-15,19-17 16,-19 0-16,1 0 15,0 0-15,17-17 16,-17 17-16,-1 0 16,1 0-1,-1 0-15,1 0 0,17 17 0,-17-17 16,0 18-16,35-18 16,-18 0-16,0-18 15,-17 18-15,-18-17 16,17-1-16,-17 0 0,-17 1 15,-1-1-15,-35-17 16,36 17-16,-54 1 16,53 17-16,-17 0 15,17 0-15,1 0 16,17 17-16</inkml:trace>
  <inkml:trace contextRef="#ctx0" brushRef="#br0" timeOffset="-87350.82">25876 2187 0,'-17'0'16,"-1"0"-16,0 0 16,1 36-1,-1-19-15,0 18 16,18 1-16,18 17 16,-18-36-16</inkml:trace>
  <inkml:trace contextRef="#ctx0" brushRef="#br0" timeOffset="-82878.69">27376 2328 0,'0'0'0,"0"-17"15,17-1-15,-17 0 16,18 1 0,-18-1-16,0 1 15,-18-1 1,1 18-16,-36 0 15,17 0-15,1 0 16,0 18-16,0-1 0,-1 18 16,-17 18-16,36 18 15,17-36-15,0 0 16,17 1-16,19 17 16,-19-36-16,19 1 0,-19-18 15,18 18-15,18-18 16,-17-18-16,-19 0 15,1 18-15,17-53 16,-17 18-16,-18 0 0,17 0 16,-17 17-16,0-17 0,0-1 15,0 19-15,-17-36 16,17 70 15,17 36-15,1-17-16,17 52 15,-17-53-15,53 18 16,-54-35-16,36-1 16,-18 1-16,-17-18 15,0 0-15</inkml:trace>
  <inkml:trace contextRef="#ctx0" brushRef="#br0" timeOffset="-82395.41">27905 1729 0,'0'0'16,"-18"17"-16,0 1 0,1 0 0,-18-1 16,-1 1-16,19-1 15,-1 1-15,0 0 16,1-1-16,-1-17 0,0 18 16,18 0-16,0-1 15,18 19-15,0-1 16,35 0-16,-36-17 15,19-18-15,-19 17 16,18-17-16,-17 18 0,0 0 16</inkml:trace>
  <inkml:trace contextRef="#ctx0" brushRef="#br0" timeOffset="-82133.54">28063 1870 0,'18'0'15,"17"17"1,1-17-16,34-17 15,-34 17-15,-1-18 0,18 18 16,-36 0 0,1-18-16,-36 18 15</inkml:trace>
  <inkml:trace contextRef="#ctx0" brushRef="#br0" timeOffset="-81877.36">28205 1711 0,'0'35'16,"0"-70"-16,-18 88 0,18 0 15,0-18-15,0 0 16,18 18-16,-1-17 0,1-19 15,0 1-15,-1-18 16,18 17-16,1-17 16,-1 0-16,-17 0 0,-1 0 15,-17-17-15,18-18 16</inkml:trace>
  <inkml:trace contextRef="#ctx0" brushRef="#br0" timeOffset="-81656.21">28540 1711 0,'0'18'15,"0"-1"1,17 1-1,1 17 1,-18-17 0</inkml:trace>
  <inkml:trace contextRef="#ctx0" brushRef="#br0" timeOffset="-81172.26">28769 1711 0,'0'-18'0,"18"18"47,-18 18-31,17-18-16,-17 18 0,18-18 0,17 17 16,1 1-1,16 0-15,-34-1 16,17 1-16,-17-18 15,0 17-15,-18 1 47,-36 17-31,19-17-16,-19 17 16,19 1-16,17-19 15,-18 1-15,1 35 16,-1-36-16,0 19 15,18-19 1</inkml:trace>
  <inkml:trace contextRef="#ctx0" brushRef="#br0" timeOffset="-80787.23">29175 2593 0,'17'0'16,"-17"-18"15,-17 18-15</inkml:trace>
  <inkml:trace contextRef="#ctx0" brushRef="#br0" timeOffset="-76117.71">30745 1764 0</inkml:trace>
  <inkml:trace contextRef="#ctx0" brushRef="#br0" timeOffset="-75843.46">30621 1764 0,'0'0'16,"-18"0"-16,1 0 0,-1 0 16,36 0 15,35 0-16,0 0-15,0 0 16,17 0-16,1 0 0,-1 0 16,107 0-16,-89 18 15,0-18-15,0 0 0,0 17 16,54 1 0,-90-18-16,-16 0 0,-1 0 15,-17 0-15</inkml:trace>
  <inkml:trace contextRef="#ctx0" brushRef="#br0" timeOffset="-73431.63">27023 2981 0,'17'0'15,"19"0"1,-1-18-16,36 18 16,70 0-16,-53 0 15,18 0-15,0 0 0,17 0 16,0 0-16,142 0 16,-124 0-16,124-17 15,-159 17-15,-18 0 16,0-18-16,-53 18 0,1 18 15</inkml:trace>
  <inkml:trace contextRef="#ctx0" brushRef="#br2" timeOffset="-58843.58">8378 5644 0,'0'0'0,"-17"0"0,17 18 0,-18-18 16,36 0 0,52 0-16,-17-18 15,18 18-15,105-17 16,-88 17-16,124 0 15,-106 17-15,-18-17 16,18 0-16,-18 0 0,0 0 16,1 0-16,69-17 15,-87-1-15,-18 1 0,35-1 16,-70 0 0,-18 1-16,0-1 15</inkml:trace>
  <inkml:trace contextRef="#ctx0" brushRef="#br2" timeOffset="-58592.91">9895 5362 0,'36'36'0,"-72"-72"0,107 89 16,-53-35-16,17-1 15,0 1-15,18 0 0,-18-18 16,18 17-16,18 1 16,-36 0-16,-17-18 15,-18 17-15,0 1 0,-18-18 0,0 18 16,-34 17-16,16-18 16,-17 1-16,0 17 0,18-17 15,0 0-15</inkml:trace>
  <inkml:trace contextRef="#ctx0" brushRef="#br2" timeOffset="-57959.05">10636 4798 0,'-17'17'16,"34"-34"-16,-34 52 0,17 0 0,0 71 15,0-35-15,17 123 16,-17-88-16,18 141 16,-18-124-16,0-35 15,53 142 1,-36-160 0,1-35-16,0-35 0,-1 0 15,-17-17-15,18-19 16</inkml:trace>
  <inkml:trace contextRef="#ctx0" brushRef="#br2" timeOffset="-57431.7">10601 4780 0,'35'0'16,"-17"0"-16,17 18 16,0-18-16,18 0 0,0-18 0,35 18 15,1-17-15,105 17 16,-88-18-16,17 18 0,0-18 16,1 1-16,123-1 15,-124 0-15,107 1 16,-142 17-16,-18 0 15,-34 0-15,17 17 0,-36 19 16,19 34-16,-36-17 16,0 71-1,-18-54-15,18 18 0,-18 0 16,1 1-16,-1-1 0,18 18 16,0-18-16,0 0 0,0 0 15,0-17-15,18-1 0,-1 36 16,-17-53-16,18-18 15,-18 36-15,0-36 16,-18-17-16,-17 0 16,-36 17-16,19-18 15,-107 1-15,71-18 16,-18 0-16,-141 18 16,106-18-16,-18 0 15,0 0-15,0 17 0,36-17 0,17 18 16,18-18-16,35 18 15,0 17-15</inkml:trace>
  <inkml:trace contextRef="#ctx0" brushRef="#br2" timeOffset="-56291.08">11342 5274 0,'0'-18'0,"-35"-17"15,17 17-15,-35 1 16,18 17-16,-18 17 16,-71 54-1,71 17 1,36 0-1,17-52-15,17-1 0,1 0 16,53 18-16,-18-35 0,-18-1 16,18 1-16,-18 0 15,18-1-15,-18 1 16,-17 0-16,-36 17 16,-17-17-16,0-1 15,-1 1-15,-17-1 0,-35 1 16,35 0-16,-17-18 15,52 0-15,18-18 16</inkml:trace>
  <inkml:trace contextRef="#ctx0" brushRef="#br2" timeOffset="-55896.53">11589 5027 0,'0'0'0,"0"-18"0,-18 18 16,0 18 0,-17 0-1,18 17-15,-19 0 16,36-17-16,-17 17 16,17-17-16,0-1 15,17 1-15,-17 0 0,36-1 16,-19 1-16,36 0 15,-35-1-15,-1-17 16,1 0-16,0 0 16,-1 0-16</inkml:trace>
  <inkml:trace contextRef="#ctx0" brushRef="#br2" timeOffset="-55707.53">11730 5133 0,'18'18'31,"-1"-18"-31,18 0 16,-17 0-16,17 0 16,-17-18-1</inkml:trace>
  <inkml:trace contextRef="#ctx0" brushRef="#br2" timeOffset="-55490.46">11818 4992 0,'0'17'15,"-18"1"1,18 0-16,0-1 0,0 36 15,0-35-15,18 35 16,-18-36-16,35 1 16,1-18-16,-1 0 15,-17 0-15,-1-18 16,18-17 0</inkml:trace>
  <inkml:trace contextRef="#ctx0" brushRef="#br2" timeOffset="-55233.81">12012 4974 0,'18'0'15,"-18"18"-15,17-1 16,1 1-16,0 0 16,-1 17-16,1-35 15,-18 18-15,18-1 16,-18 1-16,0 17 15,0-17-15,-18-1 16,0-17-16,1 18 16,-1-18-16,0 0 15,1 0-15,-1 18 16,0-18-16,1 17 0,-18 1 16</inkml:trace>
  <inkml:trace contextRef="#ctx0" brushRef="#br2" timeOffset="-54783.4">11359 4110 0,'0'0'15,"0"18"-15,-17 34 16,17-16-16,0-1 0,0 18 16,0 35-16,0-35 15,0-18-15,0 1 16,17-1-16,-17 0 15,18-17-15,0-18 16,-18-18-16,0 0 16</inkml:trace>
  <inkml:trace contextRef="#ctx0" brushRef="#br2" timeOffset="-54534.24">11113 4286 0,'0'-35'15,"17"17"-15,1 1 16,17-19-16,0 19 0,-17-18 16,53-36-16,-54 53 15,1 1-15,-1-1 0,1 0 16,0 18-16,-1 18 16,1 35-1,0-18-15,-1 18 16,1-18-16,0-17 15,17 0-15,0 17 16,-17-35-16,17 18 0,-17-18 16</inkml:trace>
  <inkml:trace contextRef="#ctx0" brushRef="#br2" timeOffset="-53727.34">10989 3157 0,'0'0'16,"0"18"15,0 35-15,0-35-16,18-1 0,-1 1 16,1-1-16,0 1 15,17-18-15,0-18 16,0 1-16,-35-18 0,36-18 15,-36 17 1,0 19-16,0-19 0,0 19 16,0-1-16,-18 36 15,18 17 1,18 53 0,-1-35-16,1 0 0,0 0 15,-1-18-15,1 1 0,0-1 16,-1 18-16,-17-36 15,0 1-15,0 0 0,-17-18 16,-1 0-16,-35 17 16,18-34-16,-1 17 15,1-18-15,0 0 0,-18 1 16,35-1-16,1 1 16,-1-19-16</inkml:trace>
  <inkml:trace contextRef="#ctx0" brushRef="#br2" timeOffset="-53272.13">11571 2558 0,'0'0'16,"-18"0"-16,18 17 0,-35 1 15,18 0-15,-1 34 16,0-34-16,1 0 16,17-1-16,-18 19 15,18-19-15,0 1 16,18 0-16,17-1 15,-17 1-15,17 0 16,-18-18-16,19 17 0,-1 1 16,-17-18-16,-1 0 15</inkml:trace>
  <inkml:trace contextRef="#ctx0" brushRef="#br2" timeOffset="-52781.1">11730 2575 0,'-18'0'16,"36"0"15,0 0-16,-1 0 1,1 0-16,-18 18 16,0 0-16,0-1 0,0 18 15,0-17-15,-18 0 16,18-1-16,-17 19 16,-1-36-16,18 17 15,0 1-15,18-18 16,17 0-1,-18 0 1,19-18 0,-19 18-16</inkml:trace>
  <inkml:trace contextRef="#ctx0" brushRef="#br2" timeOffset="-52430.29">11906 2487 0,'0'0'16,"18"0"-1,0 0-15,17 18 16,-18-1-16,1-17 15,0 18-15,17 17 16,0-17-16,-17 0 16,-18-1-16,18 1 0,-1-1 15,-17 1-15,0 0 16,-17-1-16,-1-17 16,-17 18-16,17-18 15,-17 18 1,17-1-16,-17 1 15,17 0-15,1-1 0</inkml:trace>
  <inkml:trace contextRef="#ctx0" brushRef="#br2" timeOffset="-51712.89">11606 6473 0,'0'0'16,"18"-52"-16,-18 34 0,18 18 15,-18-18-15,17 36 16,-17 35-1,0-18-15,18 18 16,-18-18-16,0 71 16,0-71-16,18 36 15,-18-36-15,0-17 0,0 0 16,17-1-16,1-17 16,-18-17-1</inkml:trace>
  <inkml:trace contextRef="#ctx0" brushRef="#br2" timeOffset="-51452.41">11412 6579 0,'18'-35'15,"-36"70"-15,54-88 0,-19 36 0,19-19 16,-1 19-16,-18-1 0,1 1 15,35-19 1,-35 19-16,-1 17 16,1 0-16,0 17 15,-1-17-15,-17 36 16,36-19-16,-1 54 16,-18-54-16,36 19 15,-17-19-15,-19 1 0,19 0 16,-19-18-16</inkml:trace>
  <inkml:trace contextRef="#ctx0" brushRef="#br2" timeOffset="-48082.38">7938 11218 0,'17'-17'31,"18"-19"-15,1 1-16,-1 0 0,71-89 16,-36 54-1,1-1-15,17-35 16,18 18-16,0-35 0,141-124 16,-106 106-16,0 0 15,18 0-15,-18-1 0,176-157 16,-176 157-16,18 1 15,0 18-15,-18-18 0,141-124 16,-158 142-16,-1 17 16,-17 18-16,-18 17 0,36-52 15,-89 87-15,-17 1 16,-1 0 0,-52 35-1,-18 0-15,35 17 16</inkml:trace>
  <inkml:trace contextRef="#ctx0" brushRef="#br2" timeOffset="-47855.33">11095 7867 0,'0'0'16,"53"-35"-16,-36 17 0,19 0 15,-1 1-15,18-1 0,-18 0 16,0 1-16,1 17 16,-36 17-16,0 19 0,0-19 15,-36 72-15,19-54 16,-18 0-16,17 53 16</inkml:trace>
  <inkml:trace contextRef="#ctx0" brushRef="#br2" timeOffset="-47309.29">11712 8132 0,'36'105'16,"-72"-210"-16,89 281 0,-35 0 15,-1-70-15,1 18 0,35 193 16,-35-123-16,-18 18 16,17 264-16,1-229 15,0 176-15,-1-246 16,1-54-16,-1-35 16,1 36-16,0-71 15,-1-18-15,1-35 16,-18-53-1,0 0-15</inkml:trace>
  <inkml:trace contextRef="#ctx0" brushRef="#br2" timeOffset="-46980.92">11553 8396 0,'0'-35'15,"0"17"1,18 1-16,0-1 16,-1-35-16,1 18 15,17-36-15,-17 36 16,-18 0-16,18 17 0,-1-17 15,1 17-15,0 0 16,-1 36 0,1 0-16,-1 35 15,19-18-15,17 35 16,-18-52-16,18 17 16,-18-17-16,18-18 0</inkml:trace>
  <inkml:trace contextRef="#ctx0" brushRef="#br2" timeOffset="-46325.29">12012 8202 0,'0'0'15,"53"18"-15,0-1 0,0 19 0,17-1 16,19 18-16,16 0 16,19 17-16,17 19 0,0 34 0,212 142 15,-159-124 1,194 159-16,-212-142 15,18 1-15,177 123 16,-195-158-16,177 87 16,-212-105-16,0-35 0,-17-1 15,87 54 1,-122-89-16,-19 0 0,-17 1 16,0-36-16,-35 17 0,-1-17 15,-17-17-15,-70-36 16,34 0-16</inkml:trace>
  <inkml:trace contextRef="#ctx0" brushRef="#br2" timeOffset="-45824.46">12206 8961 0,'0'0'16,"-53"0"-16,36 0 15,-1 0-15,0-18 0,1-35 16,17 18-16,0-18 16,0 0-16,17-88 15,-17 70-15,18 1 16,0-54-16,-1 71 15,-17 18-15,18 0 0,-1 17 16,1 0-16,0 18 0,35 36 16,-18-19-16,53 54 15,-53-36-15,54 18 16,-54-35 0,0-1-16,36 19 15,-54-19-15,1-17 16,17 18-16</inkml:trace>
  <inkml:trace contextRef="#ctx0" brushRef="#br2" timeOffset="-44919.1">11871 7285 0,'0'-35'0,"-18"35"16,18-36-16,-17 36 15,-19-17-15,19 17 16,-36 0-1,18 17-15,-1 1 16,19 17-16,-19-17 0,1 17 0,0 53 16,35-52-16,17 17 15,36-1 1,0-34-16,18 0 16,-1-18-16,1 0 0,52-18 15,-52 18-15,-18-18 16,-18 18-16,0-17 0,1 17 15,-54 17 1,0-17-16</inkml:trace>
  <inkml:trace contextRef="#ctx0" brushRef="#br2" timeOffset="-42433.41">7832 3263 0,'17'-17'16,"19"-1"-1,-1 0-15,0 1 0,0 17 16,18-18-16,18 0 15,-18 18-15,17 0 16,-34 0-16,-19 18 16,19-18-16,-1 18 0,-18-18 15,19 17-15,-1 1 0,18 52 16,-18-34-16,18 34 16,-18-17-1,1 0-15,-19-18 16,19 18-16,-1 0 0,0 0 0,53 35 15,-52-52-15,34 52 16,-52-53-16,35 53 16,-36-35-1,1 0-15,0 0 0,-1 71 16,1-72-16,17 54 16,-17-35-16,17 35 15,-17-53-15,17 17 16,-17-17-16,-1 18 0,1-18 15,17-1-15,-17 19 16,0 0-16,-1-19 0,1 19 16,17 53-16,-17-54 15,-1 71-15,1-70 16,17 52 0,-17-52-16,0-18 0,-1 0 15,1 0-15,17 52 16,0-52-16,1 53 15,-19-53-15,36 53 16,-35-53-16,17-18 16,-17 0-16,17 1 0,-17-1 0,35 35 15,-36-34 1,19-19-16,-19 19 0,54 34 16,-36-52-16,-17 17 15,52 18-15,-35-35 16,1-1-16,-19 1 0,19 0 15,-1-1-15,18 1 16,-35-1-16,34 1 16,-16-18-16,17 0 15,-18-18-15,0 18 16,0-17-16,1-1 16,-19 1-16,36-19 15,-35 19-15,35-36 16,-36 35-16,1-17 15,0 17-15,-1-17 16,1 17-16,0-17 16,-1 0-16,19-1 0,-36 19 15,17-1-15,-17-17 16,18 17-16,-18 1 16,0-1-16,0 0 15,-18 18 1,1 0-1</inkml:trace>
  <inkml:trace contextRef="#ctx0" brushRef="#br2" timeOffset="-42188.26">10901 6509 0,'0'0'15,"-18"0"-15,36 0 31,17 0-15,0 0-16,36-36 16,-36 19-16,-17-1 15,17 1-15,18 17 16,-35 35-16,-18-18 0,0 19 16,0-1-16,0 36 15,0-36-15,0 35 16,0-34-16,0-1 15,0-17-15</inkml:trace>
  <inkml:trace contextRef="#ctx0" brushRef="#br2" timeOffset="-29602.85">23072 8802 0,'-18'0'16,"0"-18"-16,1 18 15,-1 0 1,-35-17-16,18 17 15,0-18-15,-71 18 16,53 0-16,-88 18 16,53-18-16,17 0 0,-17 17 15,-89 1 1,89-1-16,18-17 0,-18 18 16,17-18-16,0 18 0,18-18 15,-52 17 1,52 1-16,17-18 0,19 18 0,-1-1 15,18 1 1,0 0-16,18 17 16,-1 0-16,1 0 15,-18 1-15,18 87 16,-18-52-16,0-1 0,-18 89 16,0-71-1,18 0-15,0-17 0,-17 17 16,17 36-16,0-71 15,17-1-15,54 19 16,-36-53-16,36 17 0,-18-35 16,17 18-16,19-18 0,52 0 15,-71 0 1,36-18-16,-71 18 16,1 0-16</inkml:trace>
  <inkml:trace contextRef="#ctx0" brushRef="#br2" timeOffset="-28797.22">21361 9490 0,'0'0'15,"-18"0"-15,0 0 0,-17 17 16,18 1-16,-19-18 0,1 18 16,0-18-16,-18 17 0,-35-17 15,35 0 1,-71 0-16,54-17 16,-89-19-16,71 19 15,-18-19-15,18 1 0,-124-53 16,124 35-1,-124-70-15,89 52 0,-107-70 16,107 53 0,-1 0-16,1 17 15,17-17-15,-123-71 16,123 71-16,0 17 0,-106-87 16,124 69-16,-18 1 15,-88-88-15,106 88 16,-71-106-16,71 105 15,-53-69-15,71 69 16,17 19-16,-18-18 0,-52-36 16,70 71-1,-53-35-15,53 35 16,18 18-16,-18 17 0,18-17 16,-18 17-16,0-17 15,17 17-15,19 18 16,-1-17-16,0 17 15</inkml:trace>
  <inkml:trace contextRef="#ctx0" brushRef="#br2" timeOffset="-28512.33">16457 6985 0,'0'-18'16,"0"36"-16,0-53 0,18-1 0,-18 1 16,17-18-16,-17 18 0,18-18 15,0-53 1,-1 53-16,-17 0 0,18-35 16,-18 53-16,18 0 15,-18 17-15,17 0 0,1 18 16,17 18-1,0 0-15,1-1 16,52 36-16,-53-18 16,18-17-16,-18 17 15,1-17-15,-1 17 0</inkml:trace>
  <inkml:trace contextRef="#ctx0" brushRef="#br2" timeOffset="-27250.9">15081 5203 0,'0'0'16,"0"-17"-16,-17-1 16,17 1-16,-18 17 0,-17 0 15,17 0-15,-17 17 16,0 1-16,-54 52 16,54-34-16,17 17 15,-17 0-15,17-1 0,18 1 16,18 36-16,0-54 15,17-18-15,18 1 0,0 0 16,53-18-16,-53 0 16,0 0-16,-1 0 0,19-18 15,-36 0 1,-17 1-16</inkml:trace>
  <inkml:trace contextRef="#ctx0" brushRef="#br2" timeOffset="-25826.27">15399 4533 0,'0'-17'15,"0"-1"1,17 18-16,-34 18 31,-1 17-31,0-18 16,1 19-16,-1-19 15,1 1-15,17 17 0,-36 1 16,36-19-16,0 19 16,18-19-1,17 1-15,-17-1 16,35 1 0,-36 0-16,36-18 15,-35 0-15,17 0 16,-17 0-16</inkml:trace>
  <inkml:trace contextRef="#ctx0" brushRef="#br2" timeOffset="-25557.6">15575 4604 0,'18'0'16,"-1"0"-1,1 17-15,0 1 16,-1 17 0,-17-17-16,0 0 15,-17-1 1,17 1-16,-18 0 0,36-18 31,17-18-15,0 18-16,-17 0 15,0 0-15</inkml:trace>
  <inkml:trace contextRef="#ctx0" brushRef="#br2" timeOffset="-25269.42">15787 4480 0,'0'0'16,"0"18"0,17 17-1,1-35-15,0 18 0,17-18 0,-17 17 16,52-17 0,-52 0-16,17 18 0,-17-18 15,-1 0-15,1 18 16,-36-1-16,18 1 15,-35 0-15,0 35 16,0-36-16,-1 36 16,19-18-16,-19-17 15</inkml:trace>
  <inkml:trace contextRef="#ctx0" brushRef="#br2" timeOffset="-24202.29">16439 5080 0,'18'0'16,"17"0"0,1 0-16,17 0 15,-18 0-15,-18 0 16,1 0-16</inkml:trace>
  <inkml:trace contextRef="#ctx0" brushRef="#br2" timeOffset="-24091.38">16545 5203 0,'71'0'0,"-142"0"0,177 0 15,-53 0-15</inkml:trace>
  <inkml:trace contextRef="#ctx0" brushRef="#br2" timeOffset="-23584.71">18239 4657 0,'0'0'16,"17"0"-16,-17-18 0,-17 18 15,-54 18 1,18-18-16,0 17 0,-70 19 16,52-19-16,1 1 15,-1 0-15,1 17 0,-1-18 16,-35 19-16,89-19 15,-1 1-15,36 0 16,70-1 0,-35-17-16,17 0 0,1 0 15,-1 0-15,-17 18 16,0-18-16,0 18 0,-35-1 0,-18 1 16,-18 35-1,-17-18-15,-53 36 16,35-36-16,0-18 0,0 19 15,18-1-15,-1-17 0,19 17 16,17-17-16,0-1 16,35-17-16,-17 18 0,34-18 15,54 0 1,-53-18-16,0 18 16,-18 0-16,1 0 0,-19 0 0,1 18 15,-36 0-15</inkml:trace>
  <inkml:trace contextRef="#ctx0" brushRef="#br2" timeOffset="-23379.64">17568 5891 0,'0'0'15,"53"0"-15,-35 0 0,70 0 16,-53 0 0,1 0-16,-1 0 0,0 0 0,-17 0 15,-1 0-15</inkml:trace>
  <inkml:trace contextRef="#ctx0" brushRef="#br2" timeOffset="-23179.11">17727 5821 0,'0'0'15,"-18"53"-15,18-18 0,0 0 16,0 1-16,0-1 0,0-17 16,18-1-16,0 1 15,35 17-15,-36-35 16,19 0-16,16 0 15,-34-18-15,17 1 16</inkml:trace>
  <inkml:trace contextRef="#ctx0" brushRef="#br2" timeOffset="-23017.68">18045 5680 0,'17'35'16,"-34"-70"-16,34 88 0,1-18 16,-18-17-16,0 17 15</inkml:trace>
  <inkml:trace contextRef="#ctx0" brushRef="#br2" timeOffset="-21734.16">18874 4798 0,'-18'17'16,"0"54"-1,1-36-15,-19 71 16,19-71-16,-1 18 16,-17-17-16,17-1 15,-17-18-15,0 1 0,-36 0 16,53-18-16,-34 0 16,16-18-16,36 0 15,-17 1-15,17-1 0,17 1 16,1-19-16,17 36 15,0-17-15,18 17 0,0 0 0,-17 0 16,17 17-16,17 19 16,-35-1-16,-17-18 15,0 19-15,-1-19 0,1 19 16,-18-19-16,18 1 16</inkml:trace>
  <inkml:trace contextRef="#ctx0" brushRef="#br2" timeOffset="-21071.57">19385 4322 0,'0'0'16,"-17"0"-16,-1 17 15,0 1-15,-35 17 16,18-17-1,17-1-15,-52 36 16,52-35-16,1 0 16,-1-1-16,18 1 0,0-1 15,18 1-15,34 17 16,-16-35-16,-19 18 16,19 0-16,-1-1 0,0 1 15,-17 0-15,0-18 16</inkml:trace>
  <inkml:trace contextRef="#ctx0" brushRef="#br2" timeOffset="-20721.64">19526 4357 0,'0'0'16,"18"-18"-16,0 18 0,-1 0 15,18 0-15,-17 0 16,17 18-16,-17-18 0,0 35 16,-18-17-16,0-1 15,0 1-15,-18 17 16,0 1-16,-17-1 15,17-18 1,18 1-16,18-18 16,17 18-1,-17-1-15,0-17 16,-1 18-16,1-18 16,0 0-16,17 18 15</inkml:trace>
  <inkml:trace contextRef="#ctx0" brushRef="#br2" timeOffset="-20521.69">20003 4568 0,'0'0'16,"0"36"-16,0-19 0,-18 36 15,0-35-15,-17 17 16,17-17-16,1 0 16,-1-1-16</inkml:trace>
  <inkml:trace contextRef="#ctx0" brushRef="#br2" timeOffset="-20282.55">20161 4463 0,'0'0'15,"36"0"-15,-19 0 0,36-18 16,-18 18-16,18-18 15,-35 18 1</inkml:trace>
  <inkml:trace contextRef="#ctx0" brushRef="#br2" timeOffset="-20047.06">20302 4304 0,'0'18'16,"0"-36"-16,-17 53 0,17-17 15,0 35-15,0-18 16,0-17-16,0 17 16,0-17-16,17-1 0,1 1 15,0-1-15,17 1 16,-17-18-16,-1 0 15,18-18-15,-35 1 16</inkml:trace>
  <inkml:trace contextRef="#ctx0" brushRef="#br2" timeOffset="-19860.06">20514 4269 0,'0'0'16,"18"17"-16,-18 1 0,0 0 15,0-1-15,17 1 16</inkml:trace>
  <inkml:trace contextRef="#ctx0" brushRef="#br2" timeOffset="-19514.64">20690 4216 0,'0'0'0,"0"17"16,36 1-16,-19 0 16,19-1-16,-19 1 15,19 0-15,-1-1 16,0 1 0,-35-1-16,18 1 0,-18 0 15,-18-1 1,18 1-16,-18 0 0,1-18 15,-1 17-15,1 1 16,-1 0-16,18-1 16,-18 1-16,1-1 0,-19 19 15</inkml:trace>
  <inkml:trace contextRef="#ctx0" brushRef="#br2" timeOffset="-18809.15">21519 5045 0,'0'0'16,"-35"-18"-16,18 0 0,-54 1 15,36 17-15,-53 0 16,35 17-16,17 19 0,-17-19 15,0 72 1,36-54-16,-1 18 0,18-18 16,18 0-16,17 18 15,0-35-15,18 0 0,-17-18 16,17 0-16,-18 0 0,18-18 16,17-17-16,-34 17 15,-1-35 1,-35 18-16,-18-18 15,18 18-15,-35-18 16,17 17-16,-17 19 16,35-1-16,0 36 15,35 35 1,-17-18-16,0 0 16,17 0-16,35 54 15,-34-54-15,-1-17 0,0 17 16,0 18-1,-17-36-15</inkml:trace>
  <inkml:trace contextRef="#ctx0" brushRef="#br2" timeOffset="-17585.79">21855 4198 0,'17'-18'16,"1"18"-16,-36 0 31,1 18-31,-36 17 16,35 1-16,-17-19 15,-1 1-15,-16 35 16,34-36-16,-17 19 15,35-19-15,0 1 0,0 0 16,17-1-16,1 1 16,0 0-16,17-18 15,-18 17-15,1 1 0,17-1 0,-17 1 16,17 0-16,-17-1 16,0 1-1</inkml:trace>
  <inkml:trace contextRef="#ctx0" brushRef="#br2" timeOffset="-17378.67">22013 4427 0,'18'0'15,"0"0"-15,35-17 16,-18 17-16,18 0 16,-36 0-16,1 0 15,0 0-15</inkml:trace>
  <inkml:trace contextRef="#ctx0" brushRef="#br2" timeOffset="-17151.15">22084 4339 0,'0'0'0,"-18"35"0,18-17 16,0 17-16,0 1 15,18 17-15,0-36 16,17 18-16,0-17 15,18-18-15,-18 0 16,-17 0-16,0 0 16,-1 0-16,1-18 0</inkml:trace>
  <inkml:trace contextRef="#ctx0" brushRef="#br2" timeOffset="-16940.18">22384 4233 0,'0'0'16,"0"36"-16,0-19 0,0 1 15,17 17-15,1-17 16,-18-1-16,18-17 15</inkml:trace>
  <inkml:trace contextRef="#ctx0" brushRef="#br2" timeOffset="-16577.22">22525 4198 0,'0'18'15,"35"-1"-15,-17-17 16,35 18 0,-36 0-16,36-18 15,-35 17-15,35 1 16,-36-18-16,1 18 15,-18-1-15,0 1 0,0-1 16,0 1 0,0 0-16,-18-1 15,18 1-15,-17 0 16,-1-1-16,-17 19 16,0-1-16,17 0 15,-17 0-15,17-17 0,-17 53 16</inkml:trace>
  <inkml:trace contextRef="#ctx0" brushRef="#br0" timeOffset="3035.68">7655 6756 0,'0'-18'16,"18"18"-1,-18-18-15,18 18 16,-18-17 0,0-1 46,0 36-31,-18-18-15,-17 17 0,17 1-16,0 0 0,1-18 15,-19 35-15,36-17 16,-17-1-16,-1 19 15,18-19-15,18 1 16,-1-1-16,19 1 16,-19-18-16,19 0 15,-19 0-15,1 0 0,0 0 16,-1 0-16,-17 18 16,0-1-1</inkml:trace>
  <inkml:trace contextRef="#ctx0" brushRef="#br0" timeOffset="3246.24">7832 6773 0,'0'18'16,"0"0"-16,-18-1 15,18 19 1,0-19-16,0 1 0,0-1 16,18-34 15</inkml:trace>
  <inkml:trace contextRef="#ctx0" brushRef="#br0" timeOffset="3558.69">7938 6650 0,'17'0'0,"1"0"16,-1 0-16,1 0 15,0 18-15,-18-1 0,17-17 16,19 35-16,-19-17 15,1 0 1,-18-1-16,0 1 16,0 0-1,0-1 1,-35 1 0,17 0-16,0 17 15,1-18-15,-1 19 16,18-19-16,0 1 15</inkml:trace>
  <inkml:trace contextRef="#ctx0" brushRef="#br2" timeOffset="8300.83">12259 6844 0,'0'0'0,"-18"0"16,1 0-16,17 18 15,-18-18-15,18 17 16,-18-17-16,1 18 0,-1-1 16,18 1-1,18-18 17,-1 0-32</inkml:trace>
  <inkml:trace contextRef="#ctx0" brushRef="#br2" timeOffset="8758.83">12277 6809 0,'0'-18'16,"0"36"-16,-18-36 62,18 36-46,-18-18-16,18 17 16,-35 19-16,17-36 15,-17 35 1,18 0-16,-36 0 16,35-17-16,-17 17 15,35-17-15,17 0 16,1-1-16,17-17 15,-17 0-15,35 18 16,-18-18-16,0 0 16,-17 0-16,0 17 15,-18 1 1</inkml:trace>
  <inkml:trace contextRef="#ctx0" brushRef="#br2" timeOffset="9085.89">12418 6844 0,'35'18'0,"-70"-36"0,88 53 16,-36-35-16,1 18 16,-18-1-16,0 1 15,0 0-15,0-1 16,-18 1 0,18 0-16,-17-18 0,34 0 31,1 0-31,0 0 15,-1 0-15,1 0 16,0 0-16</inkml:trace>
  <inkml:trace contextRef="#ctx0" brushRef="#br2" timeOffset="9419.77">12594 6791 0,'18'18'15,"-1"-1"-15,1 1 16,0 0-16,-1-18 16,19 17-1,-19-17-15,19 18 16,-19-18-16,1 0 0,-1 0 15,-17 17 1,0 1 0,0 0-1,-17 17-15,-1-17 16,1-1-16,17 1 16,-18 0-16,18-1 0,-35 18 15,35-17-15,-18 0 16</inkml:trace>
  <inkml:trace contextRef="#ctx0" brushRef="#br1" timeOffset="16639.39">13035 2170 0,'-17'0'16,"17"-18"0,-18 18-16,0 0 15,-17 0 1,0 0-16,17 0 15,0 0-15,-17 0 0,0 0 16,0 0-16,17 0 16,-17 0-16,-18 0 15,17 0-15,1 0 16,0 0-16,0 0 0,-1 0 16,-17 0-16,18 0 0,-53 0 15,35 0-15,0 0 16,-53 0-16,53 0 15,-17 0-15,17 0 16,0 0-16,-18 18 0,-52-18 16,52 0-16,-70 0 15,71 0-15,-71 0 16,70 0-16,1 0 16,-72 0-16,72 0 15,-1-18-15,-17 18 0,18 0 16,-89 0-1,88 0-15,-17 0 0,17 0 16,-87 0-16,87 0 16,-88 0-16,89 0 15,-71-18-15,70 18 16,-88-17 0,89 17-16,-89 0 15,71-18-15,17 18 0,-17-18 16,-88 18-16,88-17 15,-106 17-15,105 0 16,-16 0-16,16 0 16,-16 0-16,16-18 0,-122 18 15,105 0-15,-106 0 16,89 0-16,-107 0 16,107 0-16,-1 0 15,1 0-15,-142 18 16,142-18-16,17 17 15,-17-17-15,-1 0 0,-123 18 16,124-18-16,-1 0 16,-123 18-16,124-1 15,-124 1-15,141 0 16,-106-1 0,107 1-16,-107 0 15,124-1-15,0-17 0,-1 18 16,1-1-16,-71 19 15,71-19-15,-35 36 16,52-35-16,18 0 16,0 17-16,-53 0 15,71-17-15,-18 17 16,18 0-16,17-17 0,1 0 16,17-1-16,-18 36 15,0-35-15,18 17 16,-17 0-16,17 1 0,-18 34 15,1-17-15,17-18 16,-18 18-16,0 71 16,1-1-16,-1-52 15,18-1-15,-18 1 0,1 17 16,17 71 0,0-89-16,-18 19 0,18-1 15,0 0-15,0 18 0,0-18 16,0 18-16,0 123 15,0-123-15,0 0 0,0 105 16,18-122 0,-18-1-16,0 106 15,17-88-15,-17 0 0,0-1 16,18 107-16,-18-106 16,0-18-16,18 18 0,-1 70 15,-17-70-15,18 71 16,0-89-1,-1 70-15,1-69 16,17 52-16,0-71 16,-17-17-16,0 18 15,17-18-15,35 35 16,-34-35-16,34 35 16,-17-53-16,18 53 15,-18-52-15,0-19 0,0 19 16,-1-1-16,1-17 0,53 35 15,-53-36 1,18 1-16,-18 17 0,17-17 16,-17-1-16,88 36 15,-70-35-15,70 17 16,-71-17-16,19-18 0,-19 17 16,89 1-16,-71 0 15,-17-1-15,17-17 16,0 18-16,0 0 0,106-18 15,-106 17-15,18-17 16,-18 18-16,107 0 16,-107-1-16,0 1 15,0-18-15,18 17 0,-18-17 16,0 18-16,106 0 16,-105-1-16,-1-17 15,18 18-15,-18-18 0,106 18 16,-88-18-16,-18 0 15,18 17-15,-1-17 0,-16 18 16,17-18-16,-1 0 0,89 18 16,-105-18-16,122 0 15,-123 0-15,124 0 16,-88 0-16,87-18 16,-105 18-16,106-18 15,-89 18 1,89-17-16,-89 17 15,1-18-15,105 0 16,-105 18-16,-1-17 16,1-1-16,122 0 15,-122 18-15,-1 0 0,142-17 16,-124-1-16,-17 18 16,140 0-16,-123-17 15,0 17-15,1 0 16,-19 0-16,18 0 0,124 0 15,-124 0-15,123-18 16,-140 18-16,-1-18 16,89 1-16,-106 17 15,70-18-15,-88 0 16,-17 1-16,0-1 0,-19 0 16</inkml:trace>
  <inkml:trace contextRef="#ctx0" brushRef="#br1" timeOffset="17467.59">12753 2046 0,'35'18'16,"0"-1"-16,1 1 0,-1 0 0,89 17 16,-54-35-16,106 0 15,-70 0 1,0 0-16,0-18 0,106 1 15,-124-1-15,0 18 16,0-18-16,-17 18 0,17 0 16,53 0-1,-88 0-15,53 18 16,-71-18-16,18 35 16,-35-17-16,-1-18 15,1 18-15,0-18 0,-18 17 47,17-17-16,-17 18-15,0 0-16,18-1 0,-1 1 16,-17-1-16,18-17 15,-18 18-15,18 0 16,-18-1-16,0 1 15,17 0 1</inkml:trace>
  <inkml:trace contextRef="#ctx0" brushRef="#br1" timeOffset="18401.55">14605 2028 0,'0'18'31,"0"17"-31,0-17 16,0 17-16,0 1 16,0 17-1,0-18-15,0 18 0,-18 35 16,18-35-16,-17 0 15,17 0-15,-36 70 16,19-52-16,17 17 16,-18-18-16,-17 107 15,35-89-15,-18 106 16,1-106-16,17 0 16,-18 18-16,18-18 0,-18 106 15,1-105-15,17 17 16,-18-1-16,18 1 0,-18 106 15,1-124-15,17 124 16,-18-106-16,18 88 16,0-89-16,0 1 15,0 0-15,0 123 16,0-123-16,0 106 16,0-89-16,18 89 15,-1-124-15,-17 18 16,18 0-16,0 88 15,-18-88-15,17-18 16,-17 0-16,18 0 0,-18 1 16,18 69-16,-1-70 15,1 54-15,-18-72 16,35 36-16,-35-53 16,18-18-16,-18 0 15,0 1-15,0-19 0,0 19 16,0-19-16,-18 1 15,1 0 1,-19-18-16,19 0 16,-1 0-16,0 0 0,-17 0 15,0 0-15,-18 0 16,35-18-16,-52 0 16,34-17-16,19 17 15</inkml:trace>
  <inkml:trace contextRef="#ctx0" brushRef="#br1" timeOffset="18907.76">12629 5521 0,'0'0'15,"-17"-18"-15,34 18 16,1 0 0,17 0-16,18 0 15,-17 0-15,-1 0 0,-18 0 16,54 0 0,-53 0-16,-1 0 0,1-17 15,0-1-15</inkml:trace>
  <inkml:trace contextRef="#ctx0" brushRef="#br1" timeOffset="19112.8">12912 5327 0,'0'18'0,"0"-36"0,17 53 16,1-35-16,0 18 0,-1 0 16,1-18-16,0 17 0,-1 18 15,1-17 1,-18 0-16,0 17 0,-18-17 15,1 35-15,-1-36 16,-17 18-16,17-17 16,0 0-1</inkml:trace>
  <inkml:trace contextRef="#ctx0" brushRef="#br1" timeOffset="19279.74">13317 5503 0,'18'0'32,"0"0"-17,-1-17-15</inkml:trace>
  <inkml:trace contextRef="#ctx0" brushRef="#br1" timeOffset="19403.07">13582 5486 0,'18'0'16,"-1"0"-16,1 0 15</inkml:trace>
  <inkml:trace contextRef="#ctx0" brushRef="#br1" timeOffset="19540.96">13811 5539 0,'0'17'0,"0"-34"0</inkml:trace>
  <inkml:trace contextRef="#ctx0" brushRef="#br1" timeOffset="34611.71">14852 6121 0,'18'0'94,"-1"0"-94,36 0 16,-18-18-16,18 18 15,71-18-15,-54 1 16,107-18-1,-89 17-15,18 18 0,-18-18 16,0 18-16,-17 0 0,70 0 16,-88 0-16,35 0 15</inkml:trace>
  <inkml:trace contextRef="#ctx0" brushRef="#br1" timeOffset="36804.96">18697 5856 0,'18'0'31,"0"-18"-16,-1 18 1,18 0 0,1 0-16,-1 0 0,71 0 15,-18 0-15,88-17 16,-87-1-16,122-17 16,-105 17-1,106-17-15,-36 0 16,-105 17-16</inkml:trace>
  <inkml:trace contextRef="#ctx0" brushRef="#br1" timeOffset="37526.78">21096 5786 0,'18'0'31,"-1"0"-16,19 0-15,-1 0 16,0 0-16,89 0 16,-36 0-16,106-18 15,-88 0-15,0 18 0,88-17 16,-106 17 0,18 0-16,-89 0 15</inkml:trace>
  <inkml:trace contextRef="#ctx0" brushRef="#br1" timeOffset="44694.38">20249 353 0,'18'-18'15,"0"18"1,-36 0 31,0-17-31,1 17-16,-1-18 15,1 18 1,-1 0-16,-17-18 0,17 18 15,-17-17-15,-53 17 16,35-18-16,0 18 0,0 0 16,0 0-16,-18 18 15,1-18-15,-1 0 0,1 0 16,-1 0-16,1 0 0,-89 0 16,88 0-16,-88 0 15,71 0-15,18 17 16,-1-17-16,-17 18 0,17 0 15,-105 17 1,105-18-16,-87 19 16,87-19-16,-17 19 0,17-19 15,1 1-15,-71 35 16,70-18-16,-52 18 16,70-18-16,-35 36 15,35-36-15,-18 53 16,36-52-16,-36 52 15,54-35-15,-19 35 16,19-53-16,-1 53 16,0-52-16,18 17 15,0 17 1,0-17-16,18-18 0,-18 18 16,35 18-1,1-18-15,-19-18 0,54 36 16,-36-54-16,71 54 15,-71-36-15,89 18 16,-71-35 0,17 17-16,1-18 0,70 19 15,-71-19-15,72 1 16,-54 0-16,70-18 16,-87 0-16,105 0 15,-87 0-15,69 0 16,-69 0-16,-19-18 15,89 0-15,-89 1 16,1-1-16,0 0 16,-1 1-16,1-18 0,52-18 15,-52 17-15,-1 1 16,1 17-16,-1-34 0,36-19 16,-35 36-16,35-36 15,-71 18 1,18 18-16,0-18 0,-18 18 15,0-18-15,36-53 16,-36 53-16,18-106 16,-35 89-16,-1-18 0,1 17 15,-18-17-15,-35-53 16,17 70-16,-70-52 16,52 87-16,-34-16 15,17-1-15,-18 17 0,1 1 16,17 17-16,-35-17 15,53 35-15,-18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0T04:49:10.91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24395 4551 0,'-18'0'16,"18"-18"-1,18 18 17,-1 0-17,36 0-15,18 0 16,-1 0-16,124-17 16,-70 17-16,17-18 0,0 18 15,176-18 1,-17-17-16,-159 35 15,-17 0-15,-36 0 0,36 0 16,-71 0-16</inkml:trace>
  <inkml:trace contextRef="#ctx0" brushRef="#br0" timeOffset="1263.5">15646 4657 0,'17'0'15,"54"-18"1,-1 18-16,19 0 16,122 0-1,19 0-15,-107 0 16,1 0-16,-1 0 0,106 0 15,-140 0-15,16 18 16,-34-18-16,52 0 16,-87 0-16</inkml:trace>
  <inkml:trace contextRef="#ctx0" brushRef="#br0" timeOffset="55740.14">829 7497 0,'0'17'31,"18"-17"-15,-1 0-16,1 0 0,17 18 15,-17-18-15,52 0 16,-52 0-16,17 0 16,1 0-16,-1 0 15,-17 0-15,34 17 16,-34-17-16,17 0 15,-17 0-15,17 0 16</inkml:trace>
  <inkml:trace contextRef="#ctx0" brushRef="#br0" timeOffset="56035.74">1147 7285 0,'0'35'16,"0"-70"-16,0 88 16,17-36-16,1-17 0,-1 18 15,19 0-15,34-1 16,-34 1-16,16 0 16,-16-18-16,-1 17 15,-17 1-15,-1-18 0,1 18 16,-18-1-16,0 36 15,-18-18-15,-35 36 16,36-36-16,-19 0 0,-34 36 16,52-53-16,1 17 15,-1 0-15,18-17 16</inkml:trace>
  <inkml:trace contextRef="#ctx0" brushRef="#br0" timeOffset="60518.25">10266 6138 0,'0'-17'94,"-18"17"-94,1 0 15,-1 0 1,0 0-16,1-18 0,-36 18 15,35 0 1,-17 0-16,0 0 0,-36 0 16,36 18-16,-53-1 15,35-17-15,17 18 16,-70 0 0,54-18-16,-1 17 0,0-17 15,17 18-15,-16-18 0,-1 18 16,-36 17-16,37-35 15,-37 35-15,54-17 16,-36 17-16,36-17 16,18-1-16,-19 1 15,19 0-15,-36 17 16,35-18-16,0 19 16,1-19-16,-1 19 15,1-19-15,17 19 16,-18-19-16,0 19 15,1-1-15,-1 0 16,0-17-16,-17 17 16,17-17-16,1 17 15,-1-17-15,18 17 16,-17-18-16,17 1 16,0 17-1,0-17-15,17 17 16,-17-17-16,18 0 15,-18-1-15,17 1 16,-17 35-16,18-36 16,0 19-1,-18-19-15,17 1 0,1-18 16,0 35-16,-1-17 16,19-18-16,-19 18 0,1-1 15,35 1 1,-18-18-16,0 0 0,-17 17 15,52 1-15,1-18 16,-53 18-16,17-18 16,0 0-16,18 17 15,-18 1-15,1-18 0,-19 0 16,54 18 0,-1-18-16,-34 0 15,-1 17-15,0-17 0,36 0 16,-36 0-16,0 0 15,54 18-15,-54-18 16,35 0 0,-17 0-16,-17 0 0,-1 0 15,0 0-15,36 0 16,-36 0-16,36-18 16,-36 18-16,18-17 15,-18 17-15,0 0 16,18-18-16,-17 0 15,-1 18-15,-18-17 0,19 17 16,-19-18-16,19 0 0,-19 1 16,19 17-16,-19-18 0,1 1 15,-1-1-15,36-17 16,-35 17-16,0 18 16,-1-18-16,1-17 15,17 0-15,-35-1 16,0 19-16,18-18 0,-18 17 15,0-70-15,0 52 16,0-52 0,0 35-16,0-35 15,0 35-15,0 0 0,-18 0 16,-17-52-16,0 52 16,-1 0-16,1 0 0,-18 0 15,-53-18 1,36 36-16,17 0 0,0 17 15,-71-17-15,19 17 16,52 18-16,0 0 16,18 0-16,-1 18 15</inkml:trace>
  <inkml:trace contextRef="#ctx0" brushRef="#br0" timeOffset="69555.23">3298 5927 0,'0'17'47,"0"1"-47,-17 53 15,17-36-15,0 18 16,0-18-16,0 18 0,0 53 15,0-53 1,0-18-16,-18 18 0,18 0 16,0-18-16,0-17 15,0-1-15,18 1 16,-36-18 0</inkml:trace>
  <inkml:trace contextRef="#ctx0" brushRef="#br0" timeOffset="69815.25">3104 6438 0,'0'0'0,"0"35"15,18-17-15,-18 0 16,18 35-1,-1-36-15,1 1 16,0 0-16,-1-18 16,1 0-16,0 0 0,17-18 15,0-17-15,-17 17 16,-1-17-16,1 17 0,0 0 16,-1-17-1</inkml:trace>
  <inkml:trace contextRef="#ctx0" brushRef="#br0" timeOffset="71645.45">1993 8378 0,'18'0'16,"17"18"-1,53-18 1,89-18-16,-71 18 16,35 0-16,0-17 0,159-1 15,-124 18-15,-17 0 16,17 0-16,-17 0 0,123 0 15,-141 0-15,71 0 16,-142 0-16,1 0 16,-36 0-16,-17 0 15</inkml:trace>
  <inkml:trace contextRef="#ctx0" brushRef="#br0" timeOffset="80330.71">5997 8943 0,'-17'0'0,"17"18"16,0-1 0,-18-17-1,18 18-15,0-1 32,18-17-32,-18 18 15,17-18 1,1 18-16,-18-1 0,35 1 15,0-18-15,-17 18 16,17-18-16,1 0 16,-1 17-16,18-17 0,0 0 0,35 0 15,-18 18-15,-17-18 16,71 0 0,-71 0-16,17 0 0,1 0 15,70 0-15,18 0 16,-71 0-16,0 0 15,-17 0-15,105 18 16,-70-1-16,-18-17 16,124 18-16,-89-18 15,89 0-15,-106 0 16,123 0-16,-105 0 16,122 0-16,-104 0 15,-19-18-15,18 18 16,124-17-16,-124 17 15,123-18-15,-122 18 16,122 0-16,-140-18 16,-1 18-16,1-17 15,-1 17-15,18 0 0,106-18 16,-123 0-16,-1 1 16,-17 17-16,17-18 0,89 0 15,-106 18-15,106-35 16,-124 35-16,88-17 15,-105-1-15,52 0 16,-70 18 0,18-35-16,-54 35 15,1-35-15,-18 17 16,-35-35-16,17 18 16,-35-36-16,18 18 15,-18-17 1</inkml:trace>
  <inkml:trace contextRef="#ctx0" brushRef="#br0" timeOffset="93568.79">2099 11289 0,'-18'18'16,"36"-18"15,0 0-16,-1 0-15,19-18 16,-19 18 0,19 0-16,16 0 15,-16 0-15,34 0 16,1 0-16,-18 0 0,105 0 16,-69 0-16,-1 0 15,18 18-15,0-18 16,17 17-16,0-17 0,1 18 15,123-1-15,-124-17 16,18 0-16,-17-17 0,-1 17 16,1-18-16,88 1 15,-124 17-15,-18-18 16,1 18-16,-36 0 0,36-18 16,-54 18-16</inkml:trace>
  <inkml:trace contextRef="#ctx0" brushRef="#br0" timeOffset="103654.73">26070 5521 0,'-17'0'15,"17"-18"-15,0 1 16,-18 17 0,18-18-16,-18 18 15,18-18-15,-17 18 16,-1 0-16,-35-17 15,36 17-15,-19 0 0,19 0 16,-19 0-16,1-18 0,-35 18 16,34 0-16,-34 0 15,52 0 1,-17 18-16,-18-1 16,18-17-16,-1 18 0,-17 17 15,36-35-15,-36 36 16,35-19-1,1 19-15,-36 16 16,35-34-16,-17 35 16,17-35-16,0 52 15,1-52-15,17 17 0,-18-17 16,18 35 0,0-18-16,0 0 0,18-17 15,-18 17-15,0-17 0,17 17 16,-17 0-16,18 18 15,0-35-15,-1 17 0,1-17 16,0 17-16,35 18 16,-36-18-16,36 18 15,-18-35-15,1-1 16,17 1-16,-18-18 0,18 18 16,0-18-16,70 0 15,-70 0-15,18 0 0,34-18 16,-52 18-1,0-18-15,0 18 0,0-17 16,0-1-16,0 1 0,35-19 16,-53 19-16,1-1 15,-1 0-15,-17 1 0,17-19 16,0-34-16,-17 35 16,-18-1-16,0 1 15,0-18-15,-18-17 0,-17-72 16,0 72-16,-1-1 15,1 1-15,-71-36 16,71 71-16,-71-36 16,53 54-16,18-1 0,0 18 15,-1 0-15</inkml:trace>
  <inkml:trace contextRef="#ctx0" brushRef="#br0" timeOffset="105614.4">23971 7161 0,'0'-17'15,"0"-1"1,-17 0 15,-1 18-15,0 0 0,1-17-16,-1 17 0,0 0 0,-17 0 15,0 0 1,-18 0-16,18 0 15,-1 0-15,1 0 0,-18 0 16,18 0-16,0 0 0,-54 17 16,37-17-1,16 0-15,1 18 0,-18-18 16,18 18-16,-36-1 16,36 1-16,0 0 0,-18 17 15,17-17-15,1 17 16,18-17-16,-1 34 15,0-34-15,18 0 16,0-1-16,0 1 16,0 0-16,0 17 0,0 0 15,0-17-15,0 17 16,0-17 0,18-1-16,0 1 0,-18 0 0,17-1 15,36 19 1,-35-19-16,-1 1 0,19-1 15,17 19-15,-18-19 16,35 1 0,-34 0-16,-1-1 0,53 1 15,-53-18-15,18 0 16,-17 18-16,17-18 0,-1 0 16,54 0-16,-53 0 15,-17 0-15,16 0 0,1-18 16,-17 18-16,52 0 15,-35-18-15,17 18 16,-34-17-16,16 17 16,-34 0-16,17 0 0,-17-18 15,0 18-15,17-18 16,-17 1-16,-1-1 16,1 18-16,-18-18 0,18 1 15,-1-18-15,-17-1 16,0 19-16,18-1 0,-18-17 15,17-18-15,-17 18 16,18-1-16,-18 19 0,18-19 16,-1 1-16,-17 0 15,0 17-15,-17 1 16,-19-19-16,19 19 16,-18-1-16,-1 0 0,-17 18 15,0-17-15,18 17 0,-88-18 16,52 18-16,1 0 15,-1 0-15,0 0 16</inkml:trace>
  <inkml:trace contextRef="#ctx0" brushRef="#br0" timeOffset="108165.71">24765 7338 0,'-18'0'15,"18"17"32,-17-17-16,34 0 16,1 18-31,17-18-16,-17 0 0,52 0 16,-34 0-1,-1 0-15,0 0 0,36 0 16,-53 18-16,-1-18 15,18 0-15,-17 0 16,-36 0 15,1 0-15</inkml:trace>
  <inkml:trace contextRef="#ctx0" brushRef="#br0" timeOffset="108443.26">25030 7250 0,'0'17'32,"0"1"-17,17-18-15,1 18 0,0-1 16,-1 18-1,-17-17-15,0 0 16,0-1-16,0 19 16,-17-19-1,-19 19 1,19-19-16,-19 1 16,1 17-16,0 0 15</inkml:trace>
  <inkml:trace contextRef="#ctx0" brushRef="#br0" timeOffset="138091.92">2117 13688 0,'0'0'15,"-18"17"-15,0-17 0,36 18 16,17-18-1,18 0-15,88 0 16,-52-18-16,140-17 16,-88 35-16,141-35 15,-141 17-15,18 18 0,106 0 16,-124 0 0,-18 0-16,-17 18 0,70 0 15,-105-18-15,0 17 16,-36-17-16</inkml:trace>
  <inkml:trace contextRef="#ctx0" brushRef="#br0" timeOffset="150481.56">26158 3069 0,'0'-17'15,"0"-1"17,0 0-32,-17 1 15,-1-1 1,1 0-16,-36 1 16,17 17-1,-34-18-15,17 18 16,-53-18-16,53 18 15,-17-17-15,17 17 0,-18 0 16,-88 17-16,89 1 16,-107 0-1,107 17-15,-54 0 16,54-17-16,-1 0 16,18 17-16,0 0 0,-70 36 15,70-36-15,-35 53 16,35-53-16,-18 71 15,36-70-15,0 16 16,0 1-16,17 0 0,0-17 16,18 69-16,0-52 15,0 0-15,0 0 16,18 0-16,0 0 0,-1 0 0,54 35 16,-36-53-1,89 36-15,-54-36 16,1-17-16,17 17 0,123 0 15,-105-35 1,106 18-16,-89 0 16,-34-18-16,16 0 0,90 17 15,-107-17-15,70 18 16,-87-18-16,0 18 16,-19-18-16,1 0 15,0 0-15,53-18 16,-53 0-16,0 1 0,53-54 15,-71 18-15,18 0 16,35-70-16,-70 52 16,17-17-16,-17-106 15,-18 71-15,-18 17 0,0 0 16,-34 0-16,-1 0 0,-88-53 16,35 107-1,-88-37-15,70 72 16,-105 17-1,105 17-15,19 19 0</inkml:trace>
  <inkml:trace contextRef="#ctx0" brushRef="#br0" timeOffset="156642.97">23724 8202 0,'0'18'47,"0"35"-32,0-18-15,-17 0 16,17 18-16,-18 71 16,18-71-16,-18 17 15,18-17-15,0 0 0,0 35 16,0-53-16,0-17 15,0 0-15,18-1 0,-18 1 16,18-18 0,-18-35-16</inkml:trace>
  <inkml:trace contextRef="#ctx0" brushRef="#br0" timeOffset="156988.91">23477 8396 0,'0'0'0,"-17"0"16,17-18-1,17-17 1,1 18-1,17-36-15,1 17 16,-1-17 0,-35 36-16,17-1 0,1 1 15,0 17 1,17 35 0,-17-18-16,35 36 15,-36-35-15,19 0 16,-1-1-16,0 1 0,-17 0 0,35 17 15,-36-18 1</inkml:trace>
  <inkml:trace contextRef="#ctx0" brushRef="#br0" timeOffset="161280.5">26846 7691 0,'0'17'31,"36"1"-15,-19-1-16,19 36 15,-1-35-15,0 17 16,18-17-16,35 35 15,-35-18-15,0-17 0,-18-1 16,18 1-16,-17-18 16,-1 18-16,0-18 0,-17 0 15,-1 0-15</inkml:trace>
  <inkml:trace contextRef="#ctx0" brushRef="#br0" timeOffset="161630.93">26917 8061 0,'-18'-18'15,"1"-17"1,-1 17-16,0 1 15,-17-54 1,0 36-16,17 0 0,-17-1 0,17-17 16,1 18-16,-36-53 15,53 53-15,-18 17 16,18-17-16,18 35 16,17 0-16,36 17 15,-19 1-15,-16 0 0,87 17 16,-70-17-1,0-18-15,0 17 0,-18-17 16,1 18-16,-1-18 16</inkml:trace>
  <inkml:trace contextRef="#ctx0" brushRef="#br0" timeOffset="171613.55">25594 11289 0,'18'0'47,"-18"-18"-31,0 1-1,0-1 1,0 0-1,-18 18 1,18-17-16,-35-1 16,17 0-1,-35 1-15,36 17 16,-54 0 0,36 0-16,-53 0 15,35 17-15,-53 1 16,53 0-16,0-1 15,0 19-15,0-19 0,0 1 0,-53 35 16,53-18-16,18-17 16,-18 17-16,18 0 15,-18 18-15,-17 35 16,34-35-16,1 18 0,17-18 16,-35 88-16,36 18 15,17-89-15,17 18 16,1-17-16,53 70 15,-18-70-15,52 70 16,-34-88-16,-1 17 16,1-17-16,0 0 0,-1 0 15,18 0-15,1-18 0,122 18 16,-105-35-16,0-18 16,123 0-1,-123-18-15,106-35 16,-107 0-16,37-35 15,-72 17-15,-17 1 16,-18-1-16,-17-17 0,0 0 0,-1-106 16,-17 88-1,-17-17-15,-19-1 0,-17 1 16,-70-107-16,52 125 16,-17 16-16,0 19 0,-18-1 15,18 36-15,-88 0 16,105 35-16,18 0 0,0 17 15,0 36 1</inkml:trace>
  <inkml:trace contextRef="#ctx0" brushRef="#br0" timeOffset="172486.37">28998 11324 0,'0'0'15,"-53"-35"-15,36 17 16,-54-17-16,36 17 16,-53-17-16,35 35 15,-71 0 1,54 0-16,-124 35 16,106 1-16,-106 52 15,105-35-15,-69 105 16,87-69-16,1-1 15,17 0-15,0 18 0,17 0 0,19 105 16,17-87-16,35-18 16,0 0-16,36-1 15,70 89-15,-35-105 16,0-36-16,35-1 0,0 1 16,0-35-16,194 17 15,-176-35-15,17-17 16,1-1-16,-19-35 0,125-53 15,-178 53-15,54-123 16,-106 88-16,-18-18 16,1 0-16,-36-17 0,-18-19 15,-70-122 1,17 123-16,-140-106 16,87 141-16,1 35 0,-124 1 15,17 52 1,142 18-16,18 18 0,34 17 15,19 36-15</inkml:trace>
  <inkml:trace contextRef="#ctx0" brushRef="#br0" timeOffset="173265.3">31856 11377 0,'-71'-53'0,"142"106"15,-177-123-15,71 52 0,-1 18 16,-69 0-16,34 18 16,-70 52-16,70-35 15,-17 18-15,18 18 16,-19-1-16,19 1 0,-54 88 15,72-89-15,-19 124 16,53-106-16,18 18 16,18 18-16,35 123 15,0-124-15,0 1 0,17-18 16,18-18-16,159 70 16,-105-87-16,16-18 0,1-18 15,35 0-15,194 1 16,-194-36-16,0 0 15,-17-18-15,-19-17 0,125-53 16,-178 17 0,-16 1-16,-19-19 0,-35 1 15,1-35-15,-19-18 0,-17-1 16,-17-16-16,-19-1 0,-17 0 0,-17 18 16,-124-88-1,70 123-15,1 18 0,-18 17 16,0 18-16,-18 18 15,35 17-15,-17 18 0,18 0 16,17 18-16,0 17 0,-70 53 16,70-35-16</inkml:trace>
  <inkml:trace contextRef="#ctx0" brushRef="#br0" timeOffset="176571.38">10425 12929 0,'0'71'0,"0"-142"0,0 195 16,-18-36-1,0-35-15,1 0 0,-19 0 16,19-18-16,-19 0 0,1 1 16,0-19-16,0 18 0,-18-17 15,17-18-15,1 0 16,0-18-16,35 1 16,0-18-16,0-1 15,0 1-15,35 17 0,36-17 16,-36 17-16,18 18 15,-18 18-15,71 17 16,-71 1-16,1-1 0,-1 0 16,-17 0-16,17 36 15,-18-53-15,1-1 16,-18 1-16,0 0 0,18-1 16,-18-34-16,0-1 15</inkml:trace>
  <inkml:trace contextRef="#ctx0" brushRef="#br0" timeOffset="176913.04">11060 12629 0,'-18'18'15,"36"-36"-15,-54 54 0,19-1 0,-36 18 16,17-35-16,19 17 16,-18-18-16,17 1 0,-17 17 15,17-17-15,18 0 16,0-1-16,0 1 0,35 17 15,18 1 1,-18-19-16,36 1 16,-36-1-16,18 1 15,-35-18-15,0 0 16</inkml:trace>
  <inkml:trace contextRef="#ctx0" brushRef="#br0" timeOffset="177141.78">11236 12788 0,'18'18'15,"-1"-18"-15,19 0 16,-1 17-16,0-17 15,-17 0-15,17 0 0,-17 0 16,17 0-16,0 0 16</inkml:trace>
  <inkml:trace contextRef="#ctx0" brushRef="#br0" timeOffset="177341.62">11359 12700 0,'-17'53'16,"34"-106"-16,-34 159 0,17-71 0,0 0 15,17 1-15,19 34 16,-19-34-16,19-19 0,-19 1 16,19-1-16,-19-17 0,36 0 15,-18 0-15,-17 0 16,0-17-16</inkml:trace>
  <inkml:trace contextRef="#ctx0" brushRef="#br0" timeOffset="177553.68">11783 12965 0,'0'0'16,"0"35"-16,-18-17 0,1-1 16,-19 18-1,19-17-15,-1 0 0,0-1 16,1-17 0</inkml:trace>
  <inkml:trace contextRef="#ctx0" brushRef="#br0" timeOffset="177805.85">11924 12912 0,'53'17'16,"-36"-17"-16,19 0 0,17-17 16,-18 17-1,-17 0-15,17-18 16,-35 0 0</inkml:trace>
  <inkml:trace contextRef="#ctx0" brushRef="#br0" timeOffset="178014.59">12065 12771 0,'0'0'0,"0"35"0,0-18 16,-18 1-16,18 35 15,0-18-15,18 18 16,-18-35-16,18 17 0,-1-35 15,19 18-15,-19-1 16,1-17-16,17 0 0,-17 0 16,17-17-16,-17-1 0</inkml:trace>
  <inkml:trace contextRef="#ctx0" brushRef="#br0" timeOffset="178187.55">12312 12806 0,'0'0'16,"0"35"-16,18-17 0,-18-1 15,17 19 1,1-19-16,0-17 16,-1 0-16</inkml:trace>
  <inkml:trace contextRef="#ctx0" brushRef="#br0" timeOffset="178663.32">12524 12647 0,'0'18'32,"35"-1"-32,-17 1 15,34 17-15,-34-17 16,17 17-16,-17-17 0,17-1 16,-17 1-16,35 17 15,-18-17-15,-17 0 0,-1 17 16,-17-17-1,0-1-15,0 1 16,-17-18-16,-1 18 0,0-1 0,-34 18 16,16-17-16,19 0 15,-1-1-15,-35 19 16</inkml:trace>
  <inkml:trace contextRef="#ctx0" brushRef="#br0" timeOffset="179555.48">9895 12383 0,'18'0'16,"0"17"-1,17-17 1,0 0-16,18 0 0,53 0 16,-18-17-16,89-1 15,-72 18-15,125-35 16,-72 35-16,-16-18 15,210 0 1,-158 18-16,-17-17 0,-1 17 16,1-18-16,-36 18 0,88 0 15,-141 18 1,-17-18-16,35 0 16,-89 17-16</inkml:trace>
  <inkml:trace contextRef="#ctx0" brushRef="#br0" timeOffset="181874.69">3616 9684 0,'-18'-18'0,"1"0"31,-1 18-31,-35-17 16,36-1-16,-19 18 0,-34 0 15,17 0-15,-71 0 16,71 0-16,-105 18 16,87-1-16,-70 36 15,53-17 1,17-1-16,-17 18 0,-71 35 15,71-17-15,18-18 16,-19-1-16,19 19 0,-18 0 16,-71 70-16,88-71 15,-87 89 1,105-88-16,-71 87 16,71-70-16,18 18 0,0-17 15,-18 122-15,35-87 16,0-19-16,1 125 15,17-124-15,17 123 16,-17-106-16,18-17 16,0 18-16,-1-18 0,1 17 15,35 106-15,-18-123 16,0 0-16,54 106 16,-36-124-16,0 18 0,17-18 15,71 71 1,-70-89-16,17 1 0,0-18 15,18 0-15,88 35 16,35-35-16,-105-36 16,123 1-16,-124-18 15,124 0 1,-123-35-16,123-18 16,-142 17-16,125-52 15,-107 18-15,-17 17 16,0-18-16,0 1 0,70-89 15,-70 71-15,53-106 16,-89 106-16,1-1 16,52-105-16,-70 106 15,0-18-15,18-105 16,-36 105-16,-17 0 0,-1-18 16,1 1-16,-18 0 0,-18-142 15,18 141 1,-35-158-16,0 159 15,-18-142 1,17 142-16,-17 17 0,1 0 0,-1 0 16,-71-88-16,36 124 15,-71-107 1,53 107-16,-105-71 16,87 88-16,18 0 15,-17 17-15,17 1 0,-17 35 0,17-17 16,0 34-16,18 1 0,-18 17 15,18 0-15,-18 18 16,18 0-16,-18 18 16</inkml:trace>
  <inkml:trace contextRef="#ctx0" brushRef="#br0" timeOffset="-207576.65">1623 14658 0,'0'18'0,"0"-1"16,0 1-16,0 17 15,35 0-15,-17 1 16,-1-19-16,19 1 16,-1 17-16,0-17 0,71 17 15,-53-17-15,88 17 16,-70-17-16,-1-18 16,18 17-16,89-17 15,-89 0-15,18 0 16,123-17-16,-105-1 0,-1 0 15,159-34 1,-123 34-16,-18 0 0,159 1 16,-159-1-16,177 0 15,-160 1 1,1 17-16,159 0 16,-177-18-16,0 18 0,159 0 15,-177 0-15,18 18 16,71-1-16,-124 1 15,53 17-15,-88 1 16,0-19-16,-18 18 16,1-17-16,-19 0 0,19-1 15,-36 1-15,17 0 0,-34-1 16,-1-17 0,18-17-1,-18-1-15,18-17 16,18-1-16,0 1 15,-1 18-15,54-36 16,17 0-16,-35 35 16,53-35-16,-36 35 15,1 1-15,52-1 16,-52 1-16,-1 17 16,107-18-16,-89 0 15,124 18-15,-107 0 16,19 0-16,-1 0 15,1 18-15,-1-18 0,18 18 0,142-1 16,17 18 0,-142-35-16,1 18 15,194 0-15,17-1 16,-176-17-16,0 0 16,0 18-16,194-18 15,-194 0-15,0 0 0,-17 0 16,158-35-1,-176 17-15,17-17 0,124-36 16,-159 18 0,-17 18-16,-19-18 0,-16 0 15,-1 0-15,-35 0 0,0 1 0,-36-1 16,1 0-16</inkml:trace>
  <inkml:trace contextRef="#ctx0" brushRef="#br0" timeOffset="-202710.73">16510 5203 0,'0'0'0,"0"36"0,0 17 0,-18 88 16,18-71-16,0 71 15,0-70-15,0 0 16,0-19-16,18 37 16,0-72-16,-18 1 15,17 0-15</inkml:trace>
  <inkml:trace contextRef="#ctx0" brushRef="#br0" timeOffset="-202443.76">16210 5168 0,'0'0'0,"35"-17"0,-17-1 15,0-17-15,17-1 16,0 19-16,-17-1 0,17 0 15,-17 18-15,35 18 16,-18 0-16,0-1 0,1 19 16,34 34-1,-35-35-15,1 1 0,-1-1 16,0-17-16,1 17 0,-1-17 16</inkml:trace>
  <inkml:trace contextRef="#ctx0" brushRef="#br0" timeOffset="-201642.34">26811 4780 0,'0'18'32,"35"17"-17,1 0-15,-1-17 0,36 53 16,-19-36-16,1 0 16,0 0-16,18 1 0,-18-19 15,53 36 1,-71-35-16,18 17 15,-36-35-15</inkml:trace>
  <inkml:trace contextRef="#ctx0" brushRef="#br0" timeOffset="-201348.32">26723 4992 0,'0'0'15,"-35"-18"-15,35 1 16,17-36 0,1 35-16,0-17 0,17-18 15,-18 35-15,-17-17 16,18 17-16,-18-17 0,18 17 16,-1 1-1,-17-1-15,36 18 16,-19 0-16,36 18 15,0-18-15,-18 17 16,18 1-16,0 0 0,53 17 16,-71-17-16,54-1 15</inkml:trace>
  <inkml:trace contextRef="#ctx0" brushRef="#br0" timeOffset="-196413.79">12365 5803 0,'0'-17'0,"-18"-1"15,1 0-15,-19 1 16,-34-19 0,52 19-16,-17-1 15,-18 0-15,18 1 0,-18 17 0,-53-35 16,53 17-1,-18 0-15,19 1 0,-19-1 16,-17 0-16,-71-35 16,53 36-16,0-1 0,-105-35 15,87 36-15,-105-19 16,105 1-16,-123-18 16,124 35-16,-142-52 15,142 52 1,-18-17-16,0 17 15,0-17-15,0 17 0,-1 1 16,1-1-16,-17 1 0,-1-19 0,18 19 16,-18-1-16,-141-17 15,141 17-15,1 0 16,16 1-16,-16-1 16,-1 1-16,18-1 0,-18 18 0,-158-35 15,17 35 1,159-18-16,-18 18 0,18 0 15,-18 0-15,-141 18 16,141-1-16,-140 19 16,157-19-16,1 1 15,0-1-15,0 1 0,0 0 16,-141 35 0,158-18-16,-17-17 0,18 17 15,-1 0-15,1 0 0,-124 36 16,123-36-16,-105 53 15,123-35 1,-88 53-16,106-53 0,0 0 16,0 18-16,-54 52 15,72-70-15,-36 70 16,0 19 0,53-90-16,0 19 15,18-18-15,0 17 0,17 1 0,1-18 16,-36 88-1,35-53-15,0-17 0,18-1 16,0 1-16,0 70 16,0-70-16,36 70 15,-36-53-15,17-18 0,19 1 16,-19 0-16,1-1 0,35 89 16,-18-89-1,36 72-15,-36-54 16,18-18-16,53 54 15,-53-54-15,-1-17 0,90 71 16,-72-71 0,1 0-16,70 52 15,-53-52-15,0 0 0,89 35 16,34 18 0,-105-71-16,0 18 15,0-17-15,123 34 16,-105-34-16,105 16 15,-106-16-15,1-1 0,-1-17 16,18 17-16,0-17 0,1 17 16,140 0-16,0 0 15,-123-35 1,-18 18-16,18-18 0,158 18 16,-158-1-16,158-17 15,-158 0-15,18 0 16,-1 18-16,-17-18 0,193-18 15,-175 18 1,-1-17-16,18-1 0,-17 0 16,-1 1-16,0-1 0,195-17 15,-195 17-15,-17 1 16,17-1-16,1 0 0,-18-17 16,193-18-1,-175 35-15,-19-17 0,1 0 16,0 0-16,158-36 15,-158 36-15,123-53 16,-158 35-16,-1 17 0,1-17 16,-1 1-16,-17-19 0,18 18 15,87-88 1,-105 70-16,-18 1 0,0-18 16,1-1-16,-19-16 0,1 16 15,-1-16-15,-17-1 0,0 0 16,35-141-1,-70 141-15,0-35 0,-18-106 16,-18 106-16,-17-141 16,-1 158-16,1 1 15,-71-124-15,53 141 16,-35 0-16,18 18 16,-19 17-16,1-17 0,-18 35 0,-105-52 15,105 69 1</inkml:trace>
  <inkml:trace contextRef="#ctx0" brushRef="#br0" timeOffset="-191938.13">26529 7391 0,'35'-18'0,"0"18"15,71 0-15,-35 0 16,-1-18-16,19 18 0,-1-17 16,0 17-1,0-18-15,-17 18 0,-1-17 0,-17 17 16,35-18-16,-70 0 16,0 18-16</inkml:trace>
  <inkml:trace contextRef="#ctx0" brushRef="#br0" timeOffset="-191738.1">27217 7179 0,'-18'0'0,"36"0"0,-18 0 16,17 0-16,36 18 15,0-1-15,0 1 0,53 17 16,-53-17 0,0 0-16,0-1 0,0 18 15,-36-17-15,1 35 16,-36-18-16,-52 18 15,35-35-15,-71 17 16,70-17-16,1-18 16,0 0-16</inkml:trace>
  <inkml:trace contextRef="#ctx0" brushRef="#br0" timeOffset="-191322.24">27940 7126 0,'0'0'16,"-18"71"-16,18-18 0,18 70 15,-18-52-15,18 52 16,-1-52-16,1-18 16,17 17-16,0-52 15,1-1-15,-19-34 16,19-19 0</inkml:trace>
  <inkml:trace contextRef="#ctx0" brushRef="#br0" timeOffset="-190970.54">27887 7126 0,'0'0'16,"-18"-35"-16,36 35 0,0 0 15,70-18-15,53 18 16,-53 0-16,0 0 16,-17 0-16,105 0 15,-123 18-15,0-1 0,-18 1 16,18 35-1,-35 0-15,-18-18 0,0 71 16,0-53-16,-18 0 16,18 0-16,-17 0 15,17 0-15,0-18 0,0 18 0,0 17 16,0-52 0,0 17-16,-18-35 15,-35 0 1,18-17-16,0-1 15,-36-35-15,36 35 16,0 1-16,-1-1 16,1 1-16,-18-19 15,35 19-15</inkml:trace>
  <inkml:trace contextRef="#ctx0" brushRef="#br0" timeOffset="-190631.64">27958 6385 0,'17'36'16,"1"-19"-16,17 18 16,-17 1-16,-18-1 15,17 0-15,-17 18 0,18-17 0,-18 34 16,0-35-16,18 1 16,-18-19-16,0 1 15,0-36 16,0-35-31,0 36 16</inkml:trace>
  <inkml:trace contextRef="#ctx0" brushRef="#br0" timeOffset="-190414.06">27905 6615 0,'-18'-18'15,"36"36"-15,-36-54 0,36 19 0,-1-19 16,1 1-16,17 0 15,-17 0-15,0-1 16,-18 19-16,17-1 16,1 0-16,-1 18 15,1 0-15,0 0 16,-1 18-16,19 17 16,-19-17-16,1 0 0,17-1 15,36 18 1</inkml:trace>
  <inkml:trace contextRef="#ctx0" brushRef="#br0" timeOffset="-190058.59">28840 7320 0,'0'18'0,"17"-1"16,54 1-16,-18-18 16,53-18-1,-54 18-15,1 0 0,0-17 16,0 17-16,18-18 16,-54 1-16</inkml:trace>
  <inkml:trace contextRef="#ctx0" brushRef="#br0" timeOffset="-189881">29281 7197 0,'52'0'16,"-16"0"-16,52 17 15,-35-17-15,-18 18 16,36 17 0,-71-17-16,17 0 0,-17-1 15,-17 1-15,-1-1 0,-35 1 16,36 0-16,-19-18 15,19 17-15,-1-17 16</inkml:trace>
  <inkml:trace contextRef="#ctx0" brushRef="#br0" timeOffset="-189646.88">29933 7214 0,'0'0'15,"0"71"-15,18-36 0,-1 71 16,1-53-16,-18 0 16,18 17-16,17 19 15,-35-72-15,18 1 16,-1-1-16,1-34 15</inkml:trace>
  <inkml:trace contextRef="#ctx0" brushRef="#br0" timeOffset="-189285.34">29880 7161 0,'0'0'15,"18"-17"-15,0 17 0,17-18 16,0 18-16,0 0 0,18 0 15,71 0 1,-54 0-16,1 0 0,-1 0 16,19 18-16,34-18 15,-70 17-15,-18 1 16,1 17-16,-36-17 0,0 70 16,0-35-16,-18 0 15,0 0-15,1 0 0,-1 53 16,18-53-1,0-18-15,0 35 0,0-52 16,0 0-16,-18-18 31,-52-53-15,35 17-16,-36-16 16,18 16-16,0 19 0,18-19 15,-18 19-15,18-19 16,-1 19-16</inkml:trace>
  <inkml:trace contextRef="#ctx0" brushRef="#br0" timeOffset="-188823.56">30127 6668 0,'18'17'16,"-18"54"0,18-36-1,-18 0-15,17 1 16,-17-1-16,18 0 0,-1 0 16,-17-17-16,-17-36 31,-1-17-16,1 0-15,-1-18 16,0 35-16,18-17 16,-17 0-16,-1-18 15,0 18-15,1 17 0,17-17 16,-18-18 0,0 17-16,18 1 15,18 17-15,-18 1 0,0-18 16,0 17-16,18 0 0,-1 1 15,1 17 1,0 35 0,-1-17-16,36 34 15,-35-16-15,35 34 16,-18-52-16,-17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0T04:54:59.83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26899 1076 0,'36'-18'0,"17"18"15,-18 0-15,106-35 16,-53 35-16,88-35 16,-105 35-16,70-18 15,-88 18-15,0 0 16,-18 0-16,-17 0 0</inkml:trace>
  <inkml:trace contextRef="#ctx0" brushRef="#br0" timeOffset="173.16">27481 1111 0,'0'0'15,"0"88"-15,0-52 0,-17 17 16,17 52-16,17-52 16,-17-17-16,18-1 15,17 36-15,-17-36 16,0-18-16,-1-17 0</inkml:trace>
  <inkml:trace contextRef="#ctx0" brushRef="#br0" timeOffset="451.37">27852 1429 0,'17'17'15,"1"1"-15,17 17 16,-17-35 0,0 18-16,35 17 15,-36-17-15,18-18 0,1 18 16,-19-18-16,36 17 15,-35-17-15,0 0 16</inkml:trace>
  <inkml:trace contextRef="#ctx0" brushRef="#br0" timeOffset="633.52">28169 1358 0,'-53'18'16,"106"-36"-16,-123 53 0,-18 36 15,52-18-15,-17 35 16,53-53-16,-17 54 16</inkml:trace>
  <inkml:trace contextRef="#ctx0" brushRef="#br0" timeOffset="2192.11">30339 1111 0,'18'0'31,"17"0"-31,-18-17 16,36 17-16,36-36 16,-19 36-16,-17-17 0,-18-1 15,18 18-15,18-18 16,-54 18-16,1 0 0,-36 0 15</inkml:trace>
  <inkml:trace contextRef="#ctx0" brushRef="#br0" timeOffset="2408.99">30586 1129 0,'0'0'16,"17"53"-16,-17-36 16,18 19-16,-18-1 0,35 53 15,-35-53-15,36 36 16,-36-36-16,35 18 16,-17-35-16,-1 0 15,1-1-15,0-17 0</inkml:trace>
  <inkml:trace contextRef="#ctx0" brushRef="#br0" timeOffset="2835.62">31044 1411 0,'0'35'0,"18"-35"15,0 36-15,-1-19 16,1 1-16,17 0 16,-17-18-1,0 0-15,-1 0 16,1-18-16,-18 0 16,17 1-16,-17-1 0,0 0 15,18-17-15,0 17 16,-1 36 15,1 17-15,-18 1-16,18-1 0,-1 36 15,1-36-15,17 35 16,-35-52 0,18 17-16,-18 18 15,0-35-15,-18-1 16,1 1-16,-19 0 15,1-18-15,-18 17 0,18-17 0,-71 18 16,53 0 0,-17-1-16</inkml:trace>
  <inkml:trace contextRef="#ctx0" brushRef="#br0" timeOffset="6852.18">16298 2558 0,'18'0'15,"17"0"1,1 0-16,-1-18 16,35 18-16,19 0 0,-1 0 15,18-18-15,176 18 16,-123-17-16,17 17 0,194-18 16,-176 0-16,18 18 15,-18-17-15,0-1 16,0 1-16,159-19 15,-194 19-15,-36-1 0,1 0 16,-36 18-16,18 0 16,-53 0-16,-36 18 0,1-18 15</inkml:trace>
  <inkml:trace contextRef="#ctx0" brushRef="#br0" timeOffset="8871.16">27675 2117 0,'0'0'0,"-17"0"0,17-18 16,-18 18-1,1-18-15,-1 18 16,18-17 0,0 34 15,18 1-16,-1 0-15,18-18 0,18 0 16,0 0-16,106 0 16,-71-18-16,-17 18 15,-1 0-15,71-18 16,-88 18-16</inkml:trace>
  <inkml:trace contextRef="#ctx0" brushRef="#br0" timeOffset="9443.69">30304 2170 0,'0'0'0,"88"17"16,-18 1-16,36-18 0,106 18 15,-89-18 1,1 0-16,-1 0 0,-17 0 15,0 0-15,-35 0 0,-19 0 16</inkml:trace>
  <inkml:trace contextRef="#ctx0" brushRef="#br0" timeOffset="57786.97">22084 17639 0,'-18'0'0,"36"0"62,0-18-62,-18 1 16,52-19-1,-16 1-15,17 17 16,0-17-16,17 0 0,71-36 16,-53 36-16,89-36 15,-107 36-15,36 0 16,-53 17-16,-35 18 16,17-17-16,-17 17 15,-36 17-15,0-17 16</inkml:trace>
  <inkml:trace contextRef="#ctx0" brushRef="#br0" timeOffset="58266.05">22243 17233 0,'0'0'16,"35"-17"-16,-53 17 31,18 17-31,-35 36 16,0-35-1,17 17-15,-17-17 0,17 17 16,-17 0-16,0 1 0,17-1 15,-35 53-15,35-53 16,1 1-16,17-1 0,0-18 16,53 19-16,-18-36 15,71 17 1,-53 1-16,0-18 0,17 18 16,-17-18-16,0 17 0</inkml:trace>
  <inkml:trace contextRef="#ctx0" brushRef="#br0" timeOffset="68291.24">22137 18591 0,'-18'0'0,"18"18"15,-17-18 1,-1 0 15,36 0 0,-1 0-15,36-35 0,-18 17-16,1 0 0,17 1 15,-1-1-15,54-17 16,-53 17-16,0 1 0,18-1 15,52 0 1,1 1-16,-71-1 16,17 0-16,1 1 0,-36-1 15,18 1-15,0-1 16,-53 0 0,-18 18-1,-17 0 1</inkml:trace>
  <inkml:trace contextRef="#ctx0" brushRef="#br0" timeOffset="68837.16">22401 18309 0,'0'0'15,"-17"18"-15,-1-18 16,0 17-16,18 1 15,-17-18-15,-18 18 0,-1 17 16,1-17-16,17-1 16,-17 1-16,17 0 0,-52 17 15,35-18-15,-18 19 16,35-36 0,18 17-16,0 1 0,18 0 15,35-1 1,-18 1-16,71-18 15,-71 18-15,18-18 0,0 17 16,17 1-16,-34-18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0T04:59:10.9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2046 4904 0,'-18'0'31,"18"17"-31,18-17 47,17 0-47,-17 0 15,35 0 1,-35 0-16,35 0 16,-18 0-16,0 0 0,0 0 15,36 0 1,-18 0-16,0 0 0,35 0 15,-35 0-15,70 0 16,-52 0-16,52 0 16,-70 0-16,18 0 15,-18 0-15,17 18 16,-17-18-16,71 18 16,-71-18-16,70 0 15,-70 0-15,88 0 16,-70 0-16,-1-18 0,71 0 15,-70 18-15,52-17 16,-52-1 0,-1 18-16,-17 0 0,71 0 15,-71 18-15,88-18 16,-88 17-16,17-17 16,71 18-1,1 0-15,-72-18 16,1 0-16,87 0 15,1 17-15,-71-17 16,106 0-16,-105 0 16,122-17-16,-105 17 15,141-18 1,-123 0-16,122 1 16,19-19-16,-124 19 15,-17 17-15,123-36 16,-124 19-16,106 17 15,-123-18-15,0 18 16,-18 0-16,71 0 16,-88 0-16,17 0 15,-71 0-15,1 0 0,0 0 16,-36 0-16</inkml:trace>
  <inkml:trace contextRef="#ctx0" brushRef="#br0" timeOffset="1239.96">2223 8043 0,'17'0'15,"1"0"1,-18-17-16,17 17 16,1 0-16,17-18 15,1 18-15,-1 0 16,0 0-16,36 0 15,-18 0-15,0 0 16,-1 0-16,19-18 0,70 18 16,-53 0-16,106-17 15,-105 17-15,16 0 16,107 0 0,-88 0-16,-1 0 0,106-18 15,-105 18-15,140-17 16,-123 17-16,1 0 15,-1 0-15,159 0 16,-159 0-16,17 0 16,19 0-16,-1 0 0,1 0 15,-1 0-15,159 0 16,-158 0-16,175 0 16,-175 0-16,-19 0 0,160 17 15,-177 1-15,124-1 16,-142-17-1,1 18-15,87-18 16,-17-18 0,-106 18-16,-17-17 0,35 17 15,-71-18-15,-35 18 16</inkml:trace>
  <inkml:trace contextRef="#ctx0" brushRef="#br0" timeOffset="5960.41">12294 4868 0,'-17'0'15,"-1"-17"1,0-1 15,36 18 32,0 0-48,-1 18 1,1-18-16,17 0 15,1 0-15,16 0 16,-16 17-16,34-17 16,-17 0-16,35 0 15,-35 0 1,71 0-16,-71 0 16,70 0-16,-70 0 15,88 18-15,-70-18 16,105 0-1,-70 0-15,106-18 16,-107 18-16,107-17 16,-106 17-16,106 0 15,-107 0-15,125 17 16,-124-17-16,-1 18 0,19-18 16,-1 0-16,1 18 15,-1-18-15,124 0 16,-106 0-16,0 0 15,-17-18-15,17 18 0,124-18 16,-124 18-16,123-17 16,-123 17-16,1-18 15,-1 18-15,-18 0 0,159-18 16,-158 1-16,140-1 16,-140 18-16,-18-17 15,17 17-15,-17 0 0,70 0 16,-105 0-16,0 0 15,52 0 1,-105 0 0,-54 0-16</inkml:trace>
  <inkml:trace contextRef="#ctx0" brushRef="#br0" timeOffset="6940.01">12224 7938 0,'0'17'16,"17"-17"-16,1 0 15,17 0 1,18 18-16,-17-18 16,34 0-16,-17 0 15,53 0-15,-36 0 16,1 0-16,-1 0 0,1 0 15,17-18-15,18 18 16,88 0-16,-70 0 16,105 0-16,-106 0 15,1 0-15,17 0 0,-18 0 16,177 0-16,-159 0 16,177 0-1,-142 0-15,159 0 16,-158 0-16,-1 0 15,1 0-15,-1 0 0,194 0 16,-176-17-16,212 17 16,-212 0-16,247 0 15,-229 0-15,246 0 16,-246 0-16,176 0 16,-212 0-16,160 17 15,-195-17-15,88 0 16,-141 18-1,18-18-15,-71 0 16</inkml:trace>
  <inkml:trace contextRef="#ctx0" brushRef="#br0" timeOffset="45165.58">9507 15522 0,'0'18'16,"18"-18"-1,35 18 1,-18-1-16,18-17 0,53 35 15,-35-35-15,70 18 16,-71-18-16,71 0 16,-88 0-16,35 0 15,-52 0 1,17 0-16,-36-18 16,1 18-16,-18-17 15,-18-1 1</inkml:trace>
  <inkml:trace contextRef="#ctx0" brushRef="#br0" timeOffset="45445.32">10301 15381 0,'18'18'15,"-36"-36"-15,53 53 0,18 1 16,-17-36-16,17 35 16,-18-17-16,0-1 15,0 19-15,-17-19 0,0 18 16,17 18-16,-35-17 16,0-1-16,0-17 0,-18 17 15,1-18-15,-1 19 16,-17-19-16,17 1 0,-17 17 15,-18 1-15,35-36 16,1 0-16</inkml:trace>
  <inkml:trace contextRef="#ctx0" brushRef="#br0" timeOffset="46374.83">21766 7091 0,'0'-18'0,"18"18"15,-18 18-15,-18-1 16,18 19-16,-35 70 16,17-53-16,-17 35 15,18-18-15,-19 1 0,19 17 16,-19-17-16,19-19 0,-19 54 15,19-53-15,17 0 16,0-18 0,0-17-16,0 0 15,17-18-15,1 0 16,-18-18 0</inkml:trace>
  <inkml:trace contextRef="#ctx0" brushRef="#br0" timeOffset="46590.87">21343 7814 0,'0'0'0,"0"88"0,0-52 16,0-1-16,18 18 15,-1-18-15,19-17 16,-1-1-16,18-17 0,0-17 15,53-36-15,-54 35 16,54-52 0,-70 52-16,-1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6/5/20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2" Type="http://schemas.openxmlformats.org/officeDocument/2006/relationships/image" Target="../media/image20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5" Type="http://schemas.openxmlformats.org/officeDocument/2006/relationships/customXml" Target="../ink/ink1.xml"/><Relationship Id="rId4" Type="http://schemas.openxmlformats.org/officeDocument/2006/relationships/image" Target="../media/image5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26" Type="http://schemas.openxmlformats.org/officeDocument/2006/relationships/image" Target="../media/image27.png"/><Relationship Id="rId13" Type="http://schemas.openxmlformats.org/officeDocument/2006/relationships/image" Target="../media/image140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25" Type="http://schemas.openxmlformats.org/officeDocument/2006/relationships/image" Target="../media/image26.png"/><Relationship Id="rId12" Type="http://schemas.openxmlformats.org/officeDocument/2006/relationships/image" Target="../media/image130.png"/><Relationship Id="rId17" Type="http://schemas.openxmlformats.org/officeDocument/2006/relationships/image" Target="../media/image19.png"/><Relationship Id="rId2" Type="http://schemas.openxmlformats.org/officeDocument/2006/relationships/image" Target="../media/image3.png"/><Relationship Id="rId20" Type="http://schemas.openxmlformats.org/officeDocument/2006/relationships/image" Target="../media/image9.png"/><Relationship Id="rId29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5.png"/><Relationship Id="rId11" Type="http://schemas.openxmlformats.org/officeDocument/2006/relationships/image" Target="../media/image120.png"/><Relationship Id="rId23" Type="http://schemas.openxmlformats.org/officeDocument/2006/relationships/image" Target="../media/image24.png"/><Relationship Id="rId28" Type="http://schemas.openxmlformats.org/officeDocument/2006/relationships/image" Target="../media/image10.png"/><Relationship Id="rId19" Type="http://schemas.openxmlformats.org/officeDocument/2006/relationships/image" Target="../media/image200.png"/><Relationship Id="rId22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image" Target="../media/image100.png"/><Relationship Id="rId27" Type="http://schemas.openxmlformats.org/officeDocument/2006/relationships/customXml" Target="../ink/ink2.xml"/><Relationship Id="rId30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9.png"/><Relationship Id="rId7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Sequence to sequence 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2193" y="4026189"/>
            <a:ext cx="6836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Attention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Attention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393194" y="5838964"/>
            <a:ext cx="7871194" cy="464547"/>
            <a:chOff x="1669519" y="4695287"/>
            <a:chExt cx="7871194" cy="464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669519" y="4697259"/>
                  <a:ext cx="820590" cy="460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519" y="4697259"/>
                  <a:ext cx="820590" cy="46060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548414" y="4697259"/>
                  <a:ext cx="820590" cy="460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&lt;2&gt;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8414" y="4697259"/>
                  <a:ext cx="820590" cy="46060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233680" y="4697259"/>
                  <a:ext cx="820590" cy="460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&lt;3&gt;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3680" y="4697259"/>
                  <a:ext cx="820590" cy="46060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629667" y="4695287"/>
                  <a:ext cx="911046" cy="464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&lt;5&gt;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9667" y="4695287"/>
                  <a:ext cx="911046" cy="46454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7230659" y="4695287"/>
                  <a:ext cx="911046" cy="464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&lt;4&gt;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0659" y="4695287"/>
                  <a:ext cx="911046" cy="46454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2284344" y="6118156"/>
            <a:ext cx="8607158" cy="556964"/>
            <a:chOff x="1560669" y="5159834"/>
            <a:chExt cx="8607158" cy="556964"/>
          </a:xfrm>
        </p:grpSpPr>
        <p:sp>
          <p:nvSpPr>
            <p:cNvPr id="14" name="TextBox 13"/>
            <p:cNvSpPr txBox="1"/>
            <p:nvPr/>
          </p:nvSpPr>
          <p:spPr>
            <a:xfrm>
              <a:off x="1560669" y="5191909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jane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278641" y="5191306"/>
              <a:ext cx="10903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latin typeface="Century Schoolbook" charset="0"/>
                  <a:ea typeface="Century Schoolbook" charset="0"/>
                  <a:cs typeface="Century Schoolbook" charset="0"/>
                </a:rPr>
                <a:t>visite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856966" y="5159834"/>
              <a:ext cx="16241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latin typeface="Century Schoolbook" charset="0"/>
                  <a:ea typeface="Century Schoolbook" charset="0"/>
                  <a:cs typeface="Century Schoolbook" charset="0"/>
                </a:rPr>
                <a:t>l’Afrique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298778" y="5169766"/>
              <a:ext cx="5838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latin typeface="Century Schoolbook" charset="0"/>
                  <a:ea typeface="Century Schoolbook" charset="0"/>
                  <a:cs typeface="Century Schoolbook" charset="0"/>
                </a:rPr>
                <a:t>en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253520" y="5193578"/>
              <a:ext cx="19143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latin typeface="Century Schoolbook" charset="0"/>
                  <a:ea typeface="Century Schoolbook" charset="0"/>
                  <a:cs typeface="Century Schoolbook" charset="0"/>
                </a:rPr>
                <a:t>septembre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867712" y="5191306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-25708" y="6550409"/>
            <a:ext cx="8185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400" dirty="0" err="1">
                <a:latin typeface="Century Schoolbook" charset="0"/>
                <a:ea typeface="Century Schoolbook" charset="0"/>
                <a:cs typeface="Century Schoolbook" charset="0"/>
              </a:rPr>
              <a:t>Bahdanau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 et. al., 2014. Neural machine translation by jointly learning to align and translate]</a:t>
            </a:r>
          </a:p>
          <a:p>
            <a:endParaRPr lang="en-US" sz="1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97967" y="4196842"/>
            <a:ext cx="9537760" cy="1659977"/>
            <a:chOff x="-25708" y="3526142"/>
            <a:chExt cx="9537760" cy="16599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-25708" y="3983757"/>
                  <a:ext cx="898655" cy="3131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5708" y="3983757"/>
                  <a:ext cx="898655" cy="3131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313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Rectangle 123"/>
            <p:cNvSpPr/>
            <p:nvPr/>
          </p:nvSpPr>
          <p:spPr>
            <a:xfrm>
              <a:off x="1466417" y="4015336"/>
              <a:ext cx="461217" cy="4903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>
              <a:off x="832138" y="4212082"/>
              <a:ext cx="496582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7" idx="0"/>
              <a:endCxn id="163" idx="2"/>
            </p:cNvCxnSpPr>
            <p:nvPr/>
          </p:nvCxnSpPr>
          <p:spPr>
            <a:xfrm flipH="1" flipV="1">
              <a:off x="1697026" y="4505682"/>
              <a:ext cx="357080" cy="68043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/>
            <p:cNvSpPr/>
            <p:nvPr/>
          </p:nvSpPr>
          <p:spPr>
            <a:xfrm>
              <a:off x="3416400" y="4015337"/>
              <a:ext cx="461218" cy="4903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119886" y="4017678"/>
              <a:ext cx="461218" cy="49034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990500" y="4019803"/>
              <a:ext cx="461218" cy="49034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Curved Connector 134"/>
            <p:cNvCxnSpPr>
              <a:stCxn id="167" idx="2"/>
              <a:endCxn id="166" idx="2"/>
            </p:cNvCxnSpPr>
            <p:nvPr/>
          </p:nvCxnSpPr>
          <p:spPr>
            <a:xfrm rot="5400000" flipH="1">
              <a:off x="3284739" y="3573777"/>
              <a:ext cx="2125" cy="1870614"/>
            </a:xfrm>
            <a:prstGeom prst="curvedConnector3">
              <a:avLst>
                <a:gd name="adj1" fmla="val -10757647"/>
              </a:avLst>
            </a:prstGeom>
            <a:ln w="190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urved Connector 135"/>
            <p:cNvCxnSpPr>
              <a:cxnSpLocks/>
              <a:stCxn id="163" idx="2"/>
            </p:cNvCxnSpPr>
            <p:nvPr/>
          </p:nvCxnSpPr>
          <p:spPr>
            <a:xfrm rot="16200000" flipH="1">
              <a:off x="2672013" y="3530682"/>
              <a:ext cx="1" cy="1949986"/>
            </a:xfrm>
            <a:prstGeom prst="curvedConnector3">
              <a:avLst>
                <a:gd name="adj1" fmla="val 22860100000"/>
              </a:avLst>
            </a:prstGeom>
            <a:ln w="19050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/>
            <p:cNvSpPr/>
            <p:nvPr/>
          </p:nvSpPr>
          <p:spPr>
            <a:xfrm>
              <a:off x="9004711" y="3971550"/>
              <a:ext cx="507341" cy="4903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8408952" y="3971550"/>
              <a:ext cx="507341" cy="4903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054037" y="3989437"/>
              <a:ext cx="461217" cy="4903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004020" y="3989438"/>
              <a:ext cx="461218" cy="4903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5707506" y="3991779"/>
              <a:ext cx="461218" cy="49034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7578120" y="3993904"/>
              <a:ext cx="461218" cy="49034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Curved Connector 163"/>
            <p:cNvCxnSpPr/>
            <p:nvPr/>
          </p:nvCxnSpPr>
          <p:spPr>
            <a:xfrm rot="5400000" flipH="1">
              <a:off x="6872359" y="3547878"/>
              <a:ext cx="2125" cy="1870614"/>
            </a:xfrm>
            <a:prstGeom prst="curvedConnector3">
              <a:avLst>
                <a:gd name="adj1" fmla="val -10757647"/>
              </a:avLst>
            </a:prstGeom>
            <a:ln w="190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urved Connector 164"/>
            <p:cNvCxnSpPr/>
            <p:nvPr/>
          </p:nvCxnSpPr>
          <p:spPr>
            <a:xfrm rot="16200000" flipH="1">
              <a:off x="6259633" y="3504783"/>
              <a:ext cx="1" cy="1949986"/>
            </a:xfrm>
            <a:prstGeom prst="curvedConnector3">
              <a:avLst>
                <a:gd name="adj1" fmla="val 22860100000"/>
              </a:avLst>
            </a:prstGeom>
            <a:ln w="19050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urved Connector 165"/>
            <p:cNvCxnSpPr>
              <a:cxnSpLocks/>
              <a:endCxn id="169" idx="2"/>
            </p:cNvCxnSpPr>
            <p:nvPr/>
          </p:nvCxnSpPr>
          <p:spPr>
            <a:xfrm rot="5400000" flipH="1" flipV="1">
              <a:off x="4452877" y="3673914"/>
              <a:ext cx="25900" cy="1637637"/>
            </a:xfrm>
            <a:prstGeom prst="curvedConnector3">
              <a:avLst>
                <a:gd name="adj1" fmla="val -882625"/>
              </a:avLst>
            </a:prstGeom>
            <a:ln w="19050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urved Connector 166"/>
            <p:cNvCxnSpPr/>
            <p:nvPr/>
          </p:nvCxnSpPr>
          <p:spPr>
            <a:xfrm rot="5400000" flipH="1" flipV="1">
              <a:off x="7939681" y="3756842"/>
              <a:ext cx="17890" cy="1427994"/>
            </a:xfrm>
            <a:prstGeom prst="curvedConnector3">
              <a:avLst>
                <a:gd name="adj1" fmla="val -1277809"/>
              </a:avLst>
            </a:prstGeom>
            <a:ln w="19050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urved Connector 167"/>
            <p:cNvCxnSpPr/>
            <p:nvPr/>
          </p:nvCxnSpPr>
          <p:spPr>
            <a:xfrm rot="5400000">
              <a:off x="8522380" y="3748244"/>
              <a:ext cx="22353" cy="1449653"/>
            </a:xfrm>
            <a:prstGeom prst="curvedConnector3">
              <a:avLst>
                <a:gd name="adj1" fmla="val 1122682"/>
              </a:avLst>
            </a:prstGeom>
            <a:ln w="190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urved Connector 168"/>
            <p:cNvCxnSpPr>
              <a:endCxn id="167" idx="2"/>
            </p:cNvCxnSpPr>
            <p:nvPr/>
          </p:nvCxnSpPr>
          <p:spPr>
            <a:xfrm rot="5400000">
              <a:off x="5065600" y="3637631"/>
              <a:ext cx="28024" cy="1717006"/>
            </a:xfrm>
            <a:prstGeom prst="curvedConnector3">
              <a:avLst>
                <a:gd name="adj1" fmla="val 915729"/>
              </a:avLst>
            </a:prstGeom>
            <a:ln w="190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7" idx="0"/>
              <a:endCxn id="166" idx="2"/>
            </p:cNvCxnSpPr>
            <p:nvPr/>
          </p:nvCxnSpPr>
          <p:spPr>
            <a:xfrm flipV="1">
              <a:off x="2054106" y="4508021"/>
              <a:ext cx="296389" cy="67809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cxnSpLocks/>
            </p:cNvCxnSpPr>
            <p:nvPr/>
          </p:nvCxnSpPr>
          <p:spPr>
            <a:xfrm flipH="1" flipV="1">
              <a:off x="3647009" y="4505683"/>
              <a:ext cx="285992" cy="68043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cxnSpLocks/>
              <a:endCxn id="167" idx="2"/>
            </p:cNvCxnSpPr>
            <p:nvPr/>
          </p:nvCxnSpPr>
          <p:spPr>
            <a:xfrm flipV="1">
              <a:off x="3933001" y="4510146"/>
              <a:ext cx="288108" cy="67597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cxnSpLocks/>
            </p:cNvCxnSpPr>
            <p:nvPr/>
          </p:nvCxnSpPr>
          <p:spPr>
            <a:xfrm flipV="1">
              <a:off x="3647009" y="3580449"/>
              <a:ext cx="296439" cy="4348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67" idx="0"/>
            </p:cNvCxnSpPr>
            <p:nvPr/>
          </p:nvCxnSpPr>
          <p:spPr>
            <a:xfrm flipH="1" flipV="1">
              <a:off x="3941594" y="3574396"/>
              <a:ext cx="279515" cy="44540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1730971" y="3580664"/>
              <a:ext cx="296439" cy="4348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H="1" flipV="1">
              <a:off x="2025556" y="3574611"/>
              <a:ext cx="279515" cy="44540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5309087" y="3543321"/>
              <a:ext cx="296439" cy="4348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H="1" flipV="1">
              <a:off x="5603672" y="3537268"/>
              <a:ext cx="279515" cy="44540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7222553" y="3536662"/>
              <a:ext cx="296439" cy="4348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H="1" flipV="1">
              <a:off x="7517138" y="3530609"/>
              <a:ext cx="279515" cy="44540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8684282" y="3532195"/>
              <a:ext cx="296439" cy="4348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H="1" flipV="1">
              <a:off x="8978867" y="3526142"/>
              <a:ext cx="279515" cy="44540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H="1" flipV="1">
              <a:off x="5320517" y="4481852"/>
              <a:ext cx="285992" cy="68043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5606509" y="4486315"/>
              <a:ext cx="288108" cy="67597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H="1" flipV="1">
              <a:off x="7220701" y="4491757"/>
              <a:ext cx="285992" cy="68043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V="1">
              <a:off x="7506693" y="4496220"/>
              <a:ext cx="288108" cy="67597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H="1" flipV="1">
              <a:off x="8654773" y="4457430"/>
              <a:ext cx="285992" cy="68043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V="1">
              <a:off x="8940765" y="4461893"/>
              <a:ext cx="288108" cy="67597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8E26ADC-B40F-4AF1-8FAE-23B8DAB0554E}"/>
                  </a:ext>
                </a:extLst>
              </p14:cNvPr>
              <p14:cNvContentPartPr/>
              <p14:nvPr/>
            </p14:nvContentPartPr>
            <p14:xfrm>
              <a:off x="736560" y="50760"/>
              <a:ext cx="11131920" cy="6439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8E26ADC-B40F-4AF1-8FAE-23B8DAB0554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7200" y="41400"/>
                <a:ext cx="11150640" cy="645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03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BD45E5F8-8221-4B69-A020-C65DB4F3033E}"/>
              </a:ext>
            </a:extLst>
          </p:cNvPr>
          <p:cNvSpPr txBox="1"/>
          <p:nvPr/>
        </p:nvSpPr>
        <p:spPr>
          <a:xfrm>
            <a:off x="-20000" y="6229533"/>
            <a:ext cx="8185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400" dirty="0" err="1">
                <a:latin typeface="Century Schoolbook" charset="0"/>
                <a:ea typeface="Century Schoolbook" charset="0"/>
                <a:cs typeface="Century Schoolbook" charset="0"/>
              </a:rPr>
              <a:t>Bahdanau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 et. al., 2014. Neural machine translation by jointly learning to align and translate]</a:t>
            </a:r>
          </a:p>
          <a:p>
            <a:endParaRPr lang="en-US" sz="1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82880" y="182880"/>
                <a:ext cx="12114196" cy="1325563"/>
              </a:xfrm>
            </p:spPr>
            <p:txBody>
              <a:bodyPr anchor="t"/>
              <a:lstStyle/>
              <a:p>
                <a:r>
                  <a:rPr lang="en-US" dirty="0"/>
                  <a:t>Computing attention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&gt;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2880" y="182880"/>
                <a:ext cx="12114196" cy="1325563"/>
              </a:xfrm>
              <a:blipFill>
                <a:blip r:embed="rId2"/>
                <a:stretch>
                  <a:fillRect l="-2013" t="-8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-20000" y="6509382"/>
            <a:ext cx="8116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[Xu et. al., 2015. Show, attend and tell: Neural image caption generation with visual attention]</a:t>
            </a:r>
          </a:p>
          <a:p>
            <a:endParaRPr lang="en-US" sz="1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38728" y="1088339"/>
                <a:ext cx="9309343" cy="581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𝛼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&lt;</m:t>
                        </m:r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= amount of attention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&lt;</m:t>
                        </m:r>
                        <m:r>
                          <a:rPr lang="en-US" sz="28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𝑡</m:t>
                        </m:r>
                        <m:r>
                          <a:rPr lang="en-US" sz="280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 </m:t>
                        </m:r>
                        <m:r>
                          <a:rPr lang="en-US" sz="28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should pay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𝑎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28" y="1088339"/>
                <a:ext cx="9309343" cy="581891"/>
              </a:xfrm>
              <a:prstGeom prst="rect">
                <a:avLst/>
              </a:prstGeom>
              <a:blipFill>
                <a:blip r:embed="rId3"/>
                <a:stretch>
                  <a:fillRect t="-1053" b="-2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46811" y="2182081"/>
                <a:ext cx="3897092" cy="1031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𝛼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&lt;</m:t>
                        </m:r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exp</m:t>
                        </m:r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⁡(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&lt;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num>
                      <m:den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∑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</m:sub>
                            </m:sSub>
                          </m:sup>
                        </m:sSubSup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exp</m:t>
                        </m:r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⁡(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&lt;</m:t>
                            </m:r>
                            <m:r>
                              <a:rPr lang="en-US" sz="28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𝑡</m:t>
                            </m:r>
                            <m:r>
                              <a:rPr lang="en-US" sz="28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 </m:t>
                        </m:r>
                      </m:den>
                    </m:f>
                  </m:oMath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11" y="2182081"/>
                <a:ext cx="3897092" cy="1031051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oup 104"/>
          <p:cNvGrpSpPr/>
          <p:nvPr/>
        </p:nvGrpSpPr>
        <p:grpSpPr>
          <a:xfrm>
            <a:off x="638728" y="3550119"/>
            <a:ext cx="4069172" cy="1419977"/>
            <a:chOff x="638728" y="3550119"/>
            <a:chExt cx="4069172" cy="14199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38728" y="3550119"/>
                  <a:ext cx="133126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&lt;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−1&gt;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728" y="3550119"/>
                  <a:ext cx="1331262" cy="5232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38728" y="4364187"/>
                  <a:ext cx="1121524" cy="5818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&lt;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728" y="4364187"/>
                  <a:ext cx="1121524" cy="58189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/>
            <p:cNvCxnSpPr>
              <a:stCxn id="62" idx="3"/>
            </p:cNvCxnSpPr>
            <p:nvPr/>
          </p:nvCxnSpPr>
          <p:spPr>
            <a:xfrm flipV="1">
              <a:off x="1760252" y="4273157"/>
              <a:ext cx="700302" cy="38197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61" idx="3"/>
            </p:cNvCxnSpPr>
            <p:nvPr/>
          </p:nvCxnSpPr>
          <p:spPr>
            <a:xfrm>
              <a:off x="1969990" y="3811729"/>
              <a:ext cx="507477" cy="34469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491773" y="3550119"/>
              <a:ext cx="338093" cy="14199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522603" y="3606144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2522603" y="3957409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2522603" y="4308674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2522603" y="465994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2872858" y="4231729"/>
              <a:ext cx="598742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417098" y="3924771"/>
                  <a:ext cx="1290802" cy="5818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&lt;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7098" y="3924771"/>
                  <a:ext cx="1290802" cy="581891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7933561" y="3097014"/>
            <a:ext cx="3588352" cy="1011643"/>
            <a:chOff x="7933561" y="2779514"/>
            <a:chExt cx="3588352" cy="1011643"/>
          </a:xfrm>
        </p:grpSpPr>
        <p:cxnSp>
          <p:nvCxnSpPr>
            <p:cNvPr id="71" name="Straight Arrow Connector 70"/>
            <p:cNvCxnSpPr>
              <a:endCxn id="84" idx="4"/>
            </p:cNvCxnSpPr>
            <p:nvPr/>
          </p:nvCxnSpPr>
          <p:spPr>
            <a:xfrm flipV="1">
              <a:off x="9119081" y="3201919"/>
              <a:ext cx="280889" cy="57515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/>
            <p:cNvGrpSpPr/>
            <p:nvPr/>
          </p:nvGrpSpPr>
          <p:grpSpPr>
            <a:xfrm>
              <a:off x="7933561" y="2779514"/>
              <a:ext cx="3588352" cy="1011643"/>
              <a:chOff x="7933561" y="2779514"/>
              <a:chExt cx="3588352" cy="1011643"/>
            </a:xfrm>
          </p:grpSpPr>
          <p:cxnSp>
            <p:nvCxnSpPr>
              <p:cNvPr id="70" name="Straight Arrow Connector 69"/>
              <p:cNvCxnSpPr>
                <a:endCxn id="84" idx="4"/>
              </p:cNvCxnSpPr>
              <p:nvPr/>
            </p:nvCxnSpPr>
            <p:spPr>
              <a:xfrm flipV="1">
                <a:off x="7933561" y="3201919"/>
                <a:ext cx="1466409" cy="57236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endCxn id="84" idx="4"/>
              </p:cNvCxnSpPr>
              <p:nvPr/>
            </p:nvCxnSpPr>
            <p:spPr>
              <a:xfrm flipH="1" flipV="1">
                <a:off x="9399970" y="3201919"/>
                <a:ext cx="955961" cy="56674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9399970" y="3201920"/>
                <a:ext cx="2121943" cy="58923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78"/>
              <p:cNvGrpSpPr/>
              <p:nvPr/>
            </p:nvGrpSpPr>
            <p:grpSpPr>
              <a:xfrm>
                <a:off x="9127456" y="2779514"/>
                <a:ext cx="551753" cy="523220"/>
                <a:chOff x="9181306" y="2706486"/>
                <a:chExt cx="551753" cy="5232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9181306" y="2706486"/>
                      <a:ext cx="551753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sz="28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3" name="TextBox 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81306" y="2706486"/>
                      <a:ext cx="551753" cy="523220"/>
                    </a:xfrm>
                    <a:prstGeom prst="rect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Oval 83"/>
                <p:cNvSpPr/>
                <p:nvPr/>
              </p:nvSpPr>
              <p:spPr>
                <a:xfrm>
                  <a:off x="9316660" y="2854571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04" name="Group 103"/>
          <p:cNvGrpSpPr/>
          <p:nvPr/>
        </p:nvGrpSpPr>
        <p:grpSpPr>
          <a:xfrm>
            <a:off x="8088402" y="1985569"/>
            <a:ext cx="1594492" cy="1209398"/>
            <a:chOff x="8639044" y="1746670"/>
            <a:chExt cx="1594492" cy="1209398"/>
          </a:xfrm>
        </p:grpSpPr>
        <p:grpSp>
          <p:nvGrpSpPr>
            <p:cNvPr id="41" name="Group 40"/>
            <p:cNvGrpSpPr/>
            <p:nvPr/>
          </p:nvGrpSpPr>
          <p:grpSpPr>
            <a:xfrm>
              <a:off x="8639044" y="1746670"/>
              <a:ext cx="1594492" cy="1104115"/>
              <a:chOff x="7528944" y="1812130"/>
              <a:chExt cx="1534820" cy="1493451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7629147" y="2513006"/>
                <a:ext cx="673725" cy="42560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7591819" y="1812130"/>
                    <a:ext cx="85170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−1&gt;</m:t>
                              </m:r>
                            </m:sup>
                          </m:sSup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1819" y="1812130"/>
                    <a:ext cx="851707" cy="338554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b="-390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2" name="Straight Arrow Connector 91"/>
              <p:cNvCxnSpPr/>
              <p:nvPr/>
            </p:nvCxnSpPr>
            <p:spPr>
              <a:xfrm flipV="1">
                <a:off x="7873601" y="2161595"/>
                <a:ext cx="0" cy="29734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ctangle 92"/>
              <p:cNvSpPr/>
              <p:nvPr/>
            </p:nvSpPr>
            <p:spPr>
              <a:xfrm>
                <a:off x="8444951" y="2515501"/>
                <a:ext cx="480770" cy="42560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8407623" y="1814625"/>
                    <a:ext cx="656141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&gt;</m:t>
                              </m:r>
                            </m:sup>
                          </m:sSup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94" name="TextBox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07623" y="1814625"/>
                    <a:ext cx="656141" cy="338554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b="-390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5" name="Straight Arrow Connector 94"/>
              <p:cNvCxnSpPr/>
              <p:nvPr/>
            </p:nvCxnSpPr>
            <p:spPr>
              <a:xfrm flipV="1">
                <a:off x="8683699" y="2995166"/>
                <a:ext cx="0" cy="29734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 95"/>
              <p:cNvSpPr/>
              <p:nvPr/>
            </p:nvSpPr>
            <p:spPr>
              <a:xfrm>
                <a:off x="8149131" y="2074594"/>
                <a:ext cx="537053" cy="1230987"/>
              </a:xfrm>
              <a:custGeom>
                <a:avLst/>
                <a:gdLst>
                  <a:gd name="connsiteX0" fmla="*/ 0 w 689113"/>
                  <a:gd name="connsiteY0" fmla="*/ 19392 h 1487145"/>
                  <a:gd name="connsiteX1" fmla="*/ 251792 w 689113"/>
                  <a:gd name="connsiteY1" fmla="*/ 185044 h 1487145"/>
                  <a:gd name="connsiteX2" fmla="*/ 271670 w 689113"/>
                  <a:gd name="connsiteY2" fmla="*/ 1357861 h 1487145"/>
                  <a:gd name="connsiteX3" fmla="*/ 689113 w 689113"/>
                  <a:gd name="connsiteY3" fmla="*/ 1457252 h 1487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113" h="1487145">
                    <a:moveTo>
                      <a:pt x="0" y="19392"/>
                    </a:moveTo>
                    <a:cubicBezTo>
                      <a:pt x="103257" y="-9321"/>
                      <a:pt x="206514" y="-38034"/>
                      <a:pt x="251792" y="185044"/>
                    </a:cubicBezTo>
                    <a:cubicBezTo>
                      <a:pt x="297070" y="408122"/>
                      <a:pt x="198783" y="1145826"/>
                      <a:pt x="271670" y="1357861"/>
                    </a:cubicBezTo>
                    <a:cubicBezTo>
                      <a:pt x="344557" y="1569896"/>
                      <a:pt x="689113" y="1457252"/>
                      <a:pt x="689113" y="145725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7528944" y="2553656"/>
                    <a:ext cx="84176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&lt;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−1&gt;</m:t>
                              </m:r>
                            </m:sup>
                          </m:sSup>
                        </m:oMath>
                      </m:oMathPara>
                    </a14:m>
                    <a:endParaRPr lang="en-US" sz="16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 xmlns="">
              <p:sp>
                <p:nvSpPr>
                  <p:cNvPr id="97" name="TextBox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8944" y="2553656"/>
                    <a:ext cx="841769" cy="338554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8383852" y="2548680"/>
                    <a:ext cx="64620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&lt;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&gt;</m:t>
                              </m:r>
                            </m:sup>
                          </m:sSup>
                        </m:oMath>
                      </m:oMathPara>
                    </a14:m>
                    <a:endParaRPr lang="en-US" sz="16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3852" y="2548680"/>
                    <a:ext cx="646203" cy="338554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b="-195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9" name="Straight Arrow Connector 98"/>
              <p:cNvCxnSpPr/>
              <p:nvPr/>
            </p:nvCxnSpPr>
            <p:spPr>
              <a:xfrm flipV="1">
                <a:off x="8683699" y="2158626"/>
                <a:ext cx="0" cy="29734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Straight Arrow Connector 102"/>
            <p:cNvCxnSpPr/>
            <p:nvPr/>
          </p:nvCxnSpPr>
          <p:spPr>
            <a:xfrm flipV="1">
              <a:off x="9942309" y="2618925"/>
              <a:ext cx="0" cy="33714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6359415" y="4073067"/>
            <a:ext cx="5905591" cy="1231247"/>
            <a:chOff x="6359415" y="4073067"/>
            <a:chExt cx="5905591" cy="1231247"/>
          </a:xfrm>
        </p:grpSpPr>
        <p:grpSp>
          <p:nvGrpSpPr>
            <p:cNvPr id="28" name="Group 27"/>
            <p:cNvGrpSpPr/>
            <p:nvPr/>
          </p:nvGrpSpPr>
          <p:grpSpPr>
            <a:xfrm>
              <a:off x="6359415" y="4079788"/>
              <a:ext cx="5905591" cy="1224526"/>
              <a:chOff x="6079078" y="4439776"/>
              <a:chExt cx="5905591" cy="1224526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6079078" y="4439776"/>
                <a:ext cx="5905591" cy="1224526"/>
                <a:chOff x="518087" y="3070097"/>
                <a:chExt cx="9300932" cy="2076840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518087" y="3070097"/>
                  <a:ext cx="9300932" cy="2076840"/>
                  <a:chOff x="630821" y="1930836"/>
                  <a:chExt cx="9300932" cy="2076840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630821" y="1930836"/>
                    <a:ext cx="9300932" cy="2076840"/>
                    <a:chOff x="7066324" y="4350399"/>
                    <a:chExt cx="4934996" cy="1802621"/>
                  </a:xfrm>
                </p:grpSpPr>
                <p:grpSp>
                  <p:nvGrpSpPr>
                    <p:cNvPr id="32" name="Group 31"/>
                    <p:cNvGrpSpPr/>
                    <p:nvPr/>
                  </p:nvGrpSpPr>
                  <p:grpSpPr>
                    <a:xfrm>
                      <a:off x="7066324" y="4608144"/>
                      <a:ext cx="4379908" cy="1335272"/>
                      <a:chOff x="3604798" y="1855186"/>
                      <a:chExt cx="5620034" cy="1613127"/>
                    </a:xfrm>
                  </p:grpSpPr>
                  <p:grpSp>
                    <p:nvGrpSpPr>
                      <p:cNvPr id="42" name="Group 41"/>
                      <p:cNvGrpSpPr/>
                      <p:nvPr/>
                    </p:nvGrpSpPr>
                    <p:grpSpPr>
                      <a:xfrm>
                        <a:off x="3604798" y="1855186"/>
                        <a:ext cx="1969409" cy="1613127"/>
                        <a:chOff x="821630" y="2968368"/>
                        <a:chExt cx="1969409" cy="1613127"/>
                      </a:xfrm>
                    </p:grpSpPr>
                    <p:grpSp>
                      <p:nvGrpSpPr>
                        <p:cNvPr id="50" name="Group 49"/>
                        <p:cNvGrpSpPr/>
                        <p:nvPr/>
                      </p:nvGrpSpPr>
                      <p:grpSpPr>
                        <a:xfrm>
                          <a:off x="821630" y="2968368"/>
                          <a:ext cx="1969409" cy="1613127"/>
                          <a:chOff x="582785" y="2438518"/>
                          <a:chExt cx="2914528" cy="2267761"/>
                        </a:xfrm>
                      </p:grpSpPr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52" name="TextBox 51"/>
                              <p:cNvSpPr txBox="1"/>
                              <p:nvPr/>
                            </p:nvSpPr>
                            <p:spPr>
                              <a:xfrm>
                                <a:off x="582785" y="2438518"/>
                                <a:ext cx="905439" cy="461666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&lt;0&gt;</m:t>
                                          </m:r>
                                        </m:sup>
                                      </m:sSup>
                                    </m:oMath>
                                  </m:oMathPara>
                                </a14:m>
                                <a:endParaRPr lang="en-US" sz="2400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52" name="TextBox 51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582785" y="2438518"/>
                                <a:ext cx="905439" cy="461666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4"/>
                                <a:stretch>
                                  <a:fillRect r="-39362" b="-123333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sp>
                        <p:nvSpPr>
                          <p:cNvPr id="53" name="Rectangle 52"/>
                          <p:cNvSpPr/>
                          <p:nvPr/>
                        </p:nvSpPr>
                        <p:spPr>
                          <a:xfrm>
                            <a:off x="2533492" y="2608986"/>
                            <a:ext cx="464700" cy="722821"/>
                          </a:xfrm>
                          <a:prstGeom prst="rect">
                            <a:avLst/>
                          </a:prstGeom>
                          <a:noFill/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54" name="Straight Arrow Connector 53"/>
                          <p:cNvCxnSpPr/>
                          <p:nvPr/>
                        </p:nvCxnSpPr>
                        <p:spPr>
                          <a:xfrm>
                            <a:off x="1689753" y="2948173"/>
                            <a:ext cx="500332" cy="0"/>
                          </a:xfrm>
                          <a:prstGeom prst="straightConnector1">
                            <a:avLst/>
                          </a:prstGeom>
                          <a:ln w="15875">
                            <a:solidFill>
                              <a:schemeClr val="tx1"/>
                            </a:solidFill>
                            <a:tailEnd type="triangl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55" name="TextBox 54"/>
                              <p:cNvSpPr txBox="1"/>
                              <p:nvPr/>
                            </p:nvSpPr>
                            <p:spPr>
                              <a:xfrm>
                                <a:off x="2590590" y="4244614"/>
                                <a:ext cx="906723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&lt;1&gt;</m:t>
                                          </m:r>
                                        </m:sup>
                                      </m:sSup>
                                    </m:oMath>
                                  </m:oMathPara>
                                </a14:m>
                                <a:endParaRPr lang="en-US" sz="2400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55" name="TextBox 54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2590590" y="4244614"/>
                                <a:ext cx="906723" cy="461665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9"/>
                                <a:stretch>
                                  <a:fillRect b="-28846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p:cxnSp>
                      <p:nvCxnSpPr>
                        <p:cNvPr id="51" name="Straight Arrow Connector 50"/>
                        <p:cNvCxnSpPr>
                          <a:endCxn id="53" idx="2"/>
                        </p:cNvCxnSpPr>
                        <p:nvPr/>
                      </p:nvCxnSpPr>
                      <p:spPr>
                        <a:xfrm flipH="1" flipV="1">
                          <a:off x="2296769" y="3603791"/>
                          <a:ext cx="187932" cy="649309"/>
                        </a:xfrm>
                        <a:prstGeom prst="straightConnector1">
                          <a:avLst/>
                        </a:prstGeom>
                        <a:ln w="15875">
                          <a:solidFill>
                            <a:schemeClr val="tx1"/>
                          </a:solidFill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6250526" y="1976447"/>
                        <a:ext cx="314008" cy="51416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4" name="Straight Arrow Connector 43"/>
                      <p:cNvCxnSpPr>
                        <a:stCxn id="33" idx="0"/>
                        <a:endCxn id="43" idx="2"/>
                      </p:cNvCxnSpPr>
                      <p:nvPr/>
                    </p:nvCxnSpPr>
                    <p:spPr>
                      <a:xfrm flipH="1" flipV="1">
                        <a:off x="6407531" y="2490611"/>
                        <a:ext cx="194708" cy="673193"/>
                      </a:xfrm>
                      <a:prstGeom prst="straightConnector1">
                        <a:avLst/>
                      </a:prstGeom>
                      <a:ln w="15875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5" name="Rectangle 44"/>
                      <p:cNvSpPr/>
                      <p:nvPr/>
                    </p:nvSpPr>
                    <p:spPr>
                      <a:xfrm>
                        <a:off x="8766043" y="2003205"/>
                        <a:ext cx="345409" cy="514164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7" name="Straight Arrow Connector 46"/>
                      <p:cNvCxnSpPr>
                        <a:stCxn id="34" idx="0"/>
                        <a:endCxn id="45" idx="2"/>
                      </p:cNvCxnSpPr>
                      <p:nvPr/>
                    </p:nvCxnSpPr>
                    <p:spPr>
                      <a:xfrm flipH="1" flipV="1">
                        <a:off x="8938747" y="2517369"/>
                        <a:ext cx="286085" cy="627468"/>
                      </a:xfrm>
                      <a:prstGeom prst="straightConnector1">
                        <a:avLst/>
                      </a:prstGeom>
                      <a:ln w="15875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9" name="TextBox 48"/>
                          <p:cNvSpPr txBox="1"/>
                          <p:nvPr/>
                        </p:nvSpPr>
                        <p:spPr>
                          <a:xfrm>
                            <a:off x="6958187" y="1951692"/>
                            <a:ext cx="574195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80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⋯</m:t>
                                  </m:r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9" name="TextBox 48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958187" y="1951692"/>
                            <a:ext cx="574195" cy="523220"/>
                          </a:xfrm>
                          <a:prstGeom prst="rect">
                            <a:avLst/>
                          </a:prstGeom>
                          <a:blipFill rotWithShape="0">
                            <a:blip r:embed="rId11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3" name="TextBox 32"/>
                        <p:cNvSpPr txBox="1"/>
                        <p:nvPr/>
                      </p:nvSpPr>
                      <p:spPr>
                        <a:xfrm>
                          <a:off x="8948983" y="5691355"/>
                          <a:ext cx="906723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&lt;2&gt;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3" name="TextBox 3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948983" y="5691355"/>
                          <a:ext cx="906723" cy="461665"/>
                        </a:xfrm>
                        <a:prstGeom prst="rect">
                          <a:avLst/>
                        </a:prstGeom>
                        <a:blipFill rotWithShape="0"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TextBox 33"/>
                        <p:cNvSpPr txBox="1"/>
                        <p:nvPr/>
                      </p:nvSpPr>
                      <p:spPr>
                        <a:xfrm>
                          <a:off x="10891144" y="5675656"/>
                          <a:ext cx="1110176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4" name="TextBox 3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891144" y="5675656"/>
                          <a:ext cx="1110176" cy="461665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5" name="Straight Arrow Connector 34"/>
                    <p:cNvCxnSpPr/>
                    <p:nvPr/>
                  </p:nvCxnSpPr>
                  <p:spPr>
                    <a:xfrm flipV="1">
                      <a:off x="8215952" y="4350399"/>
                      <a:ext cx="165804" cy="348772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6" name="Rectangle 55"/>
                  <p:cNvSpPr/>
                  <p:nvPr/>
                </p:nvSpPr>
                <p:spPr>
                  <a:xfrm>
                    <a:off x="3220377" y="2345773"/>
                    <a:ext cx="461218" cy="490343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5090991" y="2347898"/>
                    <a:ext cx="461218" cy="490343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8890093" y="2380997"/>
                    <a:ext cx="507341" cy="49034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2" name="Curved Connector 11"/>
                <p:cNvCxnSpPr>
                  <a:stCxn id="57" idx="2"/>
                  <a:endCxn id="56" idx="2"/>
                </p:cNvCxnSpPr>
                <p:nvPr/>
              </p:nvCxnSpPr>
              <p:spPr>
                <a:xfrm rot="5400000" flipH="1">
                  <a:off x="4272496" y="3041133"/>
                  <a:ext cx="2125" cy="1870614"/>
                </a:xfrm>
                <a:prstGeom prst="curvedConnector3">
                  <a:avLst>
                    <a:gd name="adj1" fmla="val -10757647"/>
                  </a:avLst>
                </a:prstGeom>
                <a:ln w="1905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urved Connector 71"/>
                <p:cNvCxnSpPr>
                  <a:stCxn id="53" idx="2"/>
                  <a:endCxn id="43" idx="2"/>
                </p:cNvCxnSpPr>
                <p:nvPr/>
              </p:nvCxnSpPr>
              <p:spPr>
                <a:xfrm rot="16200000" flipH="1">
                  <a:off x="3659770" y="2998038"/>
                  <a:ext cx="1" cy="1949986"/>
                </a:xfrm>
                <a:prstGeom prst="curvedConnector3">
                  <a:avLst>
                    <a:gd name="adj1" fmla="val 22860100000"/>
                  </a:avLst>
                </a:prstGeom>
                <a:ln w="19050">
                  <a:solidFill>
                    <a:srgbClr val="7030A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urved Connector 72"/>
                <p:cNvCxnSpPr>
                  <a:stCxn id="58" idx="2"/>
                  <a:endCxn id="75" idx="2"/>
                </p:cNvCxnSpPr>
                <p:nvPr/>
              </p:nvCxnSpPr>
              <p:spPr>
                <a:xfrm rot="5400000" flipH="1">
                  <a:off x="8058831" y="3038403"/>
                  <a:ext cx="37568" cy="1906830"/>
                </a:xfrm>
                <a:prstGeom prst="curvedConnector3">
                  <a:avLst>
                    <a:gd name="adj1" fmla="val -608497"/>
                  </a:avLst>
                </a:prstGeom>
                <a:ln w="1905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Curved Connector 73"/>
                <p:cNvCxnSpPr>
                  <a:stCxn id="76" idx="2"/>
                  <a:endCxn id="45" idx="2"/>
                </p:cNvCxnSpPr>
                <p:nvPr/>
              </p:nvCxnSpPr>
              <p:spPr>
                <a:xfrm rot="16200000" flipH="1">
                  <a:off x="7427783" y="3073692"/>
                  <a:ext cx="25521" cy="1824204"/>
                </a:xfrm>
                <a:prstGeom prst="curvedConnector3">
                  <a:avLst>
                    <a:gd name="adj1" fmla="val 995733"/>
                  </a:avLst>
                </a:prstGeom>
                <a:ln w="19050">
                  <a:solidFill>
                    <a:srgbClr val="7030A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Rectangle 74"/>
                <p:cNvSpPr/>
                <p:nvPr/>
              </p:nvSpPr>
              <p:spPr>
                <a:xfrm>
                  <a:off x="6870529" y="3482690"/>
                  <a:ext cx="507341" cy="49034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6274770" y="3482690"/>
                  <a:ext cx="507341" cy="49034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Arrow Connector 86"/>
                <p:cNvCxnSpPr>
                  <a:endCxn id="76" idx="2"/>
                </p:cNvCxnSpPr>
                <p:nvPr/>
              </p:nvCxnSpPr>
              <p:spPr>
                <a:xfrm flipH="1" flipV="1">
                  <a:off x="6528441" y="3973035"/>
                  <a:ext cx="272239" cy="655538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/>
                    <p:cNvSpPr txBox="1"/>
                    <p:nvPr/>
                  </p:nvSpPr>
                  <p:spPr>
                    <a:xfrm>
                      <a:off x="5862385" y="4610476"/>
                      <a:ext cx="130260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−1&gt;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88" name="TextBox 8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2385" y="4610476"/>
                      <a:ext cx="1302601" cy="461665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0" name="Straight Arrow Connector 79"/>
              <p:cNvCxnSpPr>
                <a:stCxn id="55" idx="0"/>
                <a:endCxn id="56" idx="2"/>
              </p:cNvCxnSpPr>
              <p:nvPr/>
            </p:nvCxnSpPr>
            <p:spPr>
              <a:xfrm flipV="1">
                <a:off x="7630077" y="4973538"/>
                <a:ext cx="239655" cy="36372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33" idx="0"/>
                <a:endCxn id="57" idx="2"/>
              </p:cNvCxnSpPr>
              <p:nvPr/>
            </p:nvCxnSpPr>
            <p:spPr>
              <a:xfrm flipV="1">
                <a:off x="8874538" y="4974791"/>
                <a:ext cx="182933" cy="37590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endCxn id="75" idx="2"/>
              </p:cNvCxnSpPr>
              <p:nvPr/>
            </p:nvCxnSpPr>
            <p:spPr>
              <a:xfrm flipV="1">
                <a:off x="10068186" y="4972157"/>
                <a:ext cx="205418" cy="386512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stCxn id="34" idx="0"/>
                <a:endCxn id="58" idx="2"/>
              </p:cNvCxnSpPr>
              <p:nvPr/>
            </p:nvCxnSpPr>
            <p:spPr>
              <a:xfrm flipV="1">
                <a:off x="11320409" y="4994307"/>
                <a:ext cx="163929" cy="345719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Arrow Connector 107"/>
            <p:cNvCxnSpPr/>
            <p:nvPr/>
          </p:nvCxnSpPr>
          <p:spPr>
            <a:xfrm flipH="1" flipV="1">
              <a:off x="7925926" y="4079788"/>
              <a:ext cx="201961" cy="24203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43" idx="0"/>
            </p:cNvCxnSpPr>
            <p:nvPr/>
          </p:nvCxnSpPr>
          <p:spPr>
            <a:xfrm flipV="1">
              <a:off x="8973287" y="4079788"/>
              <a:ext cx="161955" cy="24327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H="1" flipV="1">
              <a:off x="9116305" y="4086509"/>
              <a:ext cx="202565" cy="23586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V="1">
              <a:off x="10186006" y="4073067"/>
              <a:ext cx="161955" cy="24327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H="1" flipV="1">
              <a:off x="10329024" y="4079788"/>
              <a:ext cx="202565" cy="23586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V="1">
              <a:off x="11359958" y="4102625"/>
              <a:ext cx="161955" cy="24327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H="1" flipV="1">
              <a:off x="11502976" y="4109346"/>
              <a:ext cx="202565" cy="23586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F881E9-CB92-48B8-A7F9-C344B5165DEA}"/>
                  </a:ext>
                </a:extLst>
              </p14:cNvPr>
              <p14:cNvContentPartPr/>
              <p14:nvPr/>
            </p14:nvContentPartPr>
            <p14:xfrm>
              <a:off x="298440" y="1041480"/>
              <a:ext cx="11830320" cy="4388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F881E9-CB92-48B8-A7F9-C344B5165DE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89080" y="1032120"/>
                <a:ext cx="11849040" cy="440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7BE1154-901F-4ECA-84B1-C7FC45F97FB5}"/>
                  </a:ext>
                </a:extLst>
              </p14:cNvPr>
              <p14:cNvContentPartPr/>
              <p14:nvPr/>
            </p14:nvContentPartPr>
            <p14:xfrm>
              <a:off x="5867280" y="349200"/>
              <a:ext cx="5467680" cy="6388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7BE1154-901F-4ECA-84B1-C7FC45F97FB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857920" y="339840"/>
                <a:ext cx="5486400" cy="640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336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Attention examples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8728" y="1240739"/>
            <a:ext cx="2736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Century Schoolbook" charset="0"/>
                <a:ea typeface="Century Schoolbook" charset="0"/>
                <a:cs typeface="Century Schoolbook" charset="0"/>
              </a:rPr>
              <a:t>July 20th </a:t>
            </a: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1969</a:t>
            </a:r>
            <a:r>
              <a:rPr lang="en-US" sz="2800" b="0" baseline="30000" dirty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417098" y="1512729"/>
            <a:ext cx="59874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284382" y="1239309"/>
                <a:ext cx="27286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1969−07−20</m:t>
                    </m:r>
                  </m:oMath>
                </a14:m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382" y="1239309"/>
                <a:ext cx="2728696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717628" y="2320715"/>
                <a:ext cx="26008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3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2800" b="0" dirty="0">
                    <a:latin typeface="Century Schoolbook" charset="0"/>
                    <a:ea typeface="Century Schoolbook" charset="0"/>
                    <a:cs typeface="Century Schoolbook" charset="0"/>
                  </a:rPr>
                  <a:t>April,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1564</m:t>
                    </m:r>
                  </m:oMath>
                </a14:m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28" y="2320715"/>
                <a:ext cx="2600840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/>
          <p:cNvCxnSpPr/>
          <p:nvPr/>
        </p:nvCxnSpPr>
        <p:spPr>
          <a:xfrm>
            <a:off x="3495998" y="2592705"/>
            <a:ext cx="59874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4363282" y="2319285"/>
                <a:ext cx="27286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1564−04−23</m:t>
                    </m:r>
                  </m:oMath>
                </a14:m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282" y="2319285"/>
                <a:ext cx="2728696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8892" y="4503030"/>
                <a:ext cx="3565848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Visualization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&lt;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: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92" y="4503030"/>
                <a:ext cx="3565848" cy="512063"/>
              </a:xfrm>
              <a:prstGeom prst="rect">
                <a:avLst/>
              </a:prstGeom>
              <a:blipFill rotWithShape="0">
                <a:blip r:embed="rId6"/>
                <a:stretch>
                  <a:fillRect l="-2735" b="-2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878" y="2895818"/>
            <a:ext cx="4252200" cy="37264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151DFF5-DDFA-4CAF-A1ED-70489225DE41}"/>
                  </a:ext>
                </a:extLst>
              </p14:cNvPr>
              <p14:cNvContentPartPr/>
              <p14:nvPr/>
            </p14:nvContentPartPr>
            <p14:xfrm>
              <a:off x="730080" y="1714680"/>
              <a:ext cx="7150680" cy="4026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151DFF5-DDFA-4CAF-A1ED-70489225DE4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0720" y="1705320"/>
                <a:ext cx="7169400" cy="404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328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0" grpId="0"/>
      <p:bldP spid="81" grpId="0"/>
      <p:bldP spid="100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7677</TotalTime>
  <Words>135</Words>
  <Application>Microsoft Macintosh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Sequence to sequence models</vt:lpstr>
      <vt:lpstr>Attention model</vt:lpstr>
      <vt:lpstr>Computing attention α^(&lt;t,t^′&gt;)</vt:lpstr>
      <vt:lpstr>Attention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le cong</cp:lastModifiedBy>
  <cp:revision>284</cp:revision>
  <dcterms:created xsi:type="dcterms:W3CDTF">2017-07-10T20:19:53Z</dcterms:created>
  <dcterms:modified xsi:type="dcterms:W3CDTF">2020-06-05T19:03:52Z</dcterms:modified>
</cp:coreProperties>
</file>