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6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6E31A1"/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7T17:41:02.6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25947 5856 0,'-18'0'15,"36"0"16,-18 18-15,17-18-16,1 0 16,0 0-16,17 0 15,-17 0-15,-1 0 16,1 0-16,0 0 0,17 0 16,0 0-1,-17 0-15,17 0 16,-17 0-16,17 0 0,36 0 15,-36 0-15,53 0 16,-53-18-16,71 18 16,-53 0-16,0 0 15,17 0-15,-17 0 0,36 0 16,69 0-16,-69 0 16,87 0-16,-106 0 15,19-18-15,-19 18 0,89 0 16,-71 0-16,89 0 15,-89 0 1,106 0-16,-88 18 16,88 0-16,-89-1 15,125 1-15,-124-18 16,88 18 0,-71-18-16,-17 0 0,17 17 15,-17-17-15,124 0 16,-125 18-16,107 0 15,-88-18-15,105 35 16,-106-35-16,-17 18 16,88-18-1,-106 0-15,36 0 0,-71 0 16,-18 0-16,-17 0 0,-1-18 16,1 18-16,-18 18 15</inkml:trace>
  <inkml:trace contextRef="#ctx0" brushRef="#br0" timeOffset="72533.81">19879 1041 0,'0'-18'16,"0"36"46,18 70-46,-1-18 0,1 72-16,-18-54 15,35 53-15,-17-71 16,-18-17-16,18 0 0,-18 0 16,17 35-16,-17-52 15,18 34 1,-18-52-16,0-53 31,0 17-31</inkml:trace>
  <inkml:trace contextRef="#ctx0" brushRef="#br0" timeOffset="73291.25">19914 1041 0,'0'0'16,"0"-18"-16,18 0 31,17 1-31,-17 17 15,70 0-15,-53 0 16,89 0-16,-71 17 16,35 19-1,-53-1-15,-17-17 0,-1 17 16,-17-17-16,0 52 16,-17-52-16,-18 17 0,-1-17 15,-17 35-15,36-53 16,-1 0-16,0 17 0,36-17 15,0 18 1,52 17-16,-17-17 16,-18-1-16,54 36 15,-54-17-15,-17-1 16,-1 0-16,-17-17 0,0 17 16,-35 0-16,-53 18 15,17-35-15,-70 17 16,71-17-16,-1-18 15,18 17-15,18-17 0,-18-17 16,53-1-16</inkml:trace>
  <inkml:trace contextRef="#ctx0" brushRef="#br0" timeOffset="75360.6">20038 1870 0,'-18'0'15,"36"0"32,-1 0-31,1 0-1,-36 0 17,1 0-17,17 17 1,17-34 15,1 17 16,0-18-47,-1 18 16,19 0-16,17-35 15</inkml:trace>
  <inkml:trace contextRef="#ctx0" brushRef="#br0" timeOffset="76082.91">21096 1252 0,'18'0'31,"-1"0"-16,19 0-15,17 18 16,-18-18-16,35 18 16,-34-18-16,34 17 15,-52-17-15,17-17 16</inkml:trace>
  <inkml:trace contextRef="#ctx0" brushRef="#br0" timeOffset="76266.81">21273 1429 0,'0'0'0,"17"0"16,1 17-16,17-17 0,0 0 15,1 0-15,-19 0 16,19 0-16,-19 0 0,18 0 15</inkml:trace>
  <inkml:trace contextRef="#ctx0" brushRef="#br0" timeOffset="77094.56">21890 1076 0,'0'-18'16,"0"1"15,0 34-16,0-34 1,18 17 31,-18-18-31,17 18-16,1 0 15,-1 0-15,19 0 16,-19 0-16,54 0 15,-18 0-15,-18 18 16,0-18-16,1 0 0,17 35 16,-36-17-16,18 17 15,-35-17-15,0-1 16,-35 18 0,18-17-16,-36 0 15,17-18-15,19 0 16,-1 17-16,0-17 0,1 0 15,34 0 1,1 18-16,0-18 0,52 35 16,-34-35-1,16 36-15,-16-19 0,-1 1 16,0-1-16,1 1 0,-1 53 16,-35-36-16,-18 36 15,1-36 1,-1-18-16,-53 36 15,18-35-15,-35-18 16,35 18-16,18-18 0,-18-18 16,18 18-16,17-18 0,1 1 15,-1 17-15,18 17 32</inkml:trace>
  <inkml:trace contextRef="#ctx0" brushRef="#br0" timeOffset="79135.45">24730 900 0,'-36'-18'0,"19"18"15,-1 0-15,-35 35 16,36-17-16,-1 17 0,0 18 16,1 0-16,17 0 15,0 17-15,35 72 16,-17-54-16,52 53 16,-35-88-16,18 0 15,0-18-15,35 18 16,-35-53-16,36 0 15</inkml:trace>
  <inkml:trace contextRef="#ctx0" brushRef="#br0" timeOffset="79545.17">25241 900 0,'0'0'16,"18"88"-16,0-18 0,17 107 15,-18-89 1,19 88-16,-36-105 16,17-18-16,-17 0 0,18-36 15,-18 19 1,0-54-16,18-35 15,-18 0-15,17 0 16,1 0-16,0 18 16,17 0-16,0 17 0,0 18 0,36 18 15,-36-1-15,1 54 16,-36-36 0,0 1-16,-18 34 15,-17-35-15,17-17 0,-17 17 16,17-35-16,-53 18 15,54-18-15,-18 0 16,17-18-16,18 1 0</inkml:trace>
  <inkml:trace contextRef="#ctx0" brushRef="#br0" timeOffset="79852.99">25859 1588 0,'35'0'0,"18"-18"15,35-35 1,-53 35 0,-17 1-16,0-19 15,-36 1 1,0 35-16,-35-18 0,18 18 15,0 18-15,0-18 16,17 18-16,0-1 0,-17 36 16,53-17-16,-1-19 15,36 36-15,0-35 16,35-1-16,-35-17 16,53 0-16</inkml:trace>
  <inkml:trace contextRef="#ctx0" brushRef="#br0" timeOffset="80265.61">26441 1376 0,'0'0'16,"-53"0"-16,35 17 0,-35 19 15,36-19-15,17 19 0,-18-1 16,18 36 0,18-54-16,35 36 15,-36-53-15,18 18 0,-17-18 16,17 0-16,-17 0 0,0-18 16,17 0-16,-35-17 15,0-18 1,0 36-16,-18-19 0,-17 1 15,17 17 1,1 1-16,17-1 0,-18 18 0,0 0 16,18 18-16,18-1 15,-18 1-15,18 17 16,-1-17-16,36 35 16,-17-18-16,16 0 15,-34-17-15,35 0 16,-35-1-16,-1-17 0,1-17 15</inkml:trace>
  <inkml:trace contextRef="#ctx0" brushRef="#br0" timeOffset="80709.74">26793 1446 0,'0'0'0,"0"71"0,0-53 15,0 17-15,0-17 0,-17 17 16,17-18-16,0 1 16,17-18-1,-17-53 1,18 36-16,-18-19 0,18 1 16,-1 0-16,1-18 15,0 35-15,-1 18 16,-17 18-16,18 17 15,-18 0-15,18 18 16,-18-35 0,0 17-16,0-17 15,17-18-15,1-18 16,0-17 0,-1 0-16,1 17 0,17-17 15,-17 17 1,17 18-16,-17 0 0,17 0 15,-17 35-15,-18-17 16,0 17-16,17 18 0,-17-18 16,-17 36-16,17-36 15,0-17-15,0 0 16</inkml:trace>
  <inkml:trace contextRef="#ctx0" brushRef="#br0" timeOffset="81414.96">28116 1393 0,'-35'36'15,"35"-1"1,0 0-16,0 1 0,18 69 16,17-69-16,36 17 15,-36-36-15,53-17 16,-53 0-16,36-53 16,-53 36-16,-1-19 15,1-34 1,-18 35-16,-18 17 0,18-17 15,0 52 1,18 54 0,-1-53-16,19 17 15,-19-18-15,19 1 16,-1 0-16,0-18 0,0 0 0,18 0 16,-35-18-1,-18-17-15,0 17 0,0-35 16,-18 0-1,1 18-15,-1 17 0,18 1 16,-18-1-16</inkml:trace>
  <inkml:trace contextRef="#ctx0" brushRef="#br0" timeOffset="81570.38">28910 1376 0,'18'35'15,"-36"-70"-15,36 88 0,-1-18 16,1 0-16,0 1 16,17 17-16,-17-36 15,17 18 1</inkml:trace>
  <inkml:trace contextRef="#ctx0" brushRef="#br0" timeOffset="81704.23">28945 1235 0,'0'0'15,"18"0"-15,0 35 16,-1-35-16</inkml:trace>
  <inkml:trace contextRef="#ctx0" brushRef="#br0" timeOffset="82088.73">29281 1393 0,'0'0'16,"-53"18"-16,17 0 0,19 17 0,-1 0 16,18-17-1,35 17-15,1-17 16,17-18-1,-1 0-15,-16 0 0,34-53 16,-52 35-16,0 1 0,-1-19 16,-17 1-16,-35-53 15,0 35-15,-36-70 16,36 52-16,0 18 16,-36 0-16,53 36 15,1 34-15,34 36 16,-17-18-1,53 89-15,-17-54 16,34 54-16,18-1 16,-52-87-16,-1-1 15,35 18-15,-34-36 16,17-17 0</inkml:trace>
  <inkml:trace contextRef="#ctx0" brushRef="#br0" timeOffset="82300.29">29704 1305 0,'35'0'15,"0"0"-15,1-17 0,52 17 16,-35 0-1,17-18-15,-34 18 16,-1-18-16,-35 1 16</inkml:trace>
  <inkml:trace contextRef="#ctx0" brushRef="#br0" timeOffset="82488.79">29898 1058 0,'0'18'16,"18"0"-16,-18-1 16,17 19-16,-17 16 0,18 1 15,-1 53-15,19-18 16,-36-52-16,17-1 16,1 0-16,0 1 15,-1-36-15</inkml:trace>
  <inkml:trace contextRef="#ctx0" brushRef="#br0" timeOffset="82838.51">30215 882 0,'0'0'16,"0"35"-16,0 71 0,18 0 15,0 17 1,-18-70-16,17 18 16,-17-36-16,0 18 15,18-88 17,0-1-32,-1 1 15,36 18 1,-35-1-16,-1 18 0,1-18 15,17 36-15,-17-18 16,17 53 0,-17-36-16,-18 1 0,35 17 15,-17-17-15,-1-18 0,19 18 16,-19-18 0</inkml:trace>
  <inkml:trace contextRef="#ctx0" brushRef="#br0" timeOffset="83146.2">30692 635 0,'53'18'16,"-106"-36"-16,141 53 0,0 53 16,-35-35-1,-18 0-15,18 18 0,18 88 16,-54-71-16,1-18 16,-18 1-16,0 70 15,0-70-15,-18-18 16,1-18-16,-1 0 0,0 0 0,1-17 15,-18 0 1</inkml:trace>
  <inkml:trace contextRef="#ctx0" brushRef="#br1" timeOffset="97177.28">24430 4780 0,'18'0'47,"-1"0"-47,1 18 16,70-1-16,-53 1 16,106 0-1,36-1-15,-107-17 16,19 0-16,52 0 15,-88 0-15,35 0 16,-53 0-16,0 0 16,-17 0-16</inkml:trace>
  <inkml:trace contextRef="#ctx0" brushRef="#br1" timeOffset="97531.21">25206 4551 0,'0'17'15,"18"1"1,35 0-16,-18-1 15,53 1-15,-35 17 16,-18-17-16,0 0 16,18 17-16,-35-17 0,35 34 15,-35-34-15,-1 0 16,-17-1-16,-17 1 16,-36 17-16,0 1 15,17-19-15,1 1 16,0 17-1,17-35-15,1 18 0,17-1 16</inkml:trace>
  <inkml:trace contextRef="#ctx0" brushRef="#br1" timeOffset="102815.27">5980 7179 0,'17'-18'15,"-17"1"48,-17 17-48,17-18-15,-18 18 0,0-18 16,1 1 0,-19 17-16,19-18 15,-19 1-15,19 17 0,-71-18 16,35 0-16,-88 18 16,70 0-16,-88 0 15,71 0-15,0 18 16,0-18-16,-106 35 15,70 0-15,18-17 0,1 17 16,-1-17-16,-71 35 16,72-18-16,34 1 15,-17-1-15,17 18 0,-17-18 16,35 18-16,-17 0 0,17 0 16,17 0-16,1 0 0,-18 35 15,53-53-15,0 18 16,0 18-16,18-36 15,17 18-15,-17-18 16,17 0-16,71 18 16,-53-18-16,17-17 15,18 0-15,1-1 0,122 19 16,-105-19-16,123 19 16,-105-19-16,-1 1 0,160-1 15,-142-17 1,0 0-16,0 0 0,0-35 15,18 0-15,-18-18 16,18 0-16,-18-17 0,0-1 0,-18 0 16,1 1-16,52-71 15,-105 70-15,-18 1 16,-36-1-16,1-70 16,-36 88-16,1-17 0,-19 17 15,1 0-15,-35 17 0,-1 1 16,-105-35-16,70 52 15,-123 0 1,123 18-16,-53 0 16,88 0-16,-34 18 15,69-18-15</inkml:trace>
  <inkml:trace contextRef="#ctx0" brushRef="#br1" timeOffset="104405.88">5891 9860 0,'0'-17'15,"-17"17"-15,-1-36 16,0 36-16,1-17 16,-18 17-16,-36-18 15,18 0-15,-17 18 16,-1 0-16,-17 0 0,0 0 15,-18 0-15,-106 18 16,89 0-16,-124-1 16,123 1-16,-140 35 15,140-18-15,1 18 0,17 0 16,-88 70 0,106-52-16,17-1 0,1-17 15,17 0-15,-36 53 16,72-71-16,-1 18 0,0-17 15,54 52-15,-19-53 16,36 0-16,18 1 16,17-1-16,18 0 0,141 18 15,-106-18-15,18 1 16,-1-19-16,19 1 0,176-18 16,-159 0-1,-18-18-15,-17-17 0,17 0 16,-17-1-16,17-16 0,107-37 15,-160 36-15,-17 1 16,53-37-16,-124 36 16,0 1-16,0-1 15,-35 0-15,0-18 0,0 1 0,-70-107 16,-1 107 0,1-1-16,-124-52 15,70 70-15,1 35 0,-1 0 16,1 18-16,-89 18 15,124-18-15,35 35 0,0-17 16</inkml:trace>
  <inkml:trace contextRef="#ctx0" brushRef="#br1" timeOffset="105978.68">5909 12100 0,'0'-17'62,"-18"17"-46,1 0-1,17-18-15,-18 18 0,0 0 16,-34-18-16,16 1 16,19-1-16,-36 18 0,-35-18 15,35 1-15,-53-1 16,53 18 0,0-17-16,0 17 0,-18-18 15,19 18-15,-72 0 16,54 0-16,-72 0 15,72 0-15,-89 18 16,71-1-16,0-17 16,0 18-16,-1-18 0,19 17 15,-107 1-15,89 0 16,18-1-16,-89 1 16,88 17-16,1-17 0,-1 0 15,-52 34-15,-18-16 16,88-1-16,-18-17 15,-35 35 1,71-36-16,-18 1 0,18 17 16,0 0-16,-1-17 0,-17 53 15,18-54-15,0 19 16,17-1-16,1 0 16,-19 0-16,19 18 15,-1-17-15,0 16 16,1-16-16,-1 17 15,18-18-15,0 0 0,0 1 16,0-1-16,18 18 16,-1-18-16,19 36 15,-1-36-15,-17 0 16,34 18-16,-16-35 16,-1-1-16,36 19 15,-36-19-15,18 1 0,-18 17 16,71-17-1,-53-1-15,70 19 16,-70-19-16,18 1 0,52 35 16,-52-35-16,-1-18 15,1 17-15,17 1 0,71-18 16,-89 17 0,19-17-16,-1 0 0,0-17 15,0 17-15,0 0 0,89-18 16,-71 18-16,-18 0 15,88-17-15,-88 17 16,1 0-16,-1 0 16,0 0-16,0-18 0,0 18 0,71 0 15,-71 0 1,-17 0-16,88 0 16,-89 0-16,1-18 0,17 18 15,-18 0-15,107-17 16,-89 17-16,-17 0 15,17-18-15,-18 18 0,54-18 16,-54 1-16,-17-1 16,18 0-16,-18 1 0,0-1 15,35-35-15,-35 18 16,17-36-16,-52 54 16,35-54-16,-35 36 15,17 0-15,-18-1 16,1 1-16,35-35 15,-35 17-15,17-18 16,-35 36-16,0-36 16,0 36-16,0 0 15,0-1-15,-18 1 0,1 0 16,-36-36-16,17 36 16,-16 0-16,-54-36 15,53 36-15,-18 0 0,1-1 16,-1 1-16,-88 0 15,71 17-15,0 0 16,17 1-16,-17-1 0,-88 1 16,88 17-16,17 0 15,-17-18-15,17 18 0,-70 0 16,71 0 0,17-18-16,0 18 0,0 0 15</inkml:trace>
  <inkml:trace contextRef="#ctx0" brushRef="#br1" timeOffset="147894.97">19879 2311 0,'-18'0'15,"1"0"-15,34 0 63,36 0-63,-17 17 16,-1-17-16,18 0 0,53 0 15,-36 0-15,71 0 16,-53 0-1,18 0-15,0 18 0,123 0 16,-87-18-16,140 0 16,-123 0-1,-1 0-15,19 0 0,-19-18 0,1 18 16,141-18 0,-176 1-16,70 17 15,-142 0-15,19 0 16,-106 0-1</inkml:trace>
  <inkml:trace contextRef="#ctx0" brushRef="#br0" timeOffset="188462.48">12435 12083 0,'0'-18'16,"0"36"31,0-1-32,0 1 1,0 0 0,0 17-1,0 0-15,18 0 16,-18-17-16,18 35 16,-1-35-16,1-1 15,0 19 1,-18-19-16,17 1 0,36 35 15,-18-36-15,36 19 16,-36-19-16,18 1 16,0-18-16,-18 18 0,71-1 15,-53-17-15,71 18 16,-54-1-16,1-17 16,-1 18-16,89-18 15,-71 0-15,71 0 16,-71 0-16,-17 0 0,17 0 15,71-18 1,-71 18-16,-18 0 0,1 0 16,17 0-16,-17 18 0,70-18 15,-71 0-15,1 0 16,70 0 0,-17 0-16,-72 0 0,19-18 15,52 1 1,-52-1-16,53 1 15,-54 17-15,36 0 16,-53 0-16,53 0 16,-53 0-16,52 0 15,-69 0-15,52 0 16,-53 0-16,36 0 16,-36 0-16,18 0 15,-35 0-15,-1 17 16,1-17-16,-1 0 15,1 0-15,0 18 16,-1-18-16,1 17 16,17 1-16,-17 0 15,0-1-15,17 19 16,-35-1-16,17-17 16,-17-1-16,18 36 15,-18-35-15,18 35 16,-18-36-16,0 19 15,0-19-15,-18-17 47,18-17-31,-18-1 0,18 0-16,0-17 15,0 17-15,0-17 16,0 0-16,0 17 15,18-35 1,-18 36-16,18-1 0,-1 0 16,1 1-1,0-1-15,-1 0 16,1 18-16,0 0 16,-1-17-16,36 17 15,-35 0-15,-1 0 16,19 0-16,-19 0 0,36-18 15,-35 18-15,17 0 16,18 0-16,-18 0 16,1 0-16,-1 0 15,0 0-15,-17 0 16,52 0-16,-34 0 16,34 0-16,-34 0 15,-1 18-15,0-18 0,-17 0 16,52 0-1,-34 17-15,-1-17 0,18 0 16,-18 0-16,53 0 16,-53 0-16,18 0 15,-17 0-15,17 0 0,-18 0 16,18 0-16,-18 0 0,0 18 0,36-18 16,-36 0-1,0 0-15,1 0 0,52 0 16,-35 0-16,17 0 15,-17 0-15,-17 0 16,34 0-16,-17 0 16,35 0-1,-52 0-15,16 0 0,1 0 16,-17 0-16,17 0 0,52 18 16,-69-18-16,52 17 15,-35-17-15,35 0 16,-35 18-1,35-18-15,-35 0 16,35 18-16,-35-18 16,35 17-16,-35-17 15,71 0-15,-71 18 16,0-18-16,-1 0 16,1 0-16,36 0 15,-54 0-15,53 0 16,-35 0-16,35 18 15,-53-18-15,18 0 16,-17 0-16,17 0 0,17 0 16,-35 0-16,18 0 15,-17-18-15,-1 18 16,0 0-16,-17-18 16,-1 18-16,19 0 0,-1-17 15,-35-1-15,18 18 0,-18-18 16,17-17-1,-17 17-15,0 1 0,18-18 16,-18 17-16,18-17 0,-18-1 16,17-17-16,-17 18 15,-17-18-15,-1 36 16,-17-36 0</inkml:trace>
  <inkml:trace contextRef="#ctx0" brushRef="#br0" timeOffset="191533.39">21908 11765 0,'0'0'0,"-18"-17"0,18-1 16,0 0 0,0 36-1,0 17 1,0 0-1,0 1-15,-18 52 16,1-53-16,17 0 0,0 18 16,17-17-16,-17-1 0,53 35 15,-18-34-15,36 17 16,-18-53-16,53 17 16,-53-17-1,70 0-15,-70-17 16,53-1-16,-53 18 15,0-18-15,-18 18 0,18 0 16,-18 0-16,0 18 0,1 0 16,17 17-1,-18-17-15,-17 17 16,-1-17-16,-17-1 0,0 1 16,0 17-1,0-17-15,0-36 31,0-17-15,18 17-16,-18-17 0,17 0 16,1-1-16,17-17 15,1 36-15,-1-1 16,0 0-16,-17 18 0,0 0 16,34 0-1,-16 0-15,-19 0 0,1 18 16,17-18-16,-17 18 0,17-18 15,36 35 1,-54-35-16,54 18 0,-36-18 16,36 17-1,-36-17-15,53 0 16,-17-35-16,17-18 16,-35 18-16,0-53 15,-36 52-15,1 1 16,-18 0-16,-18 0 15,-17-1-15,0 19 0,-89-19 16</inkml:trace>
  <inkml:trace contextRef="#ctx0" brushRef="#br0" timeOffset="194376.11">23830 6562 0,'18'-18'0,"-18"0"16,-18 18-1,1-17 1,17-1-16,-18 18 0,-35-35 16,18 35-16,-54-35 15,19 35-15,-1 0 16,-105-18-16,88 36 15,-89 17-15,89-18 16,0 1-16,0 17 0,0 1 16,-1-19-16,-87 54 15,105-36-15,1 18 16,-36 35-16,53-35 16,18 18-16,0-18 0,-18 70 15,53-70-15,-18 71 16,18-54-1,35 1-15,-17-18 16,17 17-16,18-17 0,18 18 0,87 52 16,-52-70-16,18 0 15,140 35 1,-123-53-16,18 1 0,0-19 16,-18 1-16,18-18 0,0-18 15,158-17-15,-176-18 16,-17 18-16,-1-36 0,-17 18 15,-18-17-15,53-107 16,-88 89-16,0-123 16,-53 87-16,-18 18 15,-34-17-15,-1 17 0,-36 18 16,-122-53-16,87 88 16,-140-18-16,123 53 15,-71 18 1,106 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7T17:45:05.3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6491 7285 0,'0'0'0,"0"18"16,18-18 15,-1-18-15,1 18-16,35-35 15,-18-1-15,53-34 16,-35 17-16,0 0 15,88-88-15,-52 70 16,-1 1-16,176-195 16,-34 71-1,-1 0 1,-106 88-16,124-105 16,-106 105-16,-17 0 0,-1 0 15,1 18-15,-1 0 0,1-1 16,-1 1-16,-17 18 0,88-71 15,-106 88 1,-17-18-16,17 1 0,71-54 16,-106 71-16,0 0 15,-18 18-15,0 0 0,-35 17 16,-17 18-16,-1 0 16,0 0-16,-17 18 0,0 17 15,17-17 1</inkml:trace>
  <inkml:trace contextRef="#ctx0" brushRef="#br0" timeOffset="1129.26">10760 4180 0,'0'-35'15,"0"18"-15,0-1 0,-36 0 16,19 18-16,-1 0 16,-17 0-16,0 0 0,-18 36 15,17-1-15,-16 35 16,34-34-1,0 17-15,18-1 0,0-16 16,18-1-16,35 36 16,-18-54-16,53 1 15,-52-18-15,-1-18 0,35-35 16,-34 18 0,-1-53-16,-35 53 15,0-1-15,-35-34 16,17 34-16,0 19 0,1 17 15,-1-18-15,0 36 16,18-1-16,18 36 16,0-17-16,-1-1 15,19 0-15,-1 0 0,0 1 16,0-19-16,36 19 16,-36-19-16,1 1 15,-19-18-15</inkml:trace>
  <inkml:trace contextRef="#ctx0" brushRef="#br0" timeOffset="8128.81">6615 7391 0,'17'-18'15,"19"0"1,-19 1-16,54-36 16,-36 35-16,36-35 15,-19 18-15,72-53 16,-54 35-16,1 18 15,105-71-15,-87 53 16,-1 0-16,35-18 0,-17 19 16,18-19-16,123-35 15,-124 36-15,0 17 16,-17-18-16,141-52 16,-123 70-16,-1-18 0,1 1 15,-1-1-15,-17 0 0,141-70 16,-124 71-16,89-54 15,-106 89 1,17-53-16,-70 70 16,-17 1-16,-1-1 15,-18 0-15,1 1 0,17-1 16,-52 18 31</inkml:trace>
  <inkml:trace contextRef="#ctx0" brushRef="#br0" timeOffset="8853.56">10866 5239 0,'17'-36'15,"-34"72"-15,34-89 0,-17 18 16,-17 17-16,-1-17 16,0 35-16,-17-18 15,17 18-15,-17 0 0,-35 18 16,17-1-16,-18 54 16,53-36-16,1 71 15,17-71-15,35 53 16,-17-52-16,52-1 15,-17-17-15,-18-18 16,54-36 0,-54 19-16,0-19 0,0 19 15,-17-18-15,0-54 16,-18 54-16,0 0 0,-18-1 16,0 1-16,-17 0 0,18 17 15,-1 1-15,-17 17 16,35 17-16,0 19 15,0-19-15,17 18 16,19 1-16,-19-1 16,18 0-16,1 1 0,17-1 0,17 18 15,-34-36-15,34 19 16,-52-19 0,17-17-16</inkml:trace>
  <inkml:trace contextRef="#ctx0" brushRef="#br0" timeOffset="9282.21">11465 5080 0,'0'0'16,"-17"-18"-16,-1 18 0,0 0 0,-17 18 15,0 0-15,0 35 16,17-36-1,18 18-15,-18 1 16,18-1-16,18 0 0,17 18 16,-17-35-16,35 0 15,-36-18-15,54 0 16,-53-18-16,-1 0 16,18-17-16,-17-18 15,-18 35-15,0-35 16,0 18-16,-35 0 15,17 17-15,1 18 0,-1-17 16,0-1-16,18 36 31,0 17-15,36 35-16,-19-34 16,36 34-16,-35-34 15,35-1-15,-18-17 16,0-1-16,-17-17 15,17 0-15,-17-17 16</inkml:trace>
  <inkml:trace contextRef="#ctx0" brushRef="#br0" timeOffset="9564.97">11853 5133 0,'0'0'15,"0"70"-15,0-52 0,18 35 16,-18-35-16,18-18 16,-18 17-16,0-34 15,-18-19 1,0 1-16,1-35 16,-1-1-1,18 53-15,0-35 0,0 36 16,35-1-1,-17 18-15,35 0 16,-35 0-16,17 18 0,-18-1 16,36 1-16</inkml:trace>
  <inkml:trace contextRef="#ctx0" brushRef="#br0" timeOffset="9835.61">12171 5027 0,'-18'0'16,"1"53"-1,17-35-15,0 17 0,17 0 16,1-17-16,-1 17 0,36-17 16,-17-1-1,-1-17-15,0 0 0,18-17 16,-18-19-1,-35 1-15,0-18 16,-17 36-16,-54-36 16,36 35-16,-18 0 15,35 18-15,1 0 16</inkml:trace>
  <inkml:trace contextRef="#ctx0" brushRef="#br0" timeOffset="10102.47">12594 5203 0,'-17'0'0,"34"0"0,-34-17 16,34-18 0,1-1-1,17-17-15,-17 18 16,-1 17-16,19-17 15,-19 18-15,1 17 0,17 0 16,-17 17-16,17 36 16,-17 0-16,-18-18 15,17 18-15,-17 0 0,18 18 16,0-18-16,-18-18 16</inkml:trace>
  <inkml:trace contextRef="#ctx0" brushRef="#br0" timeOffset="13098.68">10530 5821 0,'-17'17'31,"-1"1"-15,18 0 0</inkml:trace>
  <inkml:trace contextRef="#ctx0" brushRef="#br0" timeOffset="13232.95">10548 5997 0,'0'18'31</inkml:trace>
  <inkml:trace contextRef="#ctx0" brushRef="#br0" timeOffset="13351.12">10566 6191 0,'0'0'15,"17"0"-15,-17-17 16</inkml:trace>
  <inkml:trace contextRef="#ctx0" brushRef="#br0" timeOffset="13456.4">10513 6297 0,'0'0'0</inkml:trace>
  <inkml:trace contextRef="#ctx0" brushRef="#br0" timeOffset="14097.1">6791 7514 0,'18'0'15,"35"0"1,-18 0-16,18-17 0,0 17 15,17-18-15,18 0 0,1 1 16,34-19-16,142-17 16,-89 18-16,0 0 0,177-53 15,-176 52 1,-1-17-16,0 18 16,1-18-16,-1 0 0,-17 18 0,158-35 15,-193 34-15,-1 19 16,71-19-1,-105 19-15,-37 17 0,1-18 16,-17 18-16,-19-18 0,19 18 16,-36-17-1,-36 17 1,19 0-16,-1 0 0</inkml:trace>
  <inkml:trace contextRef="#ctx0" brushRef="#br0" timeOffset="14785.85">10936 6579 0,'0'0'15,"18"-35"-15,-18 17 0,0 1 16,-18-1-16,0 0 16,1 1-1,-18 17-15,17 0 0,-17 17 16,-1 19-16,19-19 15,-1 36 1,18-35-16,18 17 0,-1-17 16,1 0-16,35 34 15,-18-34-15,18 17 16,-35-17-16,-1 17 16,-34-17-16,17 0 15,-36-1-15,19 1 0,-54 17 16,1-17-1,34-18-15,1 0 0,18 0 16</inkml:trace>
  <inkml:trace contextRef="#ctx0" brushRef="#br0" timeOffset="15353.78">11042 6826 0,'35'0'0,"-70"0"0,88 0 15,-18-17 1,-17-1-16,-1 0 0,1-17 16,-18 17-1,0 1-15,-18-1 0,1 1 16,-18-1 0,17 18-16,0 18 15,1 17 1,17-18-16,0 1 0,0 0 15,35 17-15,0-17 16,-17-18-16,17 0 0,0 0 16,-17 0-16,17-18 15,-17 18-15,-18 18 32,0 52-32,18-35 15,-18 18-15,17 53 16,18-53-16,-17-18 0,35 18 15,-35-35 1,-1-18-16,-34-18 16,-19-35-1,19 0-15,-19-35 16,36 18-16,-17 17 16,17-18-16,0 18 15,17 0-15,19 18 0,34 18 16,-34 17-16,34 52 15,-35-16-15,-17-1 16,-18 53-16,-18-53 16,1-17-16,-36 35 15,18-35-15,-1-18 0,19 0 16,-1 0-16,0-18 16,18-17-16</inkml:trace>
  <inkml:trace contextRef="#ctx0" brushRef="#br0" timeOffset="15519.92">11642 6526 0,'17'36'0,"1"-36"16,17 35-16,1-35 16,16 0-1,-16 0-15,-19 0 0,36-18 16,-35 1-16</inkml:trace>
  <inkml:trace contextRef="#ctx0" brushRef="#br0" timeOffset="15714.66">11800 6350 0,'0'0'15,"-17"88"-15,17-35 0,0 0 16,0 53-16,0-53 16,0 0-16,0 0 0,35 17 15,-17-52-15,-1-1 16,1-17-16</inkml:trace>
  <inkml:trace contextRef="#ctx0" brushRef="#br0" timeOffset="16275.56">11959 6809 0,'0'0'0,"18"0"31,-1 0-31,1-18 0,0 18 16,-1-18-16,1 1 0,-18-1 16,0 0-16,0-17 15,0 18-15,-18-1 16,1 18-16,-1 0 15,18 18-15,0-1 16,0 1-16,0-1 0,18 1 16,-1 17-16,1-17 15,0-18-15,-1 18 0,19-18 16,-19 0-16,1 0 16,-18-18-16,17 18 15,-17-18-15,0 1 16,0 34 15,0 19-15,18-36-16,-18 17 0,18-17 15,-1 0-15,1 0 16,-18-17 46,35 17-46,-17 0-16,0 0 16,17-18-1,-17 18-15,-1-18 16,1 18-16,-1 0 31,-17 18-15,0 0-16,18-1 15</inkml:trace>
  <inkml:trace contextRef="#ctx0" brushRef="#br0" timeOffset="16649.05">12541 6262 0,'0'0'16,"0"0"-16,0 35 0,18 36 15,0-18-15,-1-1 16,-17 1-16,18 0 16,-18 0-16,17 18 15,-17-54-15,18 19 16,0-36-16,17 0 15,-17-18-15,35 0 16,-36 18-16,18 0 16,1 0-1,-36 18-15,0 0 0,0 17 16,-18-17-16,-17-1 16,17 1-16,-17 0 0,17-18 15,-17 17 1,17-17-16,1-35 15,34 35-15</inkml:trace>
  <inkml:trace contextRef="#ctx0" brushRef="#br0" timeOffset="17034.08">12841 6756 0,'0'0'0,"18"0"0,-1 0 16,1 0-1,17 0-15,-17 0 16,0-18-16,-1 0 0,1 18 0,0-35 16,-18 18-1,0-1-15,-18 0 0,0 18 16,1-17-16,-1 17 16,18 35-1,18-17-15,-18-1 16,17 1-16,1-1 0,17 1 15,18 0-15,-35-18 16,-1 0-16,1 0 0,0 0 16,-1-18-16,1 0 15,0 1-15,-18-1 0,35-17 16,0 0 0,-17 17-16,-1 18 15,19 0-15,17 0 16,-36 0-16,1 18 0,-1-1 15,1-17-15,-18 18 16</inkml:trace>
  <inkml:trace contextRef="#ctx0" brushRef="#br0" timeOffset="18177.31">10954 7232 0,'0'18'47,"17"17"-47</inkml:trace>
  <inkml:trace contextRef="#ctx0" brushRef="#br0" timeOffset="18300.65">11007 7479 0,'17'18'16,"-34"-1"-16</inkml:trace>
  <inkml:trace contextRef="#ctx0" brushRef="#br0" timeOffset="18411.44">11024 7602 0,'0'0'15,"-17"18"-15,17 0 0,0-1 16</inkml:trace>
  <inkml:trace contextRef="#ctx0" brushRef="#br0" timeOffset="18491.65">11007 7726 0,'-18'0'15</inkml:trace>
  <inkml:trace contextRef="#ctx0" brushRef="#br0" timeOffset="18818.25">10654 7955 0,'35'71'0,"-17"-18"16,-1-18-16,36 53 16,-35-70-16,35 35 15,-18-53-15,0 17 16,-17-34-16,0 17 0,-18-18 15,17-17-15,-17-1 16,0-16-16,0 16 16,0-17-16,-17 36 15</inkml:trace>
  <inkml:trace contextRef="#ctx0" brushRef="#br0" timeOffset="18985.72">11183 8096 0,'0'0'0,"18"18"16,-1-18 0,-17 18-16,18-18 15,0 0 1,-1 0 0,-17-18-1</inkml:trace>
  <inkml:trace contextRef="#ctx0" brushRef="#br0" timeOffset="19102.05">11165 7832 0,'18'17'0,"-18"1"16,18-18-16,-18 18 16</inkml:trace>
  <inkml:trace contextRef="#ctx0" brushRef="#br0" timeOffset="19346.93">11395 7920 0,'0'18'15,"-18"17"1,18 0-16,0 0 16,18 1-16,-1-1 15,1-17-15,0-18 16,-1 17-16,1 1 15,-36-18 17,1 17-32,-1-17 15,0 18-15,18-36 16,0 1 0</inkml:trace>
  <inkml:trace contextRef="#ctx0" brushRef="#br0" timeOffset="19479.23">11642 8026 0,'0'17'16,"0"-34"-16,0 52 0,0-17 15,0 17-15,0-17 16,0-1-16,17-34 16</inkml:trace>
  <inkml:trace contextRef="#ctx0" brushRef="#br0" timeOffset="19609.53">11659 7938 0,'18'0'16,"0"0"0</inkml:trace>
  <inkml:trace contextRef="#ctx0" brushRef="#br0" timeOffset="19785.49">11853 7902 0,'53'-17'0,"-35"-1"15,17 0 1,-17 1-16,-1 17 0,1 0 15,-18-18-15</inkml:trace>
  <inkml:trace contextRef="#ctx0" brushRef="#br0" timeOffset="19968.98">11924 7708 0,'0'0'0,"0"18"15,-18 17 1,18 0-16,0 36 15,18-36-15,0 36 16,-1-54-16,1 1 0,17 0 16,-17-1-1,-1-17-15,-34 0 32</inkml:trace>
  <inkml:trace contextRef="#ctx0" brushRef="#br0" timeOffset="20235.69">10918 8590 0,'18'0'15,"0"0"1,-1 0 0,-17-17-16</inkml:trace>
  <inkml:trace contextRef="#ctx0" brushRef="#br0" timeOffset="20320.42">10971 8661 0,'0'17'15</inkml:trace>
  <inkml:trace contextRef="#ctx0" brushRef="#br0" timeOffset="20447.29">11007 8802 0,'-18'17'16</inkml:trace>
  <inkml:trace contextRef="#ctx0" brushRef="#br0" timeOffset="21120.71">10601 9155 0,'-18'0'0,"36"-18"32,17 18-17,-17 0-15,17 0 0,0 0 16,-17 0-16,35 0 16,-35 18-16,-1-18 0,1 35 15,-18-17-15,0 34 16,0-34-16,0 17 15,0-17-15,-18 17 16,18-17-16,0 0 16,18-1-16,17-17 15,-17 0 1,-1 0-16,1 0 16,0 0-16,-1-17 15</inkml:trace>
  <inkml:trace contextRef="#ctx0" brushRef="#br0" timeOffset="21276.63">10689 9366 0,'0'0'16,"18"-17"-16,-1 17 0,1-18 16,17 18-16,1-18 15,-1 18-15,-17 0 16,34 0-16,-16 0 15,-19 0-15</inkml:trace>
  <inkml:trace contextRef="#ctx0" brushRef="#br0" timeOffset="21582">11201 9208 0,'0'0'0,"-18"17"0,18 54 16,0-36-1,0-17-15,0 35 16,18-36-16,-1-17 0,1 0 16,17 0-16,1-17 15,-19-1-15,1-17 0,-18 17 16,17 0-16,1-35 16,-18 36-16,0-1 15,0 1-15,0 34 16,18 36-1,-1-35-15,1 35 16,0-36 0,-1 1-16,19 17 15,-19-35-15,1 0 0</inkml:trace>
  <inkml:trace contextRef="#ctx0" brushRef="#br0" timeOffset="21807.44">11589 8819 0,'0'0'16,"0"53"-16,0 0 0,0 0 15,0 71-15,0-71 16,17 17-16,-17-17 0,18 35 15,0-52-15,17-1 16,-17-35 0,-1 0-16</inkml:trace>
  <inkml:trace contextRef="#ctx0" brushRef="#br0" timeOffset="22076.89">11853 9208 0,'0'35'31,"0"-18"-31,0 1 0,0 17 16,18-17-16,0 0 16,-1-18-16,1 0 15,0 0-15,-18-18 16,17 0-16,-17 1 16,0-1-1,18 36 1,-18 17-1,17 0-15,-17-17 0,18 35 16,0-18 0,-18-17-16,17-1 15,-34-17-15</inkml:trace>
  <inkml:trace contextRef="#ctx0" brushRef="#br0" timeOffset="22677.49">6967 7814 0,'-17'0'15,"34"0"-15,-52 0 0,53 0 31,-1 18-31,1-1 16,17 19-16,18-19 0,88 19 16,-35-19-16,18-17 15,175 35-15,-122-17 16,211 35-16,-176-18 16,-36 1-16,18 16 15,-18-16-15,-17-1 0,0 0 0,105 1 16,-158-36-1,-17 0-15,-37 0 0,-16 0 16,-19-18-16,-34 0 16</inkml:trace>
  <inkml:trace contextRef="#ctx0" brushRef="#br0" timeOffset="23511.82">6879 8026 0,'-17'0'0,"34"17"31,36 1-16,-18 0-15,18-1 16,0 19-16,18-19 0,-1 1 16,19 17-16,16 0 0,125 54 15,-89-19-15,0-17 16,194 71-16,-159-54 16,-17-17-16,18 0 0,-19 0 15,142 53 1,-159-71-16,-17 0 0,17-17 15,88 35-15,-123-36 16,0 1-16,-36 0 0,54-1 16,-107 1-16,36 0 15,-53-1 1,0 1-16,0 17 16,-17-17-1,-1-18 1,18-18-16</inkml:trace>
  <inkml:trace contextRef="#ctx0" brushRef="#br0" timeOffset="24033.47">9966 8255 0,'18'0'16,"35"0"-1,-1 0-15,19 0 16,-18 18-16,-18-18 15,0 0-15,1 0 0,-19 0 16</inkml:trace>
  <inkml:trace contextRef="#ctx0" brushRef="#br1" timeOffset="70665.36">23989 3739 0,'0'-17'0,"0"34"47,0 19-31,0-1-16,0 71 15,0-36-15,18 1 16,-18 17-16,0 0 16,0-17-16,0 17 0,0 36 15,0-89-15,17 35 16,-17-52-16,18 0 15,-18-36 1,0 0-16</inkml:trace>
  <inkml:trace contextRef="#ctx0" brushRef="#br1" timeOffset="71299.01">23918 3704 0,'0'0'16,"0"-17"-16,18 17 16,0 0-16,-1 0 15,54-18-15,-36 18 16,18 0-16,0 0 15,70 18-15,36-1 16,-71 1-16,1-1 16,-1-17-16,106 18 15,-106-18-15,0 0 0,0 0 16,36-18 0,-71 18-16,0-17 0,-18 17 15,-17 0-15,17 0 0,-18 0 16,1 0-16,-18 17 31,0 1-15,0 0-16,0-1 0,0 36 15,0 18 1,0-36-16,18 18 16,-18 0-16,0 18 0,17 52 15,-17-52-15,18 70 16,-18-88-16,18 52 15,-18-52-15,0-17 16,0 34-16,-18-52 16,0 17-16,1-17 0,-1-1 15,-35 19-15,0-36 16,-105 17 0,52-34-16,-177-1 15,107 0-15,17 18 0,18-17 16,-106 17-16,159 17 15,35-17-15,-35 18 16,88-36-16</inkml:trace>
  <inkml:trace contextRef="#ctx0" brushRef="#br1" timeOffset="73045.88">24077 4586 0,'0'18'32,"0"17"-17,18 0-15,-18-17 16,0 35-1,17-35-15,-17-1 0,0 1 16,0-1-16,0 1 16</inkml:trace>
  <inkml:trace contextRef="#ctx0" brushRef="#br1" timeOffset="75397.86">24747 2928 0,'0'18'31,"0"17"-16,0 0-15,18 53 16,-18-35-16,0 53 16,0-35-16,18 35 15,-18-71-15,17 53 16,-17-53-16,0-17 16,18 17-16,-18-17 15,0-36 1,0 1-1</inkml:trace>
  <inkml:trace contextRef="#ctx0" brushRef="#br1" timeOffset="75729.24">24465 3228 0,'0'-18'16,"18"18"-16,-1-17 0,36-54 16,-17 36-16,-1-18 15,35-53-15,-52 53 16,17 18-16,1-18 15,-36 35-15,17 18 16,-17 36 0,36 17-1,-19-1-15,36 19 16,-18-53-16,-17 17 16,0-17-16</inkml:trace>
  <inkml:trace contextRef="#ctx0" brushRef="#br1" timeOffset="77855.22">24377 2064 0,'-18'0'15,"18"17"63,18 36-78,-18-17 16,18 34-16,-1-35 16,19 1-1,-1-19-15,-18-17 0,1 0 16,17-53-1,-17 36-15,-18-18 0,18-1 16,-18 1-16,0-18 16,0 35-16,0 1 15,0 34 1,17 1-16,1 17 0,35 54 16,0 34-16,0-17 15,-36-53-15,1-18 16,0 0-16,-18 1 15,-18-19-15,-17 1 16,17-1-16,-53-17 16,36-17-16,0-1 15,-18 1-15,35-1 16,1 18-16,-1-18 16</inkml:trace>
  <inkml:trace contextRef="#ctx0" brushRef="#br1" timeOffset="78378.68">24994 1729 0,'-17'0'31,"-19"17"-15,19 1-16,-54 35 15,54-36-15,-19 1 16,-17 35-16,53-35 16,-17-1-16,34 19 15,1-19-15,17 1 0,-17-1 16,52 1-16,1 0 16,-53-18-16,-1 17 15</inkml:trace>
  <inkml:trace contextRef="#ctx0" brushRef="#br1" timeOffset="78795.47">24271 1887 0,'0'0'0,"18"-17"16,-18-1-16,35-35 16,-17 36-1,-1-1-15,1 0 0,0 1 16,-18-1-16,17 0 0,1 18 16,-18 36-1,18-19-15,-1 19 16,1-19-16,-1 1 15,1-1-15,17 1 0,1-18 0,34 18 16</inkml:trace>
  <inkml:trace contextRef="#ctx0" brushRef="#br1" timeOffset="79080.15">25188 1782 0,'0'17'16,"0"1"-1,0-1-15,18 1 0,0 0 16,-18-1-16,17 19 16,-17-19-16,18 1 15</inkml:trace>
  <inkml:trace contextRef="#ctx0" brushRef="#br1" timeOffset="79325.24">25312 1693 0,'0'0'0,"17"18"31,36 0-31,-35-18 16,53 35-16,-36-17 15,18-1 1,-18-17-16,-35 18 0,18-1 15,-18 1-15,0 0 0,-18 17 16,-17-17-16,-36 52 16,36-35-16,0 1 15,-1-19-15</inkml:trace>
  <inkml:trace contextRef="#ctx0" brushRef="#br1" timeOffset="83950.89">24448 1005 0,'0'18'47,"0"17"-32,0-17 1,0 35-16,0-18 15,0 0-15,0-17 16,0 0-16,0-1 0,17 1 16,1-18-1</inkml:trace>
  <inkml:trace contextRef="#ctx0" brushRef="#br1" timeOffset="84134.88">24500 758 0,'0'-17'16,"0"34"-16,0-52 0,18 35 0</inkml:trace>
  <inkml:trace contextRef="#ctx0" brushRef="#br1" timeOffset="84457.4">24677 1199 0,'0'0'16,"0"-17"-16,0-1 31,0-17-31,0 17 16,35-35-16,-17 36 16,17-1-1,0 18-15,18-18 16,-18 18-16,18 0 15,-35 18-15,0 35 16,-18-35-16,17 17 16,-17-17-16,0-1 15,0 1-15,0-1 0,0 1 16</inkml:trace>
  <inkml:trace contextRef="#ctx0" brushRef="#br1" timeOffset="86321.01">25224 2822 0,'0'-17'47,"35"17"-32,-17-18-15,17 18 0,18-18 16,-36 18-16,19 0 15,-1 18-15,0-18 0,0 18 16,36 17 0,-18-17-16,-18-1 0,18 18 15,-18 1-15,36 34 16,-18-34-16,-18 16 0,0-16 16,-17-1-16,53 53 15,-54-53-15,1 18 0,0-17 16,17 52-1,-35-35-15,17-18 0,-17 71 16,0-53-16,0 0 16,18 70-16,-18-52 15,18-18-15,-18 88 16,0-71-16,17 1 16,1 52-16,-18-52 15,0-18-15,18 17 0,-18-17 16,0 18-16,0 52 15,0-70-15,0 71 16,17-71-16,-17 70 16,0-70-16,-17 53 15,17-71-15,0 53 16,17-52-16,1 17 16,0-18-16,-1 0 15,1 36 1,17-1-16,-17-35 15,-1-17-15,1 35 16,0-35-16,-1-1 0,19 1 16,-19 0-1,1-1-15,35-17 16,-18 18-16,18-18 16,-35 18-16,35-18 15,-36 0-15,1 17 0,35-17 16,-36 0-16,1 0 15,0-17-15,35-1 16,-36 0-16,19 1 16,-19-1-16,1 0 15,-1 1-15,19-36 16,-36 35-16,17 0 0,-17 1 16,0-18-16,0 17 15,0-17 1,0 17-16,0-17 15,0 17-15,0 0 16,0 1-16,-17-18 16,-1 17-16,0 0 15</inkml:trace>
  <inkml:trace contextRef="#ctx0" brushRef="#br1" timeOffset="86691.99">26935 5380 0,'0'-18'0,"0"36"0,0-53 16,0 17 0,0 0-1,17 1 1,1-19-1,-18 1-15,18 17 0,-1-34 16,1 16-16,-1 1 16,-17 17-1,18 36 17,0 17-32,-18-17 15,17 0-15,1-18 0,0 17 16,-1-17-16,1 18 15,0-18-15,-18-18 32,-18 18-17</inkml:trace>
  <inkml:trace contextRef="#ctx0" brushRef="#br1" timeOffset="87399.01">27146 5151 0,'0'0'0,"0"-18"79,-17 0-48,17 1-16,0 34 17,0 19-17,0-19-15,-18 1 0,18 17 16,0-17-16,0 17 16,-18 0-16,18-17 15,0 0-15,0 17 0,0-17 0,18 17 16,0-35-16,-1 0 15</inkml:trace>
  <inkml:trace contextRef="#ctx0" brushRef="#br1" timeOffset="88277.11">27658 5468 0,'0'18'15,"0"-1"-15,0 36 16,0-17-16,0-1 16,0-18-16,17 36 15,1-35-15,-18-36 31,0 1-31</inkml:trace>
  <inkml:trace contextRef="#ctx0" brushRef="#br1" timeOffset="88400.59">27658 5274 0,'17'18'31</inkml:trace>
  <inkml:trace contextRef="#ctx0" brushRef="#br1" timeOffset="88650.56">27905 5697 0,'0'-17'16,"17"-19"-1,1 19-15,0-36 16,-1 35 0,-17 1-16,18-1 15,0 0-15,-1 18 0,18 36 16,-17-19-16,-18 19 16,35 52-16,-35-53 15,18 0-15,-18 1 0,0-19 16,-18 18-1,1-35-15</inkml:trace>
  <inkml:trace contextRef="#ctx0" brushRef="#br1" timeOffset="89227.59">27129 5450 0,'-18'0'0,"18"18"78,0 17-78,0 1 16,0-19-16,18 36 15,-18-35-15,17-1 16,-17-34 0</inkml:trace>
  <inkml:trace contextRef="#ctx0" brushRef="#br1" timeOffset="89711.4">26970 5203 0,'0'0'15,"-18"0"32,1 0-31,-1 18-16,36-18 47,-1-18-47,19 1 15,-1-18-15,-18 17 16,1-17-16,0 17 16,-1-17-16,-17 17 0,18-35 15,-18 36 1,0 34-1,35 36-15,1 0 16,-1 0-16,18 35 16,-18-53-16,0-17 0,-17 17 15,0-17-15,-1 0 16</inkml:trace>
  <inkml:trace contextRef="#ctx0" brushRef="#br1" timeOffset="91653.29">2999 7549 0,'0'0'0,"0"18"0,-18-18 15,36 0 1,-1 18-16,19-1 16,16 1-16,1-18 15,0 0-15,0 0 0,71 0 16,-54-18-16,18 1 16,-52 17-16,17 0 15,-71 0 16</inkml:trace>
  <inkml:trace contextRef="#ctx0" brushRef="#br1" timeOffset="91941.55">3387 7355 0,'0'0'0,"17"18"16,19 35 0,34-35-1,-35-1-15,18 1 16,0-18-16,-17 0 0,52 18 16,-53-18-16,18 17 15,-35 1-15,-18 17 16,0 0-16,-36 1 15,-17 34 1,36-35-16,-19-17 0,1 17 16,18 1-16,-1-1 0,-17-17 15</inkml:trace>
  <inkml:trace contextRef="#ctx0" brushRef="#br1" timeOffset="96314.21">26582 3739 0,'0'-17'0,"0"52"78,0 36-62,0-1-16,0 71 15,0-70-15,17-1 16,-17 19-16,18-19 0,0 54 16,-18-71-16,17 35 15,-17-53-15,0 18 16,0 0-1,-17-35-15,17-1 16,0-34 0</inkml:trace>
  <inkml:trace contextRef="#ctx0" brushRef="#br1" timeOffset="97065.1">26670 3739 0,'0'-17'16,"-18"17"-1,36 0 32,17-18-31,1 18-16,34-17 16,-35 17-16,71 0 15,-35 0-15,-1 0 16,107 0-16,-89 0 15,0 0-15,106 0 16,-123-18-16,52 18 16,-35 0-1,-70 0-15,17 0 16,-17 18-16,0-1 16,-18 18-16,17 1 15,-17-1-15,0-17 0,18 70 16,-18-53-1,17 18-15,-17-18 0,18 18 16,0 0-16,-1 53 16,1-53-16,0 70 15,-18-87-15,0 17 0,0 35 16,0-53-16,0 36 16,0-54-1,-18 19-15,18-19 0,0 1 16,0-1-16,0 1 15,0 0-15,-18-18 0,1 17 16,-1-17 0,-17 0-16,-53 0 15,17 18-15,-123 0 16,88-1-16,-141 1 16,106 0-16,35-1 0,-88-17 15,141 0 1,0 0-16,1 0 0,16-17 15,36-1-15,-17 18 16,17-18-16,0 1 16</inkml:trace>
  <inkml:trace contextRef="#ctx0" brushRef="#br1" timeOffset="99009.63">27146 2981 0,'18'0'0,"-18"-18"16,18 18 0,-18-17-1,0 34 1,17 54-1,-17-18-15,0 17 16,18 71-16,-18-70 16,35 53-16,0-72 15,-35-16-15,18-1 0,0 0 16,-18-17-16,17 0 16,-34-18-1,-19-36 1</inkml:trace>
  <inkml:trace contextRef="#ctx0" brushRef="#br1" timeOffset="99321.57">26952 3246 0,'0'0'0,"0"-18"0,0 0 31,18-17-31,0 17 16,-18-17-16,17 17 0,1-17 16,-1-18-16,1 18 15,0 17-15,-18-17 16,0 17-16,17 18 0,-17-17 16,18 17-16,35 0 15,-35 17-15,52 19 16,-35-1-16,18 18 15,-17-35-15,-1-1 16,-18 1-16,19-1 16,-19-17-16,1 0 15</inkml:trace>
  <inkml:trace contextRef="#ctx0" brushRef="#br1" timeOffset="100173.74">26899 2099 0,'0'0'0,"0"18"15,0 35-15,0-36 16,18 19-16,0-19 0,17 1 16,0-18-16,-17 0 15,35-35 1,-36-18 0,1 35-16,-18-17 0,0-36 15,0 36 1,18 70 15,-1 0-31,1 18 0,35 53 16,-36-53-16,1 0 15,17 53-15,-17-71 16,-18 36-16,0-54 16,-35 1-1,-18-18 1,35-18-16,-17 1 0,0-1 15,-1-17-15,-34-36 16,52 36-16,-17 0 16</inkml:trace>
  <inkml:trace contextRef="#ctx0" brushRef="#br1" timeOffset="100511.94">26846 1711 0,'0'0'0,"18"0"16,17 0 0,-17-18-16,0 1 15,17-19-15,-17 1 0,17 0 16,-18 0-16,19-36 15,-36 36-15,0-18 16,0 35-16,17 36 16,-17-1-1,18 36-15,-18-17 16,35 70-16,18-18 16,-35-35-16,17-18 15,0-17-15,1 34 16,-19-52-16</inkml:trace>
  <inkml:trace contextRef="#ctx0" brushRef="#br1" timeOffset="101368.96">27640 1605 0,'-17'0'16,"-19"0"-1,19 18-15,-19 35 16,19-18-16,-1 0 15,18-17-15,0 17 16,18 0-16,-18-17 16,35 17-16,0-17 15,-17-18-15,0 18 0,-1-18 16,1 0-16,-1 0 16</inkml:trace>
  <inkml:trace contextRef="#ctx0" brushRef="#br1" timeOffset="101659.24">27746 1676 0,'0'0'0,"0"-18"15,35 18 1,1 18-16,-19-18 15,18 17-15,-17 1 0,17 35 16,-35-35-16,0 17 16,-17-18-16,-1-17 15,0 18-15,1-18 16,34 0 15,1 0-31,35 18 16,-35-18-16,17 0 15,-17 0 1</inkml:trace>
  <inkml:trace contextRef="#ctx0" brushRef="#br1" timeOffset="101936.28">28011 1623 0,'-18'-18'15,"36"18"1,17 18-16,-18-1 16,36 1-16,-35 0 15,53-1-15,-54-17 16,19 18-16,-19 0 16,-17-1-1,-35 1 1,17 0-16,18-1 15,-35 1-15,17-18 16,1 17-16,-1 1 0,-17 17 16,-1 1-16</inkml:trace>
  <inkml:trace contextRef="#ctx0" brushRef="#br1" timeOffset="111622.2">25277 1482 0,'0'-18'0,"17"18"16,-17-18 77,0 1-46,-17 17-31,-1 0-1,0 0-15,1 0 0,-36 0 16,17 0 0,1 0-16,18 0 15,-1 0-15,-35 0 16,35-18-16,-35 18 16,18 0-16,0 0 0,-53 18 15,52-1-15,-69 1 16,69 0-1,-52-1-15,53 1 16,-36 0-16,54-18 16,-19 17-16,1 1 0,17-18 15,-35 35 1,18-17-16,-18 17 16,18-17-16,-36 17 15,54 0-15,-18-17 16,17 0-16,0 17 0,-35 0 15,36 0-15,-1 18 16,0-35-16,18 17 16,-17-17-16,17 35 15,0-36-15,-18 19 16,18-19-16,0 19 0,0-19 16,-17 1-16,17 0 0,0 34 15,17-34 1,-17 35-16,0-35 15,18-1-15,-18 19 0,35-1 16,-17-18-16,-1 1 16,1 0-16,0-1 0,17 19 15,-17-19 1,17 1-16,0 0 0,36-1 16,-54 1-16,36-1 15,-18-17-15,36 18 16,-18-18-16,35 18 15,-35-18-15,0 0 16,-18 0-16,71 0 16,-53 0-16,53 0 15,-53 0-15,-18 0 0,18-18 16,-18 18-16,1 0 0,34-18 16,-35 18-16,36-35 15,-36 35 1,0-17-16,36-19 15,-36 36-15,1-17 0,16-19 16,-16 19-16,-1-1 16,-17 0-16,17 1 0,0-1 15,1-17 1,-19 17-16,18-17 16,-17 17-16,0-17 15,-18-18 1,0 36-16,0-19 0,0 1 0,0-53 15,-18 52-15,0-69 16,18 52 0,-17 0-16,-1 18 15,1-1-15,-1 1 0,-35-36 16,18 36-16,-1 0 0,-34 0 16,17 17-16,-53 18 15</inkml:trace>
  <inkml:trace contextRef="#ctx0" brushRef="#br1" timeOffset="114059.44">28046 5186 0,'-18'-18'15,"1"1"-15,17-1 16,-18 18-16,0-18 16,1 1-16,-1-1 0,-17 18 0,-18-18 15,18 1-15,-36 17 16,18 0-16,18 0 16,-36 17-16,36 1 15,0-18-15,-1 18 0,1-1 16,0 36-1,17-18-15,1 1 0,-1-1 16,0 18-16,1 35 16,-1-53-16,18 18 15,-18 0-15,18 0 0,0 0 0,18 0 16,0 0-16,17 0 16,0 0-16,71 17 15,-35-34-15,-1-19 0,107 19 16,-89-36-1,0 0-15,0 0 0,0 0 0,-17-18 16,-1 0-16,36-17 16,-53 0-16,-35 17 15,17-53-15,-35 36 16,0-18-16,0 18 16,-18-18-16,1-17 0,-54-54 15,36 36-15,-36-36 16,36 71-16,-18 1 15,-17-1-15,34 35 16,1 0-16,0 18 0,-18 18 16,18 0-16</inkml:trace>
  <inkml:trace contextRef="#ctx0" brushRef="#br1" timeOffset="143516.81">28857 2875 0,'0'0'0,"0"-17"15,0 34 1,18 1-1,-18-1-15,18 19 0,-18 17 16,17-18-16,-17 18 0,18 70 16,-1-70-16,1 0 15,-18 0-15,18-18 0,-1 18 16,-17-17-16,36 16 16,-36-34-1,0-36 1,-18-17-1,0 0-15,1-36 16,17 18 0,-18 0-16,0-70 15,1 52-15,-1 1 0,1-54 16,17 72-16,0-37 16,17 54-16,36 0 15,-35 17-15,17 18 16,36-18-1,-36 36-15,18 17 16,-18 18-16,-17-17 16,-18 52-16,0-53 15,-18 36-15,-17-54 16,-1 19 0,1-36-16,0 17 15,17-17-15,1 0 16,-1 0-16,18-17 0</inkml:trace>
  <inkml:trace contextRef="#ctx0" brushRef="#br1" timeOffset="143869.25">29492 2646 0,'0'0'0,"0"-18"16,-17 18-1,-1 18-15,18 52 16,-18-34-16,18 17 15,-17 0-15,17 52 16,0-34-16,0 35 16,17-53-16,19 17 15,-19-35-15,36 18 16,-35-53-16,35 18 16,-36-36-16,1 18 15</inkml:trace>
  <inkml:trace contextRef="#ctx0" brushRef="#br1" timeOffset="144312.64">29757 3122 0,'0'35'31,"0"-17"-31,17 17 16,1-17-16,17 0 15,-17-1-15,0-17 16,17 0 0,-17-17-16,-18-19 15,0 19 1,17-1-16,-17 0 15,18 36 1,-1 53 0,1-36-1,-18 0-15,18 0 0,-1 1 16,1-1-16,0-17 16,-1 17-16,-17-17 0,18 17 15,-18-18-15,-18-17 16,1 0-16,-1 0 15,-17-17-15,17 17 0,-17-35 16,0-1 0,-1 1-16</inkml:trace>
  <inkml:trace contextRef="#ctx0" brushRef="#br1" timeOffset="144694.86">30110 2628 0,'-18'0'15,"0"0"1,1 35 0,-1-17-16,18 0 0,-35 17 15,35-17-15,0-1 16,0 1-16,0 17 15,17-35-15,-17 18 16,18-18-16,0 18 0,-1-18 0,-17 17 16,36-17-1</inkml:trace>
  <inkml:trace contextRef="#ctx0" brushRef="#br1" timeOffset="145018.72">30233 2628 0,'35'0'16,"-17"0"-16,35 0 15,-35 18 1,17-1-16,-18-17 15,-17 36-15,-17-19 16,-1 19 0,1-36-16,-1 35 15,0-17 1,18-1-16,18 1 16,0-18-16,-1 18 15,1-18-15,-1 0 16,1 0-16</inkml:trace>
  <inkml:trace contextRef="#ctx0" brushRef="#br1" timeOffset="145333.05">30498 2558 0,'35'0'16,"-17"0"-16,34 0 15,-34 0 1,17 17-16,-17-17 0,17 18 16,1 0-1,-36-1-15,0 1 16,-18 17-1,0-17-15,1-1 16,17 1-16,-18 0 16,18-1-16,0 1 15</inkml:trace>
  <inkml:trace contextRef="#ctx0" brushRef="#br1" timeOffset="145981.35">30992 2364 0,'0'-18'16,"0"0"-16,0 1 15,17-1 1,-17 36 15,-17-1-15,17 54-16,0-36 16,0 0-16,17 18 0,-17 53 15,18-35-15,-1 70 16,-17-53-16,18-17 15,0 17-15,-1-18 0,-17 1 16,18 52 0,-18-70-16,0 36 15,0-54-15,0 0 16,18-35-16,-18-18 16</inkml:trace>
  <inkml:trace contextRef="#ctx0" brushRef="#br1" timeOffset="146737.15">31309 2981 0,'35'18'31,"36"17"-16,-36 0-15,18-17 0,-18 17 16,54 0-16,-54-17 16,0 0-16,0-1 0,-17 1 15,17-18-15,-17 18 16,-36-18-16,1-18 16</inkml:trace>
  <inkml:trace contextRef="#ctx0" brushRef="#br1" timeOffset="146904.6">31768 2840 0,'-36'53'16,"1"-18"-16,17 18 0,-34 35 15,34-53-15,0 18 16,1-17-16,17 17 15,0-36-15</inkml:trace>
  <inkml:trace contextRef="#ctx0" brushRef="#br1" timeOffset="147505.41">32209 3281 0,'0'17'15,"-18"19"1,18-1-16,-35 0 16,17-17-16,0 17 15,1-17-15,-1 0 16</inkml:trace>
  <inkml:trace contextRef="#ctx0" brushRef="#br1" timeOffset="148159.65">32314 2487 0,'0'18'16,"0"-1"0,18 1-16,-18 0 0,18-1 15,-1 1-15,1 17 16,0-17-1,-1-18 1</inkml:trace>
  <inkml:trace contextRef="#ctx0" brushRef="#br1" timeOffset="148338.77">32438 2469 0,'0'0'0,"0"18"15,0 0 1,18-18-16,-1 17 16,1 1-16,-1 0 15,1-1-15,-18 1 0,18 17 16</inkml:trace>
  <inkml:trace contextRef="#ctx0" brushRef="#br1" timeOffset="148760.71">32720 2910 0,'0'18'16,"18"17"0,-18-17-16,0 17 0,17 1 15,1 16 1,-18-16-16,18-1 0,-18-17 16,0-1-16,17 1 15,-17-36 1</inkml:trace>
  <inkml:trace contextRef="#ctx0" brushRef="#br1" timeOffset="148933.66">32791 2628 0,'0'18'32</inkml:trace>
  <inkml:trace contextRef="#ctx0" brushRef="#br1" timeOffset="149232.9">32949 3122 0,'0'0'0,"0"-18"15,-17 1 1,17-1-16,17-17 16,-17 17-1,18 1-15,-18-19 0,35 1 16,1 17-16,-19 1 15,1 17-15,0 0 0,-18 17 16,17 1-16,1 17 16,-18-17-16,0 0 0,17-1 15,-17 36 1,0-35-16,0-1 16</inkml:trace>
  <inkml:trace contextRef="#ctx0" brushRef="#br1" timeOffset="149701.15">33267 2522 0,'0'18'15,"0"0"1,0 17-16,-18-17 15,18-1-15,-17 1 0,17 17 16,-18-17-16,18-1 16,0 1-16,18-18 15</inkml:trace>
  <inkml:trace contextRef="#ctx0" brushRef="#br1" timeOffset="149885.59">33338 2611 0,'0'35'16,"0"-18"-16,0 1 16,0 0-16,0-1 15,0 1-15</inkml:trace>
  <inkml:trace contextRef="#ctx0" brushRef="#br1" timeOffset="150557.08">33426 2275 0,'-18'-17'16,"36"34"31,-18 1-31,17 0-16,1-1 15,0 19-15,-1-19 16,19 36-16,-19-35 15,1 52-15,-1-34 16,1-1-16,0 0 0,-1 53 16,1-52-1,0 17-15,-18 0 0,0-1 16,0 1-16,0 71 16,-18-71-16,18-18 0,-18 18 15,18-18-15,-17 18 16,-1-18-16,18-17 15,-18 17-15,1-17 0,-18 17 16,-1-17-16,19 0 16</inkml:trace>
  <inkml:trace contextRef="#ctx0" brushRef="#br1" timeOffset="151942.31">33002 3704 0,'0'18'15,"0"17"1,0 0-16,0 36 16,0-36-16,18 53 15,-18-35-15,0 36 16,0-54-16,18 18 15,-18-36-15,0 19 16,17-36 0,-17-18-16</inkml:trace>
  <inkml:trace contextRef="#ctx0" brushRef="#br1" timeOffset="152253.13">32791 3898 0,'0'0'15,"17"0"1,1 0 0,0-17-16,-1-19 15,1 19-15,-18-1 0,18 0 16,-1-17-16,-17 17 15,18 1 1,-18-1-16,17 18 16,1 0-1,35 18-15,0 17 16,-18-17-16,0-1 16,1 1-16,17 17 15,-36-17-15,1-18 16</inkml:trace>
  <inkml:trace contextRef="#ctx0" brushRef="#br0" timeOffset="197066">16087 7814 0,'0'0'15,"0"35"-15,17-17 0,19 88 16,-19-53-16,19 105 15,-19-87-15,18 88 16,-35-89-16,18-17 16,-18-17-16,18-1 0,-18 18 15,0-36 1,-18-34 0,0-54-16,18 36 15,-35-89-15,18 71 16,-1-123-1,0 88-15,18 0 0,0 17 16,0 18-16,36-35 16,-1 70-16,53-17 15,-35 35-15,35 18 16,-53-1-16,1 1 16,-1 17-16,-17 1 0,-1 17 15,-17-18-15,-35 35 16,0-52-16,-1 17 0,1-17 15,-35 0-15,-1-1 16,53-34-16,1 17 16,17-18-16,0 0 15</inkml:trace>
  <inkml:trace contextRef="#ctx0" brushRef="#br0" timeOffset="197372.68">16986 7673 0,'-17'18'15,"-19"-1"-15,19 18 16,-36 54-16,35-36 15,1 17-15,17 1 0,0-1 16,0 1-16,35 35 16,-18-53-16,19-18 15,-19 0-15,1-17 0,17-1 16,-17 1-16,0 0 0,-1-1 16,1 1-16,-1-18 15,1 0-15</inkml:trace>
  <inkml:trace contextRef="#ctx0" brushRef="#br0" timeOffset="199779.58">17374 8114 0,'0'18'31,"18"34"-31,-18-16 16,0-1-16,35 36 15,-17-54-15,0 18 0,17-17 16,-18-18-16,1 0 16,35-18-16,-18-17 15,-17-35-15,-18 34 16,0 1-16,0 0 16,0 0-16,0-1 15,0 72 1,18 52-16,-1-18 15,36 54-15,-18-54 16,-17 1-16,0-18 16,-1 0-16,1 17 0,0 18 15,-18-52-15,-36-1 16,19-17-16,-54-18 16,53 0-16,-17-18 15,0 0-15,0 1 0,17-19 16,0 19-16,1-18 15,-1-1-15,18 1 0</inkml:trace>
  <inkml:trace contextRef="#ctx0" brushRef="#br0" timeOffset="200314.1">17956 7602 0,'18'-17'16,"-18"34"-16,-18 1 16,1 17-16,-1-17 0,0 0 15,-17 34-15,18-34 16,17 0-16,-18-18 0,18 17 16,0 19-1,18-36-15,-18 17 0,17 1 16,1-18-16,17 18 0,18-1 15,-18-17-15,-17 0 16,0 18-16,17 0 16</inkml:trace>
  <inkml:trace contextRef="#ctx0" brushRef="#br0" timeOffset="200564.58">18168 7655 0,'0'18'16,"0"0"-1,0-1 1,18 18-16,-18-17 15,0 0-15,17-1 0,1 1 16,-18 0-16,18-18 16,-1 0-16,1 0 15</inkml:trace>
  <inkml:trace contextRef="#ctx0" brushRef="#br0" timeOffset="200837.81">18274 7497 0,'0'0'15,"0"17"-15,18 1 16,-1-18-16,18 17 0,-17 1 16,53 0-1,-1-1-15,-52-17 0,-1 18 16,1 0-16,0 17 15,-18-17-15,0-1 16,-18 18-16,-17 1 16,17-36-16,1 17 0,-19 1 15,19 0 1</inkml:trace>
  <inkml:trace contextRef="#ctx0" brushRef="#br0" timeOffset="201210.3">18803 8273 0,'0'0'0,"0"17"0,-18 19 16,1-19-16,-1 36 16,1-35-16,-19 17 15,19-35-15,17 18 16</inkml:trace>
  <inkml:trace contextRef="#ctx0" brushRef="#br0" timeOffset="202821.51">19226 7955 0,'0'18'0,"0"17"16,0-17-16,0 17 15,0 0-15,0 36 16,18-54-16,0 19 16,-1-19-16,1-17 0,35 18 15,-18-36-15,0 18 16,-17-35-16,0 17 16,-1-17-16,1-18 15,-18 18-15,0 17 0,-18-17 16,18 17-16,0 36 15,18 53 1,0-18-16,17 35 16,0-35-16,-17 0 15,52 52 1,-34-34-16,-36-36 16,0 1-16,0-19 0,-36 1 15,1-1-15,0-17 16,0 0-16,-54-17 15,36 17-15,18-18 16,0 18-16,0-35 16,17 0-16,18 17 0,0-17 0,18 17 15</inkml:trace>
  <inkml:trace contextRef="#ctx0" brushRef="#br0" timeOffset="203239.41">19861 7532 0,'-17'17'16,"-36"19"-1,35-19 1,1 19-16,-36 34 15,35-52-15,18-1 0,0 19 16,18-1-16,-1-35 16,1 18-16,17-18 0,-17 0 15,35 17 1,-36-17-16,19 0 16,-19 0-16,-17-17 15</inkml:trace>
  <inkml:trace contextRef="#ctx0" brushRef="#br0" timeOffset="203549.35">19985 7602 0,'0'-17'16,"18"34"-1,17 1-15,0-18 16,-17 18-16,-1-1 0,1 1 16,-18 17-1,0-17-15,-18-1 16,18 1-16,-17-18 0,-19 18 16,19-1-16,34-17 31,19 18-31,-19-18 15,1 0-15,17 0 0,-17 0 16,17 0 0</inkml:trace>
  <inkml:trace contextRef="#ctx0" brushRef="#br0" timeOffset="203871.98">20267 7549 0,'18'0'16,"-1"0"-16,36 18 15,-35 0-15,0-18 16,17 17-16,-18 1 0,19 0 15,-19-1-15,1 1 16,-18 17 0,-18-17-16,-17 17 15,17-17-15,1-18 16,-1 0-16,1 17 0,-19-17 16,19 18-16</inkml:trace>
  <inkml:trace contextRef="#ctx0" brushRef="#br0" timeOffset="204807.81">20779 7355 0,'0'-17'15,"0"-1"1,0 36 15,0 35-15,0-18-16,0 36 0,0-1 15,17 1-15,-17 34 0,18 107 16,-18-88-16,18-19 16,-18 1-16,17-18 0,18 54 15,-35-89-15,18-18 16,-18 35-16,18-70 15,-18 18 1,0-36-16,-18-17 16,18 0-16</inkml:trace>
  <inkml:trace contextRef="#ctx0" brushRef="#br0" timeOffset="205268.04">21184 7955 0,'0'-17'16,"0"34"-1,18 1-15,17-1 16,-17 1-16,70 17 16,-35 1-16,-18-19 15,1 1-15,16 0 0,1 34 16,-35-34-16,17-18 16,-17 18-16,0-1 15,-18-34 1,-18-1-1</inkml:trace>
  <inkml:trace contextRef="#ctx0" brushRef="#br0" timeOffset="205462.55">21519 7920 0,'-52'53'0,"104"-106"0,-122 141 15,35-53-15,-18 54 16,35-37-16,0-16 0,1-1 16,-1 18-1,18-35-15,18-1 0,-1-17 16,1 0-16</inkml:trace>
  <inkml:trace contextRef="#ctx0" brushRef="#br0" timeOffset="205781.71">21678 7338 0,'0'0'15,"18"-18"-15,-1 18 0,19 35 16,-1-17-16,0 35 16,1 0-16,-19 17 0,19 19 15,-19-19-15,18 18 0,1 71 16,-19-71-16,1-17 16,-18-18-16,0 0 0,0 0 15,0 35-15,-18-53 16,-35 18-1,36-18-15,-18-17 16</inkml:trace>
  <inkml:trace contextRef="#ctx0" brushRef="#br0" timeOffset="212570.2">22543 7938 0,'17'0'15,"36"0"1,-18-18-16,54 18 15,-54 0-15,18 0 0,-18-18 16,-17 18-16,17 0 0,-17 0 16,-18 18-16,0 0 15</inkml:trace>
  <inkml:trace contextRef="#ctx0" brushRef="#br0" timeOffset="212691.52">22737 8061 0,'52'0'15,"-104"0"-15,122-18 0,1 1 16,-54 17 0,19 0-16,-19-18 15</inkml:trace>
  <inkml:trace contextRef="#ctx0" brushRef="#br0" timeOffset="214132.51">23654 7655 0,'0'18'31,"17"70"-31,1-35 16,0 18-16,17-1 0,-17 1 15,-1-18-15,36 52 16,-35-69-16,17 17 15,-35-36 1,0-34-16,-18-1 0,18-17 16,-52-53-16,34 35 15,0 0-15,1-18 0,17 1 16,-18-72 0,18 72-16,18-1 0,-18 1 15,53-1-15,-18 54 16,53-1-16,-35 18 15,-18 18-15,36 52 16,-54-17-16,1-18 16,-18 18-16,-18-17 0,1-1 15,-19 0-15,1-17 0,-71 35 16,71-53-16,0 17 16,-18-17-16,35 0 15,36-17 1</inkml:trace>
  <inkml:trace contextRef="#ctx0" brushRef="#br0" timeOffset="214436.82">24448 7373 0,'-18'0'15,"36"0"-15,-54 0 0,1 53 16,35 0-16,-18 0 16,18 0-16,0 17 0,0 1 15,0-1-15,36 54 16,-1-54-16,-17-17 15,52 36-15,-35-72 16,18 18-16,-35-17 16,17-18-16</inkml:trace>
  <inkml:trace contextRef="#ctx0" brushRef="#br0" timeOffset="-214602.32">24783 7920 0,'0'0'0,"17"18"16,1 17-16,-18-18 16,35 36-1,0-35-15,18 17 16,-17-35-16,-19 0 0,19-17 15,-19-1-15,1 0 0,0-35 16,-1 36-16,-17-18 16,0-1-16,0 19 15,-17-1-15,34 36 32,1 52-32,-1-35 15,1 18-15,0-17 0,-1 17 16,1-18-16,17 53 15,-35-35-15,0-18 0,0 0 16,0 18 0,-17-35-16,-1-18 0,-35 18 15,35-18-15,-17 0 16,0-18-16,17 18 0,-17-18 16,0 1-16,17 17 15,0-18-15,1 18 16,34 0-1</inkml:trace>
  <inkml:trace contextRef="#ctx0" brushRef="#br0" timeOffset="-214179.66">25382 7391 0,'18'-18'16,"-36"36"-16,54-54 15,-19 19-15,1-1 16,-36 18 15,-17 18-15,0-1-16,17 19 16,-17 17-16,17-36 15,1 19-15,17-19 0,0 1 16,0-1-16,35 19 15,0-36-15,-17 17 16,17-17-16,18 0 16,-35 0-16,-1 0 0</inkml:trace>
  <inkml:trace contextRef="#ctx0" brushRef="#br0" timeOffset="-213918.47">25576 7426 0,'18'0'0,"0"18"16,-1 35-1,-17-18 1,0-18-16,18 19 16,0-19-16,-1-17 15</inkml:trace>
  <inkml:trace contextRef="#ctx0" brushRef="#br0" timeOffset="-213622.68">25753 7338 0,'17'0'16,"1"0"-16,35 17 15,-35 1-15,52 17 16,-52-35-16,-1 18 15,1 0-15,0-18 0,-1 17 16,-17 1 0,-35 0-16,17-1 15,1 1-15,-18-1 0,17 1 16,0 0-16,1-1 16,17 1-1,17-18-15</inkml:trace>
  <inkml:trace contextRef="#ctx0" brushRef="#br0" timeOffset="-213016.45">26264 7214 0,'0'36'16,"18"34"-1,-18 1-15,18-1 16,-1 1-16,1 105 15,-18-105-15,0 17 16,0-17-16,0-19 0,18 1 0,-1 36 16,-17-54-1,18-18-15,-1 1 0,1-18 16,0 0-16,-1-35 16,1 17-16</inkml:trace>
  <inkml:trace contextRef="#ctx0" brushRef="#br0" timeOffset="-212827.95">26635 7796 0,'0'0'0,"17"18"0,54 35 16,-36-18-1,53 1-15,-52-19 16,52 1-16,-53-18 15,-17 0-15,-1 0 0,1 0 16</inkml:trace>
  <inkml:trace contextRef="#ctx0" brushRef="#br0" timeOffset="-212660.51">26970 7761 0,'-35'18'15,"-1"-1"-15,19 1 0,-54 53 16,53-36-16,-17 18 16,35-18-16,0-17 15,18-1-15,-1-17 16</inkml:trace>
  <inkml:trace contextRef="#ctx0" brushRef="#br0" timeOffset="-212376.75">27093 7161 0,'53'18'15,"-17"0"-15,87 52 16,-52-34-16,70 69 15,-88-34 1,-18 17-16,0-17 0,-35 17 16,0 0-16,-53 53 15,18-70-15,-18-1 16,0-34-16,0-1 0,18 0 16,-36 0-16,54-35 15,-1 0-15</inkml:trace>
  <inkml:trace contextRef="#ctx0" brushRef="#br1" timeOffset="-206482.46">28028 7285 0,'0'18'16,"18"17"-16,-18 18 0,17 17 0,19 18 15,-1 106 1,-17-70-16,-1 70 15,1-123-15,0 52 16,-1-88-16,-17-17 0,0-36 16,-17-52-1,17-1 1,-18-70-16,18 71 16,-18-19-16,18-87 15,0 88-15,0-71 16,18 106-16,17 18 0,-17 17 15,35 1-15,17 34 16,-34 1-16,-1-1 16,-17 19-16,-1 34 15,-17-34-15,-17-1 0,-1 0 16,0 0-16,-17-17 0,-18-18 16,-17 18-16,34-18 15,1 0 1,17 0-16,1-18 0,17 0 15</inkml:trace>
  <inkml:trace contextRef="#ctx0" brushRef="#br1" timeOffset="-206177.67">28840 7250 0,'0'-18'15,"-18"0"-15,0 18 16,-17 53 0,17-17-16,1 34 0,-1 1 15,0-1-15,18 18 16,0 18-16,0-35 15,18 17-15,0-17 0,17-1 0,36 18 16,-36-52-16,0-19 16,-17 1-16,35-18 15</inkml:trace>
  <inkml:trace contextRef="#ctx0" brushRef="#br1" timeOffset="-205737">29157 7726 0,'0'0'15,"0"70"-15,18-34 0,-1-1 0,36 18 16,-35-35-1,17-1-15,0-17 16,1 0-16,-19 0 0,19-53 16,-19 36-16,-17-54 15,0 53-15,0-35 16,0 36-16,0 34 31,0 72-31,18-36 16,-18 17-16,0 1 0,0-1 15,35 54 1,-35-71-16,18 0 0,-18-1 16,0-34-16,-18 0 15,1-18-15,-19 0 16,19-18-16,-19 0 16,1 1-16,17-1 0,-17 1 15,18-1-15,-36-17 16,35 17-16</inkml:trace>
  <inkml:trace contextRef="#ctx0" brushRef="#br1" timeOffset="-204898.72">29739 7179 0,'-17'18'47,"-1"-1"-31,18 1-1,-18 0-15,1 35 16,-1-36-16,18 1 0,0 17 15,18-17 1,-1-1 0,1 1-16,0-18 0,17 18 15,-18-1 1,1-17-16,0 0 16</inkml:trace>
  <inkml:trace contextRef="#ctx0" brushRef="#br1" timeOffset="-204569.33">29916 7214 0,'17'0'31,"36"18"-15,-18 0-16,-17-1 16,0-17-16,-18 18 0,17 17 15,-17-17-15,-35 17 16,0-17-16,17-1 16,0 1-16,1-18 15,17 18 1,35-18-1,-17 0-15,-1 0 0,19 0 16,-19 0-16,1 0 16</inkml:trace>
  <inkml:trace contextRef="#ctx0" brushRef="#br1" timeOffset="-204112.78">30215 7108 0,'18'18'31,"17"0"-15,-17-1-16,35 19 15,-18-19-15,18 1 16,-35 0-16,-1-1 15,-17 1-15,0 0 16,-35-1 0,17 1-16,-17-1 15,18-17-15,-1 0 0,0 18 16,1-18-16,17 18 0,-18-1 16,18 1-16,0 17 15,0-17-15,18 0 16</inkml:trace>
  <inkml:trace contextRef="#ctx0" brushRef="#br1" timeOffset="-203713.01">30709 7020 0,'0'0'0,"0"18"16,0 52-16,0-17 16,18 89-16,-18-54 15,0 0-15,0 18 16,0 0-16,18 70 16,-18-105-16,0 70 15,0-106-15,17 35 16,-17-52-16,0-36 15,0 1 1</inkml:trace>
  <inkml:trace contextRef="#ctx0" brushRef="#br1" timeOffset="-203465.45">31009 7638 0,'0'0'0,"18"17"0,-1 19 0,19-1 15,-1 0-15,36 53 16,-19-70-16,-16 17 16,34 18-16,-52-35 15,0-1-15,-18 1 16,17-18-16,-34-18 15</inkml:trace>
  <inkml:trace contextRef="#ctx0" brushRef="#br1" timeOffset="-202940.66">31415 7549 0,'0'0'15,"-18"0"-15,1 36 16,-19-1-16,19 18 16,-19 0-16,1 17 0,0 1 15,-18 35-15,35-53 16,1-18-16,-1 0 0,18 1 15,0-19 1,0 1-16,0-36 16</inkml:trace>
  <inkml:trace contextRef="#ctx0" brushRef="#br1" timeOffset="-201266.4">31697 7990 0,'0'18'15,"0"0"1,0-1 0,-18 19-16,18-19 15,-17 1-15,-1 35 16,1-53-16,-19 35 16</inkml:trace>
  <inkml:trace contextRef="#ctx0" brushRef="#br1" timeOffset="-197906.63">32209 7549 0,'17'18'16,"-17"17"-1,18-17-15,0 17 16,-1-17-16,18 35 16,-17-18-16,17-35 15,1 18-15,-19-18 16,19 0-16,-19-18 16,1-17-16,-18 17 15,0-35 1,0 18-16,0 17 0,0 1 15,-18-1-15,36 36 16,-1 35 0,-17-18-16,18 18 15,-18 0-15,18 17 16,-1-17-16,1 35 16,0-35-16,-1-17 0,-17-1 15,0 0-15,-17-17 16,-1-18-16,0 17 0,1-17 15,-19-17 1,19 17-16,-18-18 0,17 1 16,0-1-16,1 0 0,-19-17 15,19 17-15,-1-35 16</inkml:trace>
  <inkml:trace contextRef="#ctx0" brushRef="#br1" timeOffset="-197545.8">32791 7038 0,'0'0'16,"-18"0"-1,-17 35 1,17-17-16,1-1 16,17 1-16,-18 0 0,0 17 15,18-17-15,0-1 0,0 36 16,18-35-16,17 0 15,-17-1-15,17 1 16,-35-1-16,18-17 16,-1 0-1</inkml:trace>
  <inkml:trace contextRef="#ctx0" brushRef="#br1" timeOffset="-197328.81">32932 7144 0,'0'17'16,"0"1"-16,0 17 16,17-17-1,-17 17-15,0-17 16,18 0-16,0-1 0,-18 1 15,17-1-15,1-34 16</inkml:trace>
  <inkml:trace contextRef="#ctx0" brushRef="#br1" timeOffset="-197045.13">33055 7108 0,'18'0'31,"0"18"-31,17 0 16,0 17 0,-17-17-16,35-1 15,-36 1-15,-17 0 16,-17-1-16,-1 1 15,-17 0 1,17-18-16,-17 17 16,35 1-16,0-1 15</inkml:trace>
  <inkml:trace contextRef="#ctx0" brushRef="#br1" timeOffset="-196655.73">33320 6950 0,'18'0'31,"17"35"-15,-18 0-16,19 18 0,-19 0 16,36 71-16,-35-54 15,0 18-15,-1-17 0,1 88 16,-18-71-16,-18 53 15,1-70 1,-1-36-16,-17 18 0,-18 17 16,35-34-16,-35-1 15,36-35 1,-19 17-16</inkml:trace>
  <inkml:trace contextRef="#ctx0" brushRef="#br1" timeOffset="-195433.26">31186 4251 0,'0'0'0,"0"-18"16,17 18 15,-17 36-15,18-19-16,-1 54 16,1-18-16,-18 105 15,-18-52-15,-17 106 16,18-89-16,-19 1 0,1 105 15,17-35 1,1-123-16,17-1 16,-36 71-16,19-35 15,17-53-15,-18 0 16,18-18-16,-17 71 16,17-70-16,0-19 0,0 18 15,0-17-15,0 0 16,-18-18-1,0 0 1,18 17 0</inkml:trace>
  <inkml:trace contextRef="#ctx0" brushRef="#br1" timeOffset="-194885.04">30656 5962 0,'18'18'47,"0"17"-47,-1 0 16,1 0-16,17 54 16,-17-54-16,0 18 0,-18-18 15,17 18-15,1 0 16,-1-18-16,1-35 15,35 18-15,-18-18 16,53-53-16,-35 18 16,36-54-16,-37 54 15,19-18 1,-36 18-16,-17 35 0,-36 0 16</inkml:trace>
  <inkml:trace contextRef="#ctx0" brushRef="#br0" timeOffset="-177948.79">23777 8943 0,'18'0'31,"17"0"-15,-17-18-16,52 18 16,-34-17-16,34-1 15,-35 18 1,54-18-16,-36 18 16,-1 0-16,19 0 15,0 0-15,-1 0 0,18 0 0,106 0 16,-88 0-16,0 0 15,123 0 1,-105 0-16,-1 0 0,1-17 16,140-1-16,-123 0 15,18 1-15,-35-1 0,17 1 16,0-1-16,88-17 16,-123 17-16,-18 0 15,-17 18-15,17 0 0,35-17 16,-87 17-16,-1 17 15,-17-17-15,-18 18 0,-18 0 16,-70-1-16</inkml:trace>
  <inkml:trace contextRef="#ctx0" brushRef="#br0" timeOffset="-174355.23">28099 8784 0,'17'0'31,"19"-17"-15,-19-1-16,36 0 15,-35 18 1,17 0-16,-17 0 0,17-17 15,0 17-15,36 0 16,-36 0-16,71 0 16,-53-18-16,70 18 15,-52 0-15,70-18 16,-70 18-16,87 0 16,-69 0-16,69 0 15,-69 0-15,87 18 16,-88-18-16,18 0 15,70 0-15,-70 0 16,-18 0-16,18 0 0,0-18 16,-18 18-16,124-17 15,-106-1-15,-18 18 16,0 0-16,106 0 16,-106 0-16,106 0 15,-88 18-15,-18-18 0,36 17 16,88-17-1,-107 0-15,89 0 16,-105 0-16,105-17 16,-106 17-16,88-18 15,-88 18-15,-17 0 0,105 0 16,-105-18 0,-1 18-16,19-17 15,-54 17-15,-35-18 16,-35 1-16</inkml:trace>
  <inkml:trace contextRef="#ctx0" brushRef="#br0" timeOffset="-172392.62">16545 9296 0,'18'0'62,"17"-18"-62,-17 18 16,17 0 0,0-18-16,18 18 15,0 0-15,18 0 16,-18 0-16,35-17 15,-35 17-15,53 0 16,-53 0-16,17-18 16,-17 18-16,18 0 0,70-17 15,-53-1-15,71 0 16,-71 18-16,0 0 16,71-17-16,-71 17 15,18 0-15,70-18 16,-88 18-16,1-18 0,16 18 15,89-17 1,0-1-16,-70 0 16,-18 1-16,0-1 0,105 0 15,-105 1-15,18-1 16,123-17-16,-124 17 16,106 1-1,-105 17-15,123-18 16,-106 18-16,0 0 15,0 0-15,-17 0 0,-1 0 16,0 0-16,-17 0 0,71-18 16,-107 1-16,18-1 15,-52 0-15,-19 18 16,-17-17-16,-35 17 16,-18-18-16</inkml:trace>
  <inkml:trace contextRef="#ctx0" brushRef="#br0" timeOffset="-152155.42">7073 10319 0,'-17'17'0,"-1"-17"16,18 18-1,-18-18 1,36 0 15,17 0-15,-17 0-16,70 0 15,-35 0-15,88-18 16,-53 18 0,18-17-16,0 17 0,17-18 15,160 0-15,-125 1 16,19 17-16,-18-18 0,176 1 16,-177-1-16,-16 18 15,-1 18-15,70-1 16,-105 1-16,88-1 15,-106-17-15,1 0 16,87 0-16,-106 0 16,-17-17-16,-17 17 0,-1-18 15,-17 18-15,-18-17 16,-18-1-16</inkml:trace>
  <inkml:trace contextRef="#ctx0" brushRef="#br0" timeOffset="-151382.14">11077 10160 0,'0'-35'16,"0"70"-16,-17-88 0,-19 35 16,19 1-16,-1 17 15,-17 0-15,-1 17 0,1 1 16,0 0-16,0 17 0,17 0 15,-17 18 1,17-18-16,36 18 16,-1-17-16,36-19 15,-17-17-15,52-17 16,-53-1-16,0 0 16,1-17-16,-19 17 0,1-17 0,0-18 15,-18 18 1,0 17-16,-18 36 31,18 53-31,18-36 16,-1 18-16,36 17 15,-18-34-15,1-19 16,-1 1-16,0 0 0,18-1 16,-35-17-16</inkml:trace>
  <inkml:trace contextRef="#ctx0" brushRef="#br0" timeOffset="-148946.01">7320 10530 0,'-17'0'0,"34"0"31,18 0-15,18 18-1,-35 0-15,35-1 0,-18 1 16,18 0-16,0-1 0,88 1 15,-70 0-15,17-1 16,124 18-16,-89-17 16,0 0-16,1-1 15,35 1-15,-1 0 0,195 52 16,-159-52-16,177 35 16,-177-18-16,141 18 15,-194-35-15,71 17 16,-142-17-16,1-1 15,-36-17-15,-17 18 16,-54-18 0</inkml:trace>
  <inkml:trace contextRef="#ctx0" brushRef="#br0" timeOffset="-148344.46">11236 10989 0,'0'0'15,"-35"-18"-15,-1 18 0,1 0 16,-18 18-16,18 0 16,-18 17-16,35 0 15,1 1-15,17-1 16,0 0-16,35 18 16,-17-18-16,17-35 0,0 18 15,18-36 1,-18 1-16,1-19 0,-19 19 0,1-19 15,-18 1-15,0-18 16,0 18-16,-18 17 16,1 1-16,17-1 0,-36 18 15,36 18-15,-17 35 16,17-18 0,0 0-16,17 0 0,-17 1 15,36-1-15,17 18 16,-18-35-16,53-1 15,-53-17-15</inkml:trace>
  <inkml:trace contextRef="#ctx0" brushRef="#br0" timeOffset="-147642.19">11589 11042 0,'0'0'0,"0"-18"15,-18 18-15,0 0 16,1 0-16,-18 53 15,17-35-15,0 52 16,18-34-16,0-1 16,18 0-16,0-17 0,-1 0 15,36-1-15,-35-17 16,35-35-16,-36 17 16,1-35-1,0 36-15,-18-36 16,0 18-16,-18-1 15,0 19-15,1-1 16,-1 0-16,18 36 16,18 0-1,-1 17-15,1-17 0,-18-1 16,53 18-16,-35 1 16,17-36-16,-18 17 0,1-17 15,0 18-15,-1-18 16,1 0-16,0 0 0,-18-18 15,0 1-15,-18-19 16,0 36-16,1-35 16,17 18-16,0-1 15,0 0-15,17 1 16,1-1-16,0 0 16,17 1-1,-17 17-15,-1-18 0,1 18 16,-1 0-16,1 0 0,0 0 15,-1 0 1,1 18-16,-18-1 16,-18 19-1,18-19-15,-17 1 16,17 0-16,0-1 16,17 1-16,1 17 15,0-17-15,-1-1 16,19-17-1,-1-17-15,-18-1 16,-17 0-16,0 1 16,0-1-16,-35-35 15,18 36-15,-19-1 16,19 18-16,17-18 16</inkml:trace>
  <inkml:trace contextRef="#ctx0" brushRef="#br0" timeOffset="-147395.04">12294 11113 0,'0'0'15,"-17"0"-15,-1 17 16,0-17-16,18-17 16,18-1-16,0-17 15,35-1 1,-36 19-16,19 17 0,-19-18 15,1 18-15,17 0 16,-17 18-16,-1-1 16,-17 1-16,18 0 0,0 35 15,-18-18 1,17-18-16,-17 36 0,-17-35 16</inkml:trace>
  <inkml:trace contextRef="#ctx0" brushRef="#br0" timeOffset="-147116.76">11501 11571 0,'0'0'16,"17"0"0,-17 18-1</inkml:trace>
  <inkml:trace contextRef="#ctx0" brushRef="#br0" timeOffset="-146976.88">11518 11800 0,'18'0'16,"-1"0"-1</inkml:trace>
  <inkml:trace contextRef="#ctx0" brushRef="#br0" timeOffset="-146844.03">11589 11977 0,'17'17'16,"-34"-34"-16,52 52 15,-35-17 16</inkml:trace>
  <inkml:trace contextRef="#ctx0" brushRef="#br0" timeOffset="-146743.23">11677 12171 0,'0'-18'15</inkml:trace>
  <inkml:trace contextRef="#ctx0" brushRef="#br0" timeOffset="-145303.65">7320 10760 0,'18'17'31,"35"-17"-15,-18 18-16,71 17 16,-36-17-16,89 17 15,-53 0-15,0 1 16,17-1-16,124 53 16,-123-17-16,-1-18 15,1 17-15,123 71 16,-142-70-16,1-1 15,0-17-15,-18 0 0,18 18 0,-18-18 16,18 0-16,71 35 16,-72-35-16,-16 0 0,105 35 15,-124-53 1,1 0-16,-1 1 16,-17-1-16,0-17 0,-18 17 0,18 0 15,-35-17-15,17 0 16,-17-1-1,-18 1 1,-18-18 15</inkml:trace>
  <inkml:trace contextRef="#ctx0" brushRef="#br0" timeOffset="-144798.02">11218 12471 0,'0'35'15,"0"0"-15,0-17 16,0 52-1,18-52-15,-18 17 0,0-17 16,18 0-16,-1-1 16,1 1-16,0-36 15,-18 1-15</inkml:trace>
  <inkml:trace contextRef="#ctx0" brushRef="#br0" timeOffset="-144671.18">11183 12224 0,'18'17'16,"-18"1"-1,17 17-15</inkml:trace>
  <inkml:trace contextRef="#ctx0" brushRef="#br0" timeOffset="-144385.48">11571 12524 0,'-35'0'16,"17"17"-16,1 1 0,-1 17 16,18-17-16,18 17 15,17-17-15,-18-1 0,54 36 16,-36-35-1,1 0-15,-1-1 0,-17 18 16,-1-17-16,-34 0 16,17-1-16,-36 1 0,-17 17 15,18-35-15,0 18 16,-18-18-16,18 0 16,17 0-16,-17 0 0,-1 0 15</inkml:trace>
  <inkml:trace contextRef="#ctx0" brushRef="#br0" timeOffset="-143447.51">11536 13194 0,'-18'18'16,"18"-1"-1,18-17-15,-18 18 16</inkml:trace>
  <inkml:trace contextRef="#ctx0" brushRef="#br0" timeOffset="-143338.91">11518 13476 0,'18'0'16</inkml:trace>
  <inkml:trace contextRef="#ctx0" brushRef="#br0" timeOffset="-143217.81">11518 13476 0,'0'0'16,"71"106"-16</inkml:trace>
  <inkml:trace contextRef="#ctx0" brushRef="#br0" timeOffset="-142540.14">7673 11218 0,'0'0'0,"18"18"31,17 0-15,35 52-16,-17-35 15,71 71-15,-36-53 16,71 71-16,-53-54 15,88 71 1,-89-70-16,142 105 16,-141-70-16,18 0 15,-1-18-15,-17 18 0,17 0 16,1-18-16,-18 18 0,17-18 0,89 88 16,-106-87-1,0-1-15,88 53 16,-106-71-16,0 1 0,-17-18 15,17 18-15,-35-36 0,52 53 16,-69-53-16,17 1 16,-36-19-16</inkml:trace>
  <inkml:trace contextRef="#ctx0" brushRef="#br0" timeOffset="-142012.54">11342 13917 0,'0'18'0,"0"-36"0,0 53 16,17 18 0,1-17-16,0-19 0,35 54 15,-36-54-15,36 19 16,-35-36-16,-1 0 15,1 0-15,0-18 16,-1 0-16,-17 1 16,0-36-1,0 18-15,0 17 0,-17 0 16,17 1-16,-18-1 0,18 0 16</inkml:trace>
  <inkml:trace contextRef="#ctx0" brushRef="#br0" timeOffset="-141899.74">11624 13970 0,'35'0'16,"-17"18"-16,-71-36 0,106 53 16,-18 1-16,-35-19 15,18 1-15,0-1 0,-1 1 16,1-18-16,-18 18 16</inkml:trace>
  <inkml:trace contextRef="#ctx0" brushRef="#br0" timeOffset="-141792.13">11783 13794 0,'-18'0'16</inkml:trace>
  <inkml:trace contextRef="#ctx0" brushRef="#br0" timeOffset="-141560.64">11906 13864 0,'-17'18'16,"34"-36"-16,-52 36 0,35 17 15,0-17-15,35 17 16,-17-17-16,17 17 16,-35-17-16,35-1 15,-17 1 1,-36-18-1,-17 17 1,18-17-16,-1 0 0,0 0 0,1-17 16</inkml:trace>
  <inkml:trace contextRef="#ctx0" brushRef="#br0" timeOffset="-141422.18">12118 13952 0,'0'0'16,"0"18"-16,0 0 0,0-1 16,18 1-16,-1-18 15</inkml:trace>
  <inkml:trace contextRef="#ctx0" brushRef="#br0" timeOffset="-141288">12118 13864 0,'0'0'16,"0"-17"0,18 17-16,-1 0 15,18 0-15,-17 0 16</inkml:trace>
  <inkml:trace contextRef="#ctx0" brushRef="#br0" timeOffset="-141065.38">12330 13811 0,'0'0'15,"17"0"-15,1-17 0,17-1 16,-17 0-16,-1 1 15,1 17-15,-18-18 0,18 0 16,-18 1 0,-18 17-16</inkml:trace>
  <inkml:trace contextRef="#ctx0" brushRef="#br0" timeOffset="-140944.56">12383 13653 0,'0'35'15,"0"-88"-15,0 71 0,0 34 0,0-16 16,17 17-1,-17-18-15,18-17 16,-18-1-16,17 18 0,1-17 16</inkml:trace>
  <inkml:trace contextRef="#ctx0" brushRef="#br0" timeOffset="-140748.54">12594 13864 0,'0'0'16,"18"35"-16,-1-17 0,1 35 15,-18-18-15,18-17 16,-1 17 0,-17 0-16,0-17 15,-17 0-15,-19-1 16,19-17 0,-1 0-16,-17 0 0,17 0 15,-17 0 1</inkml:trace>
  <inkml:trace contextRef="#ctx0" brushRef="#br0" timeOffset="-140502.38">11924 14429 0,'0'0'16,"0"-18"0,18 18-1</inkml:trace>
  <inkml:trace contextRef="#ctx0" brushRef="#br0" timeOffset="-140372.04">11959 14534 0,'0'0'16,"18"18"-16,-1-18 16,1-18-1</inkml:trace>
  <inkml:trace contextRef="#ctx0" brushRef="#br0" timeOffset="-140260.24">11959 14534 0,'106'36'16,"-212"-72"-16,230 72 0,-124-54 16</inkml:trace>
  <inkml:trace contextRef="#ctx0" brushRef="#br0" timeOffset="-139429.79">7726 11606 0,'17'18'15,"1"0"-15,0 17 0,52 36 16,-17-36-16,71 71 15,-54-36-15,1-17 16,17 18-16,-17-1 16,17 1-16,0-1 0,18 19 0,88 105 15,-106-106 1,18 18-16,0-1 0,-18 1 16,0-18-16,106 124 15,-88-106-15,88 106 16,-88-124-16,0 18 15,-1-18-15,1 0 0,0 0 0,0-17 16,88 70 0,-88-88-16,-18 0 0,88 53 15,-105-71-15,0 0 16,-1 0-16,1 1 0,-1-1 16,36 18-1,-53-18-15,35 18 16,-53-18-16,18 1 15,-17-19-15,-19-17 16,-17 18-16,18-18 0,-36 0 16,1-18-1</inkml:trace>
  <inkml:trace contextRef="#ctx0" brushRef="#br0" timeOffset="-138942.18">11765 14711 0,'0'0'15,"18"17"-15,35 1 16,-18 0-16,0-1 15,1-17-15,-1 18 16,35 0-16,-52-1 16,-18 19-16,0-1 15,-18-17-15,1 17 0,-1-18 16,-17 19-16,17-19 0,1 1 16,-1 17-1,18-17-15,18-18 16,-1 0-16,1 0 15,-1-18-15,1 18 16,-18-17-16,0-1 16</inkml:trace>
  <inkml:trace contextRef="#ctx0" brushRef="#br0" timeOffset="-138533.59">11836 14940 0,'0'0'15,"17"0"-15,36 0 16,-17-17-16,52-1 15,-53 18-15,0-18 16,1 18-16,-1-17 16,-35 34-1,-18-17 1,18 18 0,0 0-16,18 17 15,-18-18-15,17 1 0,1 0 16,35 17-16,-35-35 15,-1 0-15,19 0 0,-1-35 16,-35 17 0,0 0-16,0-17 15,0 18-15,0-1 16,18 18 0,-1 0-1,1 18-15,17-1 16,-17 1-1,-1-1-15,1-17 16,0 0 0,-18-17-1,0-1-15,-18-17 16,18 17-16</inkml:trace>
  <inkml:trace contextRef="#ctx0" brushRef="#br0" timeOffset="-138385.2">12471 14587 0,'17'141'16,"-34"-282"-16,52 353 0,-17-159 15,17 53-15,-17-71 16,-1 0-16,1-17 0,-1-18 16,1 0-16</inkml:trace>
  <inkml:trace contextRef="#ctx0" brushRef="#br0" timeOffset="-138108.96">12735 14887 0,'0'0'0,"0"36"0,0-1 16,0 18 0,18-36-16,0-17 15,-1 0-15,1 0 0,17-35 16,-17 17-16,-18-17 15,17 0-15,1 17 0,-18-17 16,18 17-16,-18 1 0,17-19 16,1 36-1,0 53-15,-18-17 16,17 34-16,1-35 16,-18 1-16,18-19 0,-18 1 15,17-18 1</inkml:trace>
  <inkml:trace contextRef="#ctx0" brushRef="#br1" timeOffset="-131045.55">23760 10971 0,'0'-17'0,"-18"17"16,18 35-1,18 0-15,-1 54 16,-17-37 0,0 19-16,18-18 0,-18 17 15,0 1-15,0 88 16,0-89-16,0 36 15,18-53-15,-18 18 16,17-54-16,-17 1 0,18-18 31,-18-53-31</inkml:trace>
  <inkml:trace contextRef="#ctx0" brushRef="#br1" timeOffset="-130489.11">23777 10901 0,'0'0'16,"0"-35"-16,0 17 15,18 18 1,17 0-16,0 0 15,36 0-15,0 18 0,-1-18 16,106 17 0,-70-17-16,0 0 0,0 0 15,0 0-15,70 0 16,-105 18-16,-1-1 0,-17 1 16,0 0-16,18 17 15,-54 0-15,1-17 0,0 17 16,-1 18-1,-17-18-15,18-17 0,-18 17 16,0 1-16,0-19 0,0 19 16,0 52-16,0-35 15,35 35-15,-35-35 16,35 35-16,-17-53 16,-18 18-1,18-18-15,-18 36 0,-18-36 16,-17 18-16,17-35 15,-17-1-15,-18 1 0,0 0 16,-17-18-16,-1 0 16,-17 0-16,-124 0 15,106 0-15,-17 17 0,17-17 16,0 0-16,-35 0 16,88 0-16,35 0 0,36 0 15,70 0 1</inkml:trace>
  <inkml:trace contextRef="#ctx0" brushRef="#br1" timeOffset="-129659.37">24465 10283 0,'0'-17'0,"0"34"32,0 36-32,0-17 15,-17 17-15,17 0 16,0 70-16,0-70 15,0 0-15,17 17 16,1-34-16,-18-19 0,17 1 16,1 0-1,0-36-15,-18 0 16,0 1-16</inkml:trace>
  <inkml:trace contextRef="#ctx0" brushRef="#br1" timeOffset="-129376.26">24289 10478 0,'0'0'16,"0"-36"-16,0 19 0,0-1 16,17-17-16,-17 17 0,0 0 0,18-17 15,0 0 1,-18 17-16,17 1 0,1 17 15,-18-18-15,18 18 0,17 35 16,-17-35-16,17 18 16,-18-1-16,1 1 0,35 0 15,-35-18 1,-18 17-16,35 1 16,-17 0-16</inkml:trace>
  <inkml:trace contextRef="#ctx0" brushRef="#br1" timeOffset="-127657.83">24024 9825 0,'0'0'0,"18"35"0,-18 0 16,17 36 0,1-53-16,-18 17 0,18 35 15,-18-52 1,0 0-16,-18-1 0,0 1 15,1-18 1,-1-18-16,1 1 0,-1-1 16,0 0-16,1-17 15,-1 0-15,0 0 0,18-1 16,-17-17-16</inkml:trace>
  <inkml:trace contextRef="#ctx0" brushRef="#br1" timeOffset="-127552.97">23830 9490 0,'18'-18'16,"-36"36"-16,53-36 0,-17 36 16</inkml:trace>
  <inkml:trace contextRef="#ctx0" brushRef="#br1" timeOffset="-126884.25">24342 9719 0,'0'0'0,"0"-18"0,-18 18 15,0 0 1,1 0-16,17 36 15,-18-19-15,18 19 16,0-1 0,18 0-16,-18-17 0,17-1 0,1 1 15,0-18-15,-1 18 16,1-18-16,0 0 0,-18-18 16,17 0-16,-17 1 0,18-18 15,-18 17-15,-18 0 16,18 1-16,-17-36 15,-1 53-15,0-18 16,36 36 0,0 17-1,-1-17-15,36 35 16,-35-36-16,17 1 16,-17-1-16,-1-17 15,-17 18-15,0-36 16,-17 18-16,17-17 15,-18-1-15,18 1 16,18 17 15,-18-18 1,0 0-32,17 1 15,1-19-15,-18 19 16,18-1-16,-1 18 15,1-18-15,0 18 16,17 18 0,-35 0-16,35 17 15,-35-17-15,18 17 16,-18-17-16,17-1 16,1 1-16</inkml:trace>
  <inkml:trace contextRef="#ctx0" brushRef="#br1" timeOffset="-126534.3">24906 9807 0,'0'18'16,"0"-36"-16,18 36 0,-1-18 15,36 0 1,-35-18-16,0 18 0,-1-17 15,-17-1 1,0 0-16,0 1 16,-17-1-16,-1 18 15,0-18-15,1 18 0,-1 0 16,-17 36-16,17-19 16,18 1-16,-18 0 15,18 17-15,18-17 0,0 17 16,35 0-16,0-17 15,-18-18-15,53 0 16,-35 0-16,-18-18 0,-17 18 16,0-18-16,-1 18 15,-34 18 1,-1-18-16</inkml:trace>
  <inkml:trace contextRef="#ctx0" brushRef="#br1" timeOffset="-124349.39">25682 4374 0,'18'0'15,"0"0"1,-1 0-16,54 0 15,52-17 1,-70 17-16,18-18 0,-1 18 16,71-17-16,-88 17 15,53-18 1,-88 18-16,17 0 0,-17 0 16,-1 0-16,-17 18 0,0-36 31,-35 18-16</inkml:trace>
  <inkml:trace contextRef="#ctx0" brushRef="#br1" timeOffset="-124071.15">26388 4216 0,'0'-18'16,"17"18"0,1 0-16,0 0 0,52-18 15,-34 18-15,16 18 16,-16-18-16,-36 18 16,17 17-16,-17 0 15,-17-17-15,-19 52 16,1-52-16,0 17 0,0-17 15,17 0-15,0-1 0,-17 19 16,17-36 0</inkml:trace>
  <inkml:trace contextRef="#ctx0" brushRef="#br1" timeOffset="-108043.73">25329 11571 0,'18'0'31,"0"0"-15,17 0-16,18 0 0,70 0 15,-70 0-15,106-18 16,-88 18-16,52 0 15,-70-17-15,0 17 16,0 0 0,-36-18-16,1 18 15,-18-17-15,0-1 16</inkml:trace>
  <inkml:trace contextRef="#ctx0" brushRef="#br1" timeOffset="-107821.14">26053 11342 0,'0'0'0,"53"0"16,-36 17-16,18 1 0,18 0 15,0 17 1,-17-17-16,-19 17 16,1-17-16,-18 17 0,0 18 15,-18-36-15,-17 36 16,0-35-16,17 0 15,-35-1 1,35-17-16,18-17 16</inkml:trace>
  <inkml:trace contextRef="#ctx0" brushRef="#br1" timeOffset="-107332.98">26529 11113 0,'0'0'16,"0"17"0,0 36-1,0 0-15,35 70 16,-17-52-16,-1 0 0,19 70 16,-19-71-16,19 36 15,-19-71-15,1-17 16,-18 0-16,18-1 0,-1-17 15,1-35 1,-18 17-16</inkml:trace>
  <inkml:trace contextRef="#ctx0" brushRef="#br1" timeOffset="-106902.49">26494 11130 0,'17'0'16,"1"0"0,35 0-16,53-17 15,-53-1-15,35 18 16,88 0-16,-88-18 16,18 18-16,0-17 0,-18-1 15,-17 18-15,-1 0 0,-17 0 16,0 18-1,-35-1-15,-18 19 0,-35 52 16,17-35-16,0 0 16,1-1-16,-1 72 15,18-54-15,0 1 16,0-18-16,18 70 16,-1-87-16,1 52 15,-18-53-15,0-17 0,0-1 16,-18 1-16,-52-18 15,17 0-15,0-18 16,-18 18-16,-87 0 16,69 0-16,1 18 0,-71 0 15,89-1 1,17 1-16,18-18 16</inkml:trace>
  <inkml:trace contextRef="#ctx0" brushRef="#br1" timeOffset="-102259.57">24924 10319 0,'17'0'78,"1"0"-62,0 0-16,-1 0 15,1 0 1,0 17-16,-1-17 0,19 18 16,-19 0-1,1-1-15,17 1 0,0 0 16,1-1-16,-19 1 16,1 0-16,35-1 15,-36 1-15,19 17 16,-19-35-16,1 35 15,0-17-15,35 35 16,-36-18-16,1-17 0,-1 17 16,1 0-16,35 36 15,-35-36-15,-1 0 0,19 1 16,-19 34 0,1-34-16,0-1 0,17 35 15,-18-17-15,1-17 16,0-1-16,-18 18 0,17-18 15,1 18-15,0 35 16,-1-53-16,-17 54 16,0-36-16,18-18 15,-18 0-15,0 18 16,18-18-16,-18 18 0,17-17 0,1 34 16,-18-35-16,17 54 15,1-54 1,-18 0-16,18 36 15,-1-36-15,1 0 0,-18 1 16,18-19-16,-1 54 16,1-36-16,0 18 15,-1-35-15,1 17 16,-1 18-16,-17-36 0,18 36 16,-18-35-1,0 0-15,0-1 0,18 1 16,-18-1-16,17 36 15,1-35-15,-18 0 0,35-1 16,-17 1 0,0 0-16,-1-18 15,1 17-15,0 1 0,17 0 16,-18-1-16,19 1 16,-19-18-16,19 17 15,-1 1-15,-17-18 16,-1 18-16,18-18 0,-17 0 15,17 17-15,-17-17 0,35 0 16,-35 18-16,17-18 16,0 0-1,0 0-15,-17 0 0,0 0 16,-1 0-16,1 0 0,35 0 16,-35-18-16,34 18 15,-34-17-15,0 17 16,-1 0-16,-17-18 15,18 18-15,-36 0 32,18 18-17</inkml:trace>
  <inkml:trace contextRef="#ctx0" brushRef="#br1" timeOffset="-99268.34">27040 13070 0,'18'0'47,"0"0"-32,-1 0 1,-17-17 0,18 17-16,-18-18 0,35 1 15,-35-1-15,18 0 16,0-17-16,-18 0 0,17 17 16,1-70-1,-18 35-15,0-35 16,0 35-16,0-18 15,0 36-15,0 17 0,-18-17 16,18 0-16,0 17 16,-17 18-16</inkml:trace>
  <inkml:trace contextRef="#ctx0" brushRef="#br1" timeOffset="-98962.53">27040 12488 0,'18'0'16,"-18"-17"-16,0-1 0,18-17 15,-18 0 1,0 17-16,0-17 15,0-1-15,0 19 0,0-54 16,0 53-16,17-17 16,1 35-16,17 0 15,-17 18 1,0-18-16,34 35 16,-34-17-16,0-1 0,-1-17 15,1 18-15,0-18 16,-18 18-16</inkml:trace>
  <inkml:trace contextRef="#ctx0" brushRef="#br1" timeOffset="-98233.34">27040 10495 0,'0'18'15,"0"-1"1,0 1-16,0 17 0,18 54 16,0-37-16,-18 1 15,17 71-15,1-36 16,0-35-16,-18-35 16,17 17-16,-17-17 15,0-36 1,0 0-16</inkml:trace>
  <inkml:trace contextRef="#ctx0" brushRef="#br1" timeOffset="-97977.79">26829 10495 0,'35'-35'16,"-70"70"-16,70-88 0,0 53 15,-35-17-15,36 17 16,-19-18-16,1 18 16,0-18-1,-1 18-15,1 0 0,-1 0 0,1 0 16,17 53-16,1-17 16,-19-1-16,1 0 0,17 0 15,-17 1-15,17 17 16,-17-36-16,-1-17 15</inkml:trace>
  <inkml:trace contextRef="#ctx0" brushRef="#br1" timeOffset="-97232.82">26758 9860 0,'0'-17'16,"18"17"-16,-18 17 15,0 1 1,0 17-16,35 0 15,-35 1-15,18-19 16,17 1-16,0-18 16,1 0-16,-19-18 15,19-17 1,-36 0-16,0-18 16,0 35-16,0-17 15,0 17-15,0 36 16,0 35-1,17 0-15,1-18 0,35 36 16,-36-36 0,1 35-16,0-52 15,-18 0-15,-18-1 16,0 1-16,-17-18 0,17 0 16,-52-18-16,35 18 15,-1-17-15,19-1 16,-19 0-16,19 1 0</inkml:trace>
  <inkml:trace contextRef="#ctx0" brushRef="#br1" timeOffset="-96977.22">26688 9525 0,'17'-35'15,"-34"70"-15,52-88 0,0 35 0,18-34 16,-18 34-16,18-17 16,-17 35-16,-19-18 15,1 36 1,-18 17-16,0-17 16,0-1-16,0 18 15,0-17-15,0 0 0,18-1 0,-1 1 16,18 0-1</inkml:trace>
  <inkml:trace contextRef="#ctx0" brushRef="#br1" timeOffset="-96739.09">27358 9454 0,'0'0'0,"-35"18"16,17 0-16,-17-1 0,-1 36 16,19-17-16,-1-19 15,18 36-15,35 0 16,-17-35-16,17-1 16,1 1-16,17-18 15,-18 0-15,-18 0 16,19 0-16</inkml:trace>
  <inkml:trace contextRef="#ctx0" brushRef="#br1" timeOffset="-96509.48">27499 9560 0,'18'0'16,"-1"0"-1,1 0-15,17 18 16,-17 0-16,-18 17 15,0-18-15,0 19 16,-18-1-16,1-17 16,17-1-1,17 1 1,19-36-16,-19 18 16,1 0-16,-1-17 0</inkml:trace>
  <inkml:trace contextRef="#ctx0" brushRef="#br1" timeOffset="-96265.33">27711 9454 0,'17'0'16,"-17"18"-16,18-18 0,35 35 15,-35-17-15,17 0 16,0-1-16,0 1 15,-35 0-15,18-1 0,-18 18 16,0 1 0,-18-19-16,1 1 0,-1 17 15,0-17-15,1 35 16,17-35-16,-18-1 0,18 1 16</inkml:trace>
  <inkml:trace contextRef="#ctx0" brushRef="#br1" timeOffset="-95384.39">29051 10848 0,'18'70'16,"17"1"-16,-17 0 16,52 105-16,-34-88 15,34 89 1,-35-125-16,-17 1 0,0-17 15,-18-19-15,-18-34 16,-17-54 0,0 18-16,-18-88 15,35 71-15,0-1 0,1-17 16,34-53 0,1 70-16,17 1 0,1 17 15,52 0-15,-53 53 16,18 0-16,35 17 15,-70 19-15,-18-1 0,-35 53 16,-1-53 0,-17 1-16,0-1 0,0 0 15,1-17-15,-19 17 16,36-35-16,17 0 16,36 0-16,17 0 15</inkml:trace>
  <inkml:trace contextRef="#ctx0" brushRef="#br1" timeOffset="-95163.94">29722 10777 0,'0'0'0,"-18"0"0,0 18 0,1 0 16,-19 52-1,36-17-15,0 18 0,18-1 16,17 71-16,-17-88 15,35 53-15,-18-71 16,18 18 0,-35-35-16,35 0 15,-18-18-15,-18-18 0,1 18 16</inkml:trace>
  <inkml:trace contextRef="#ctx0" brushRef="#br1" timeOffset="-94818">30004 11271 0,'0'88'0,"-18"-193"0,36 122 0,-36-52 15,18 53-15,0-1 16,35 36 0,-17-18-16,17 1 15,1-36-15,-19 17 0,19-17 16,-19 0-16,18-17 16,-17-1-16,-18 0 15,0 1-15,0-1 0,0-17 16,0 17-16,0 36 15,18 52 1,-1-17-16,19 53 16,-1-53-1,0 35-15,-35-70 16,18 17-16,-18-17 16,-18 0-16,1-18 0,-36 0 15,17 0-15,-34-18 16,35-17-16,-1 17 15,1-17-15,-18-18 16,35 17-16,1 1 16,17 0-16</inkml:trace>
  <inkml:trace contextRef="#ctx0" brushRef="#br1" timeOffset="-94549.23">30286 10742 0,'0'0'0,"-35"35"16,35 1-16,-18-1 15,0 35 1,1-52-16,17 0 0,17 17 15,1-17-15,17-1 16,1-17-16,-1 0 16,-17 0-16,-1-17 15</inkml:trace>
  <inkml:trace contextRef="#ctx0" brushRef="#br1" timeOffset="-94313.13">30427 10813 0,'18'0'16,"-36"0"-16,53-18 16,-17 18-1,0 18-15,-1-18 0,1 35 16,-18-17-16,-18 34 16,1-34-16,-19 17 15,36-17-15,0 0 16,36-18-1,-1 0-15,0-18 16,0 18-16,1-18 16</inkml:trace>
  <inkml:trace contextRef="#ctx0" brushRef="#br1" timeOffset="-94002.31">30639 10689 0,'0'0'0,"17"0"31,36 18-15,-35-1-16,17-17 0,18 36 15,-18-19-15,-17 36 16,-18-35-16,0 17 16,-18-17-16,1-1 15,-1 1 1,1-18-16,-1 0 0,0 18 16,1-18-1</inkml:trace>
  <inkml:trace contextRef="#ctx0" brushRef="#br1" timeOffset="-93656.53">31097 10478 0,'0'52'16,"0"37"-1,0-36-15,18 35 16,0 0-16,-18 124 15,17-107-15,-17 19 0,0 70 16,18-124-16,-18 1 16,0 35-16,0-71 15,0-17-15,18-1 0</inkml:trace>
  <inkml:trace contextRef="#ctx0" brushRef="#br1" timeOffset="-93423.4">31397 11254 0,'0'0'0,"18"17"0,0 1 16,34 17-16,-34 0 15,53 1 1,-36-19-16,18 19 16,-18-19-16,0-17 15</inkml:trace>
  <inkml:trace contextRef="#ctx0" brushRef="#br1" timeOffset="-93250.92">31644 11324 0,'-53'88'15,"106"-176"-15,-141 212 0,53-71 0,-18 17 16,35-35-16,1-17 16,-1 0-16,18-1 15</inkml:trace>
  <inkml:trace contextRef="#ctx0" brushRef="#br1" timeOffset="-92816.29">32068 11536 0,'0'17'15,"-18"19"1,0-1-16,-17 18 15,35-35-15,-18 17 0,18-17 16,-17-18 0</inkml:trace>
  <inkml:trace contextRef="#ctx0" brushRef="#br1" timeOffset="-92265.48">32032 10760 0,'0'0'16,"18"17"0,0-17-1,17 18-15,-18-18 16,19 18-16,-19-18 16</inkml:trace>
  <inkml:trace contextRef="#ctx0" brushRef="#br1" timeOffset="-92111.43">32156 10672 0,'0'0'15,"17"0"1,-17 17 0,18 1-16,-18-1 15,18 1-15,-18 17 16</inkml:trace>
  <inkml:trace contextRef="#ctx0" brushRef="#br1" timeOffset="-91834.02">32579 11448 0,'0'0'0,"18"53"0,-1 70 16,1-70-16,0 53 15,-1-53-15,-17 17 16,0-52-16,0 0 16,-17-18-16,-19-18 15,19 0-15,-36-52 16,17 34-16,19-16 15,-36-72-15,35 53 16</inkml:trace>
  <inkml:trace contextRef="#ctx0" brushRef="#br1" timeOffset="-91715.21">32420 11024 0,'-53'89'0,"124"-178"0,-89 89 0,54 0 15,-19 18 1,1 0-16,-1-1 15</inkml:trace>
  <inkml:trace contextRef="#ctx0" brushRef="#br1" timeOffset="-91236.93">32826 11236 0,'0'0'16,"-35"18"-16,17-1 0,0 1 15,18 17-15,-17-17 0,17 52 16,17-52-16,19 35 16,-19-35-1,36-18-15,-35 0 16,0 0-16,17-36 16,-35 1-1,0 0-15,-18-1 16,1 1-16,17 0 15,-18 35-15,18 18 16,18 34 0,-1-34-16,1 17 15,-1-17-15,1 0 0,0 17 0,-1-17 16,-17-36 15,-17-17-31,17 17 16,0-17-16,0-1 15,17 19-15,1 17 16,17 0 0,-17 0-16,0 17 0,-1 1 15,18 0-15,-35-1 16,0 1-16,0 17 16,18-17-16,-18 0 15,0-1-15,18-17 16</inkml:trace>
  <inkml:trace contextRef="#ctx0" brushRef="#br1" timeOffset="-90948.69">33302 11395 0,'0'0'0,"0"-18"16,18 0-1,0 1-15,-18-1 16,0-17 0,-18 35-16,-17 0 15,-1 18-15,36-1 16,-17 1-16,-1 17 0,18-17 16,18 35-1,17-36-15,18 19 16,-35-36-16,34 0 15,-34 0-15,0-18 16,-18 0-16,17 1 16</inkml:trace>
  <inkml:trace contextRef="#ctx0" brushRef="#br1" timeOffset="-90726.1">33408 10866 0,'-18'35'16,"36"-70"-16,-36 87 0,36-34 15,-18 0-15,18-1 16,-1 1-16,1-18 15</inkml:trace>
  <inkml:trace contextRef="#ctx0" brushRef="#br1" timeOffset="-90603.78">33532 10901 0,'0'0'15,"0"17"-15,0 1 0,0 0 16,0-1-1</inkml:trace>
  <inkml:trace contextRef="#ctx0" brushRef="#br1" timeOffset="-90302.09">33567 10478 0,'0'0'15,"17"35"-15,1 0 0,0 18 16,35 70-16,-18-52 16,0 0-16,18 70 15,-18-71-15,-17 1 0,-18-1 16,0 1-16,0-1 0,-35 54 15,-1-71 1,-16 53-16,-1-53 16,-18 17-16,18-35 15</inkml:trace>
  <inkml:trace contextRef="#ctx0" brushRef="#br1" timeOffset="-84097.14">14711 8520 0,'17'0'15,"1"17"1,0 1-16,52-18 16,-34 0-16,17 0 15,-1 0-15,1 0 0,36-18 16,-54 1-16,0 17 16,18-18-16,-35 18 15,-18-18 1,-18 18-1</inkml:trace>
  <inkml:trace contextRef="#ctx0" brushRef="#br1" timeOffset="-83724.15">15134 8290 0,'0'0'0,"-17"0"0,34 18 31,1 0-15,17-18-1,-17 17-15,52 1 16,-34-18-16,-1 0 0,35 17 16,-34-17-1,-19 0-15,19 18 0,-19-18 0,1 18 16,0-1-1,-18 1-15,0 0 16,0-1-16,-36 19 16,1-19-16,-18 19 15,35-19-15,-17 18 16,17-35-16,18 18 16,-17-18-16,-1 18 15,18-1 1,-17 1-16,17 0 15</inkml:trace>
  <inkml:trace contextRef="#ctx0" brushRef="#br1" timeOffset="-78113.47">13053 10195 0,'0'18'94,"17"17"-79,1 0-15,-18 18 0,35 53 16,-35-53-16,36 124 15,-36-89 1,17 35-16,1-17 0,-18 18 16,18-19-16,17 72 15,-18-107-15,19 54 16,-36-71-16,17 17 16,-17-34-16,18-19 15,-18 1-15,0-36 16,18 1-16</inkml:trace>
  <inkml:trace contextRef="#ctx0" brushRef="#br1" timeOffset="-77735.95">12912 10195 0,'0'0'15,"17"-17"-15,-17-1 0,36-35 16,-1 35-16,18-70 15,-36 53-15,19 0 16,-19-1-16,19-16 16,-19 34-16,-17 36 15,0 34 1,0 1-16,18 0 0,0 18 16,-1-18-16,18 0 0,36 17 15,-36-35-15,1 1 16,-1-19-16</inkml:trace>
  <inkml:trace contextRef="#ctx0" brushRef="#br1" timeOffset="-77340.43">12841 12171 0,'0'0'0,"18"35"32,-1 36-17,-17-36-15,0 0 0,0 18 16,0-18-16,0-17 0,18 0 15,0-18-15</inkml:trace>
  <inkml:trace contextRef="#ctx0" brushRef="#br1" timeOffset="-77113.15">13053 12241 0,'0'0'16,"0"53"-16,17-17 0,1-19 0,17 1 15,-17-18 1,0 0-16,-1 0 0,19-18 16,-19 1-16,-17-1 0,18-17 15,-18 17-15,-18 0 16,1 1-16,-19-1 0,19 18 16,-19 0-1,19 0-15,34 18 16</inkml:trace>
  <inkml:trace contextRef="#ctx0" brushRef="#br1" timeOffset="-76933.99">13441 12277 0,'-18'17'15,"36"-34"-15,-53 70 0,17-36 16,18 1-16,-18-18 15</inkml:trace>
  <inkml:trace contextRef="#ctx0" brushRef="#br1" timeOffset="-76578.42">13600 12206 0,'0'18'16,"0"-1"-1,0 19 1,17-19-16,1 1 0,0-18 16,-1 0-16,1 0 0,17 0 15,-17-18 1,-18-17 0,0 17-16,-36 1 15,19-1-15,-18 18 16,17 0-1,36 0 1,-18 18-16</inkml:trace>
  <inkml:trace contextRef="#ctx0" brushRef="#br1" timeOffset="-76322.17">13811 12188 0,'0'18'15,"0"-36"-15,0 71 0,0-35 0,0 0 16,18-1-16,35 1 16,-36-18-16,36 0 15,-35 0-15,17-18 16,-35 1-16,0-1 16,0 0-16,0 1 0,-35-1 15,17 18-15,-35-18 16,36 18-16,-18 18 15,52-18 1,1 0-16</inkml:trace>
  <inkml:trace contextRef="#ctx0" brushRef="#br1" timeOffset="-76094.57">14058 12153 0,'-17'18'16,"34"-36"-16,-34 53 0,17-17 15,0 17 1,17-35-16,1 18 16,17-18-16,-17 0 0,35 0 15,-36-18-15,19 1 16,-36-1-16,17-17 16,-34 17-16,-1 18 15,0-17-15,1 17 0,-19-18 16,19 18-16,-19 0 15,19 18-15</inkml:trace>
  <inkml:trace contextRef="#ctx0" brushRef="#br1" timeOffset="-75460.88">13494 12823 0,'0'18'32,"0"17"-17,0 1-15,17-1 16,-17 18-16,0 0 0,0 17 0,0 89 16,0-71-1,0 0-15,0 142 16,0-124-16,0-1 0,18 1 15,-18 0-15,18 0 0,-1 35 16,1-70-16,0-18 16,-18-18-16,0 18 15,17 35-15,-17-35 16,0 0-16,18 17 16,0-34-1,-18-19-15,17-17 0,-17-17 16,18-1-16,-18 0 15,-18 18-15,18-17 16</inkml:trace>
  <inkml:trace contextRef="#ctx0" brushRef="#br1" timeOffset="-75077.19">13423 14658 0,'0'0'0,"0"18"0,0-1 0,0 1 15,18-1-15,-18 1 0,17 0 16,19 35-16,-1-18 16,0 18-16,1-18 15,-19-17-15,19-1 16,-19-17 0,18-35-16,1-35 15,-19 17-15,19-18 16,-19 18-16,19-35 15,-19 70-15,1-17 16,-1 17-16</inkml:trace>
  <inkml:trace contextRef="#ctx0" brushRef="#br0" timeOffset="-61958.28">8273 13070 0,'-18'0'16,"18"-17"-1,18 17 1,-1 17 0,1 1-16,35 17 15,-18-17-15,36 53 16,-36-36-16,53 53 16,-35-17-16,0-19 15,0 37-15,17-1 0,89 88 16,-71-70-16,106 70 15,-70-70-15,-1-17 16,1 16-16,17 1 0,-18 0 16,1 17-16,140 142 15,-158-159-15,18 17 16,-18-17-16,-1 0 0,89 53 16,-105-71-16,-1-35 15,-35 17-15,53 36 16,-71-70-16,0-1 15,-17-35-15,-1 17 0,-17-34 16</inkml:trace>
  <inkml:trace contextRef="#ctx0" brushRef="#br0" timeOffset="-61051.58">8396 13476 0,'0'0'15,"18"0"-15,-1 0 16,-17 18 46,18-1-46,-18 1 0,18 0-16,-18-1 0,35 54 15,0-36-15,1 18 16,-1 0-16,18 0 0,0 17 15,88 107-15,-53-71 16,106 141 0,-106-106-16,124 141 15,-106-141-15,-18-17 16,18-19-16,-18 19 0,18-18 0,52 88 16,-69-106-1,-1 0-15,0 0 0,0-17 16,-17 17-16,52 53 15,-70-70-15,35 52 16,-35-52-16,-17-18 0,-1-18 16,0 0-16,18-17 15</inkml:trace>
  <inkml:trace contextRef="#ctx0" brushRef="#br0" timeOffset="-60461.66">11659 15946 0,'-17'-18'16,"-1"18"-1,-17 0-15,17 18 16,0-1-16,1 1 0,-1-1 16,18 19-16,-17-19 0,17 1 15,0 17-15,0-17 16,17 0-16,18-18 15,-17-18 1,17 0-16,-17 1 16,0-1-16,-18 0 15,17 54 17,1-1-17,0 0-15,-1-17 16,19 17-16,-1-35 15,0 18 1</inkml:trace>
  <inkml:trace contextRef="#ctx0" brushRef="#br0" timeOffset="-60316.66">11730 16457 0,'0'0'16</inkml:trace>
  <inkml:trace contextRef="#ctx0" brushRef="#br0" timeOffset="-60199.32">11748 16686 0,'0'18'16,"0"-36"-16</inkml:trace>
  <inkml:trace contextRef="#ctx0" brushRef="#br0" timeOffset="-60072.4">11748 16951 0,'0'0'15,"0"35"-15,17-35 16,1 0-16</inkml:trace>
  <inkml:trace contextRef="#ctx0" brushRef="#br0" timeOffset="-59983.16">11871 17022 0,'-18'17'15,"18"1"1</inkml:trace>
  <inkml:trace contextRef="#ctx0" brushRef="#br0" timeOffset="-59505.33">11571 17515 0,'18'0'15,"17"0"-15,0 0 16,36 0 0,-18-17-16,-18 17 0,0 0 15,-17 0-15,0 17 0,-36 36 16,0-17-16,-52 87 15,35-52-15,-18 17 16,17-35-16,36-18 16,0 0-1,18-35-15,0 0 0,17 0 16,35-17-16,-34-19 16,17-17-16,-36 18 15</inkml:trace>
  <inkml:trace contextRef="#ctx0" brushRef="#br0" timeOffset="-59110.31">11783 17762 0,'0'0'16,"17"18"-16,1-18 0,17 18 15,-17-18-15,35-18 16,-35 0-16,17 1 15,-35-1 1,17 18 0,-34 18-1,17 17-15,17-17 16,1 17-16,0-17 16,17-1-1,-17 1-15,-1-18 0,19 0 16,-36-18-16,17-17 15,1 35 1,-18-18-16,0 1 16,0 34-1,0 1 1,17 0-16,-17 17 16,18-35-16,17 17 15,1-17-15,-1-35 16,-35 18-16</inkml:trace>
  <inkml:trace contextRef="#ctx0" brushRef="#br0" timeOffset="-58938.38">12277 17498 0,'0'0'16,"17"88"-16,-17-53 0,0 18 15,18 0-15,0-18 0,-1 1 16,1-1-16,17 0 16,-17-17-16</inkml:trace>
  <inkml:trace contextRef="#ctx0" brushRef="#br0" timeOffset="-58654.09">12524 17833 0,'-36'88'16,"72"-176"-16,-72 211 0,36-87 0,0-1 15,36-35-15,-19 0 16,19-18-16,-1-35 16,-18 36-16,1-36 15,-18 18-15,0 17 16,0 0-16,18 36 31,-1 0-31,-17-1 0,18 1 16,0-1-16,-1 1 0,19 17 15,-19-35 1,1 0 0</inkml:trace>
  <inkml:trace contextRef="#ctx0" brushRef="#br0" timeOffset="-57586.16">8273 13670 0,'17'18'63,"19"35"-48,-19-18-15,54 71 16,-18-53-16,-18 0 16,18 17-16,70 71 15,-52-52-15,88 87 16,-89-70-16,1 17 0,-1-17 16,1 18-16,-1-19 0,54 142 15,-54-141-15,54 106 16,-71-106-16,17-18 15,-17 18-15,71 52 16,-71-69-16,53 52 16,-71-71-16,18-17 15,-18 18-15,18-1 0,-18 1 16,18-1-16,18 36 16,-36-53-16,0 0 0,36 35 15,-36-52 1,-17-1-16,17-18 0,0 19 15,-17-1-15,35 18 16,-36-35-16,1 52 16,0-52-16,-18 17 0,17-17 15,1 17 1,0-17-16,-1-1 16,1 1-16,-18 0 15,35 17-15,-17 0 16,-1-17-16,-17-1 15,18-17-15</inkml:trace>
  <inkml:trace contextRef="#ctx0" brushRef="#br1" timeOffset="-51591.45">23689 15840 0,'0'-18'16,"0"36"-16,0 52 16,18 1-1,-1 17-15,-17 0 0,36 106 16,-36-88-16,17 70 16,-17-87-16,18-36 15,-18 0-15,18-18 16,-1 0-16,18-35 15,-17-18-15,0 1 16</inkml:trace>
  <inkml:trace contextRef="#ctx0" brushRef="#br1" timeOffset="-51197.9">23583 15910 0,'53'18'15,"-106"-36"-15,159 54 0,-53-19 0,35 1 16,0-1-16,18 1 0,123-18 16,-123 0-1,124 0-15,-142 0 16,53 35-16,-88-17 16,0 17-16,-18 18 0,-17-17 15,-1 69-15,-17-52 16,0 18-1,0-18-15,0 17 0,-17 54 16,17-71-16,0 17 0,0-17 16,0 0-16,0-18 0,17 18 15,-17-35-15,0 0 16,-17-18-16,-1 0 16,-17 0-16,-71-18 15,35 18-15,1-18 0,-18 1 16,-18-1-16,-71 0 15,107 18-15,-1 0 0,18 0 16,0 0 0</inkml:trace>
  <inkml:trace contextRef="#ctx0" brushRef="#br1" timeOffset="-50774.77">24306 15452 0,'0'35'15,"0"-70"-15,0 105 0,0-17 16,0 0-16,0 0 15,0 18-15,-17-1 0,17-17 16,0 35-16,0-53 16,0-17-16,0 0 0,17-18 15,1-36 1,-18 19-16,0-18 16</inkml:trace>
  <inkml:trace contextRef="#ctx0" brushRef="#br1" timeOffset="-50556.19">24095 15699 0,'106'-300'63,"-212"600"-63,229-618 0,-105 318 0,-1 18 15,-17-1 1,18 19-16,0 17 15,-1-18-15,19 18 16,-19-36-16,1 1 0,17 17 16,-17-35-1</inkml:trace>
  <inkml:trace contextRef="#ctx0" brushRef="#br1" timeOffset="-50029.57">23865 14711 0,'0'0'0,"-17"-35"0,17 17 15,-18 36 1,1 17 0,17 0-16,17 36 0,1-36 15,35 18 1,-36-35-16,36 34 15,-35-34-15,-18 0 16,0-1-16,-18-17 16,-35 0-16,18 0 15,17 0-15,-17-17 0,0 17 16</inkml:trace>
  <inkml:trace contextRef="#ctx0" brushRef="#br1" timeOffset="-49494.65">24095 14923 0,'0'-36'47,"0"72"-47,17-89 0,-17 35 0,0 0 15,-17 18 1,-1 0-1,0 36-15,18-19 16,0 1-16,0 0 16,0-1-16,0 1 15,18-18-15,0 17 16,-1-17-16,1 0 0,0 0 16,-1 0-16,1 0 15,0 18 1,-1 35-1,1 0-15,-1 0 0,1-18 16,0 18-16,17-18 0,-17 36 16,-1-54-16,-17 1 15,-17-36 1,-19-34 0,36 16-16,-17 1 15,-1 0-15,18-36 16,0 36-16,18-36 15,17 54-15,0-1 16,1 18-16,-19 0 0,1 0 16,0 35-1,-18 1-15,0-19 0,-18 1 16,0 0-16,1-18 16,-1 0-16,0 0 0,1 0 15,17-18-15,-18 0 16</inkml:trace>
  <inkml:trace contextRef="#ctx0" brushRef="#br1" timeOffset="-49345.69">24430 14923 0,'18'0'16,"-1"-18"-16,18 0 15,-17 18-15,53-35 16,-54 17-16,1 18 0,17-35 15</inkml:trace>
  <inkml:trace contextRef="#ctx0" brushRef="#br1" timeOffset="-49188.85">24536 14676 0,'35'52'16,"-70"-104"-16,70 140 0,-17-53 0,-18 53 15,17-35 1,-17 0-16,0 18 16</inkml:trace>
  <inkml:trace contextRef="#ctx0" brushRef="#br1" timeOffset="-48589.28">24730 15028 0,'0'0'16,"17"-17"-16,1-1 15,0 18-15,-1-18 0,-17 1 16,0-1-16,18 1 16,-36-1-16,1 36 15,-1-1 1,-17 36-16,35-18 15,0 18-15,17-17 16,1-19-16,53 1 16,-54-18-16,18 0 0,18-35 15,-35 17 1,-18 0-16,18 1 0,-18-36 16,0 35-16,-18 18 15,18 18 1,0 35-1,0-36-15,18 1 0,-1 0 16,1-1-16,0-17 16,-1-17-1,-17-19 1,0 19-16,0-1 0,0 0 16,18 1-1,0 17-15,-1 17 16,1 1-1,-1-18-15,-17 18 0,18-18 16,-18 17-16,18-17 31,-18-17-15,17-1-16,1 18 16,0 18-1,-1-18 1,-17 17-16,0 1 15,18-18-15</inkml:trace>
  <inkml:trace contextRef="#ctx0" brushRef="#br1" timeOffset="-48266.43">25206 14570 0,'0'0'0,"18"70"15,-1-17-15,-17-18 0,36 71 16,-36-53-16,0 0 16,17 0-16,-17-18 0,0 1 15,18-1 1,-1-35 0,1-18-16,0 1 15,-1 17-15,1 0 16,0 0-16,17 35 15,-35-17-15,0 34 16,0-16-16,-35-1 16,17-35-1,0 0-15,18-18 16,0 1-16,18-1 16,-18 0-16</inkml:trace>
  <inkml:trace contextRef="#ctx0" brushRef="#br1" timeOffset="-47971.14">25488 15134 0,'18'0'32,"-36"0"-32,53 0 15,-35-17 1,-17 17 0,17-18-16,-18 18 15,1 0-15,17 35 16,17-17-16,1-1 15,-1 1 1,1 0-16,17-18 0,-17 0 16,0 0-16,-1 0 15,-17-18-15,0 0 0,0 1 16,0-1-16,0 1 16,0-1-16,18 18 15,17 0-15,18 0 16,-35 0-1,17 18-15</inkml:trace>
  <inkml:trace contextRef="#ctx0" brushRef="#br1" timeOffset="-47454.21">25206 16475 0,'18'0'15,"17"-18"-15,0 18 16,0-18-16,89 1 16,-54 17-16,1 0 0,0-18 15,87 18 1,-87-17-16,-1 17 0,-17 0 15,0 0-15,-35 0 16</inkml:trace>
  <inkml:trace contextRef="#ctx0" brushRef="#br1" timeOffset="-47275.48">25929 16316 0,'35'0'15,"54"0"1,16 18-16,-52-1 0,0-17 15,-17 18-15,-1 17 16,-53-17 0,-70 17-16,35-17 15,0 17-15,-53 0 16,71-17-16,17-18 0</inkml:trace>
  <inkml:trace contextRef="#ctx0" brushRef="#br1" timeOffset="-46982.3">26688 16245 0,'0'53'0,"0"-106"0,0 230 16,0-124-16,0 0 0,0 0 16,0-18-16,17 35 15,-17-52-15,18-18 16</inkml:trace>
  <inkml:trace contextRef="#ctx0" brushRef="#br1" timeOffset="-46631.84">26564 16140 0,'-53'-89'16,"36"72"-16,17-1 0,17 18 15,19 0-15,69 18 16,-52-1-16,35 1 15,1 0-15,87 17 16,-70-35-16,-18 0 16,71 0-16,-106 18 15,35 17 1,-70 35-16,-1-34 0,-17 17 16,-17 17-16,-1 71 15,0-88-15,18 18 16,0-18-16,0 0 0,0 17 15,0-35-15,0-17 16,-35 0-16,17-18 0,-35 0 16,-52 0-16,52 0 15,-88-18 1,88 0-16,0 18 16,0-17-16,18 17 0,-18 0 15,35 0-15</inkml:trace>
  <inkml:trace contextRef="#ctx0" brushRef="#br1" timeOffset="-45468">24783 15699 0,'17'-18'16,"54"-17"-1,-36 17-15,18 0 0,-18 1 16,18-1-16,35 18 16,-35 0-16,-17 0 0,17 18 15,-1 17-15,37 36 16,-36-18-16,-18-1 16,18 1-16,-18 0 0,53 71 15,-52-36-15,16-17 16,1-1-16,53 106 15,-53-87-15,53 105 16,-53-106-16,-18 0 16,18-17-16,35 87 15,-52-87-15,34 35 16,-35-53-16,18 35 16,-35-35-16,17 35 15,-17-53-15,35 53 16,-18-70-16,0 17 15,1-17-15,-1 17 0,0-17 16,0 0-16,-17-18 16,17 17-16,-17-17 0,35 0 15,-35 0-15,-1 0 0,1-17 16,-1 17-16,1 0 16,0 0-1,-18-18-15,17 18 16,-17-18-1,0 1-15</inkml:trace>
  <inkml:trace contextRef="#ctx0" brushRef="#br1" timeOffset="-44996">27076 17163 0,'-18'17'16,"36"-34"-16,-36 52 0,18-17 15,0 17-15,18 35 16,-1-17-16,-17 0 0,0 18 16,18-1-16,-18 54 15,18-71-15,-18-18 16,0 18-16,17-53 16,-17-18-1,0-17-15,0 17 0</inkml:trace>
  <inkml:trace contextRef="#ctx0" brushRef="#br1" timeOffset="-44750.35">26899 17321 0,'0'-17'15,"53"-1"1,-35-17-16,17 17 0,36-17 15,-54 35-15,36-18 16,-35 18 0,-18 53-1,18-35-15,-18 17 0,17 18 16,-17-35-16,18-1 16,-1-34-1</inkml:trace>
  <inkml:trace contextRef="#ctx0" brushRef="#br1" timeOffset="-44200.3">26935 15505 0,'0'35'31,"0"35"-15,17-17-16,-17 0 16,0 0-16,0 0 0,18 18 15,-18-36 1,18-17-16,-18-1 0,0 1 15,17-18-15,-17-18 16</inkml:trace>
  <inkml:trace contextRef="#ctx0" brushRef="#br1" timeOffset="-43983.72">26811 15734 0,'0'0'0,"0"-18"16,18 1-16,35-19 15,-36 19-15,36-19 16,-17 19-16,-36-1 16,17 1-16,1 17 15,-36 17 1,18 1-16,18 35 16,-18-36-16,17 1 15,19 17-15,-19-17 16,1-18-16</inkml:trace>
  <inkml:trace contextRef="#ctx0" brushRef="#br1" timeOffset="-43228.7">26758 15117 0,'0'52'16,"0"-104"-16,18 140 0,-18-71 0,17 1 15,19 0-15,-19-18 16,36 0-16,-17-18 16,-19 0-16,1-35 15,0 18-15,-18-18 16,0 18-16,17 0 16,-17 52-1,0 1-15,18 70 16,-18-53-16,35 54 15,-17-36-15,-1-18 16,-17 35 0,18-52-16,-18 0 0,0-1 15,-18-17-15,1 0 0,-19 0 16,36-17-16,-17 17 16,-1-18-16,1 0 0,-1 1 15,-17-19-15,35 19 16,-18-18-1</inkml:trace>
  <inkml:trace contextRef="#ctx0" brushRef="#br1" timeOffset="-42728.09">26723 14905 0,'18'-18'15,"-1"-17"-15,18 17 16,1-52-16,-19 34 15,1 1-15,0 0 16,-1 17-16,-17 1 0,0-19 16,0 54-1,0 35 1,18-35-16,0 34 16,-1-34-16,19 35 15,-19-35 1,1-1-16,-1 1 15</inkml:trace>
  <inkml:trace contextRef="#ctx0" brushRef="#br1" timeOffset="-42482.43">27340 14764 0,'0'0'16,"-35"17"-16,17 1 16,-17 35-16,17-35 15,1 17-15,-1-17 16,18-1-16,35 18 16,-17-17-16,17-18 15,-17 18-15,53-18 16,-36 0-16,-18 0 15</inkml:trace>
  <inkml:trace contextRef="#ctx0" brushRef="#br1" timeOffset="-42248.31">27499 14852 0,'0'0'15,"0"-18"-15,18 18 0,-1 0 0,1 0 16,0 18-16,-18 0 15,0-1-15,-18 36 16,18-18 0,-18 1-16,1-19 15,17 1 1,17-18-16,19 0 0,-19 0 16,36-18-16,-18 1 15,1-1 1</inkml:trace>
  <inkml:trace contextRef="#ctx0" brushRef="#br1" timeOffset="-41987.62">27746 14817 0,'18'0'15,"-1"17"-15,1-17 16,35 36-16,-36-36 15,1 17-15,35 1 16,-53 0-16,18-18 16,-18 17-16,17 18 15,-34-35-15,17 18 16,-18 0-16,0-1 0,1 1 0,-1-18 16,0 18-16,1 17 15,-1 0-15,1-17 16</inkml:trace>
  <inkml:trace contextRef="#ctx0" brushRef="#br0" timeOffset="-11434.83">18891 582 0,'0'-18'0,"0"1"16,0-1-16,0 1 0,-17-1 15,-1 18 1,-17 0-16,17 35 15,-17-17-15,-18 70 16,18-35-16,17 17 0,-17-17 16,17 18-16,-17 88 15,17-89-15,18 18 16,18 18-16,-1-18 0,72 195 16,-72-213-1,71 71-15,-17-35 16,0-18-1,-36-70-15,0 0 16,-17-18-16,-18-18 16</inkml:trace>
  <inkml:trace contextRef="#ctx0" brushRef="#br0" timeOffset="-10916.33">19191 970 0,'0'35'31,"0"-17"-31,0 53 16,18-18-1,-1-1-15,1 19 0,-18-18 16,18 17-16,-1 54 0,1-71 15,17 35 1,-35-70-16,18 17 16,0-17-16,-1-36 15,-17 0 1</inkml:trace>
  <inkml:trace contextRef="#ctx0" brushRef="#br0" timeOffset="-10455.1">19173 953 0,'0'-18'15,"0"36"-15,18-54 0,0 1 16,-1 17-16,36 1 15,-17 17 1,-19 0-16,19 0 16,-1 17-16,0 1 0,36 17 15,-54-17-15,19 17 16,-19 0-16,-17-17 16,0 17-16,0-17 0,-17 17 15,-1 1-15,-17 16 0,-18 37 16,35-54-16,18 18 15,18-18-15,-1 0 16,19 1-16,-1-19 16,0 1-16,36 35 15,-36-18-15,0 18 16,-35-35-16,0 17 0,-35 0 16,-36 18-16,19-35 15,-72 35-15,71-53 16,-17 17-1,34-17-15,19-35 16,17 17-16</inkml:trace>
  <inkml:trace contextRef="#ctx0" brushRef="#br0" timeOffset="-10001.9">20091 1252 0,'0'0'0,"17"18"16,1-18-16,17 18 0,-17-18 16,17 0-16,0 0 15,1 0-15,17 17 16,-36-17-16,1 0 16,-36 18-1</inkml:trace>
  <inkml:trace contextRef="#ctx0" brushRef="#br0" timeOffset="-9820.92">20144 1429 0,'17'17'0,"1"-17"15,17 18 1,-17 0-16,17-18 0,0 0 0,18 0 15,-35 17-15,17-17 16,-35 18-16</inkml:trace>
  <inkml:trace contextRef="#ctx0" brushRef="#br0" timeOffset="-9309.47">20743 1005 0,'0'0'0,"0"-17"0,36-1 16,-19 18-16,36-17 16,-18 17-1,36 0-15,-36 17 16,-17 1-16,17 17 16,-17-17-16,-18 17 15,-18-17-15,18-1 16,-17 19-16,-1-19 0,18 1 0,0 35 15,0-36-15,35 19 16,0-19-16,-17 1 16,35 17-16,-35 0 15,17-17-15,-35 0 0,0-1 16,0 36 0,0-17-16,-35-1 15,17-17-15,-17-1 0,-18 18 16,18-35-16,-1 18 15,19 0-15,-1-18 16,0 0-16,18-18 16,18 18-16</inkml:trace>
  <inkml:trace contextRef="#ctx0" brushRef="#br0" timeOffset="-8960.57">21202 600 0,'0'0'16,"18"0"-16,17 0 15,-17 17-15,17 1 0,18 17 16,35 53 0,-35-17-16,0 0 0,35 70 15,-53-53-15,0 18 16,-17-18-16,0 0 0,-1 0 16,-17 53-16,0-88 15,-35 53 1,17-53-16,-70 35 15,35-52-15,0 16 16,18-16-16</inkml:trace>
  <inkml:trace contextRef="#ctx0" brushRef="#br0" timeOffset="-7617.4">476 10654 0,'-17'-18'0,"-1"18"0,0 0 15,1 0-15,-19 36 16,19-36-16,17 17 16,0 1-16,35-18 15,36 0 1,-18 0-16,70-35 15,-52 35-15,17-18 0,-18 0 16,124 18 0,-105-17-16,-1 17 0,18 0 0,-1-18 15,125 0 1,-124 18-16,-1 0 0,-34 0 16,-1 0-16,1 18 15,-53-18-15,-1 18 16</inkml:trace>
  <inkml:trace contextRef="#ctx0" brushRef="#br0" timeOffset="160.87">13582 3687 0,'18'-18'32,"17"18"-32,-17-18 15,17 18-15,35 0 16,-34 18-16,-1 0 15,0-1-15,0 18 0,18 36 16,-35-18-16,0-18 16,-18 36-16,0-1 0,0 1 15,-18 105 1,0-70-16,18-18 0,0 18 16,-17-18-16,17 1 0,17 87 15,-17-88-15,18 0 16,0 53-16,-18-70 15,17 0-15,1-1 0,0-17 16,17 0-16,-18-18 0,19 0 16,-19-17-16,19 0 0,-1-18 15,36 0 1,-36-18-16,-18 0 0,1 18 16,-18-17-16,0 34 15,-18 1-15,1 0 16,-36 35-1,-18 17-15,54-35 16,-19 1-16,19 17 0,-19 35 16,19-35-16,-1 53 15,18-36 1,0-17-16,0 18 0,0-1 0,0 1 16,0-1-16,0 54 15,0-71-15,0 0 16,18 0-16,-18 52 15,0-52-15,0 0 0,0 0 16,0 88 0,0-70-16,17 105 15,1-88-15,-18 1 0,0-1 16,18 35-16,-18-52 16,0-18-16,0 17 0,17 54 15,-17-71-15,18 70 16,-18-70-16,0 18 15,18 34 1,17 19-16,-35-71 16,18 0-16,-18-18 0,0 36 15,-18-36 1,0-18-16,-35 54 16,36-53-16,-54 17 15,54-17-15,-54-1 16,53 1-16,-17 0 15,17-18-15</inkml:trace>
  <inkml:trace contextRef="#ctx0" brushRef="#br0" timeOffset="1296.42">13794 9807 0,'53'-17'15,"-106"34"-15,158-52 0,-69 17 0,17 18 0,35 18 16,-53-18-1,53 53-15,-52-18 16,-1 18-16,-17-18 0,34 71 16,-52-35-1,18-1-15,-18 107 0,0-89 16,0 141 0,0-123-16,18 123 15,-1-123-15,1 88 16,0-123-16,-18 17 15,17-18-15,1 1 0,0 17 0,17 36 16,0-54 0,0-17-16,36 53 15,-18-71-15,-18 1 0,18-19 16,-18 18-16,36-17 16,-36 0-16,-17-18 0,-1 0 15,-34 0 1,-1 0-1,-17 17-15,17 1 16,1 53 0,17 17-16,0-35 15,0 70-15,0-70 16,35 71 0,-17-89-16,17 71 15,-18-53-15,1 0 16,0-1-16,-18 19 0,17-18 0,1 0 15,17 88-15,-17-71 16,17 72 0,-35-54-16,18-18 0,-18 19 15,0-19-15,0 54 16,0-72-16,-18-16 0,1-1 16,-1 0-16,-35 1 15,18-19-15,-1 1 16,1 0-16,18-1 0,-19 36 15,19-18-15,17 1 16,17-1-16</inkml:trace>
  <inkml:trace contextRef="#ctx0" brushRef="#br0" timeOffset="2618.82">13035 15893 0,'18'0'16,"-1"0"-16,1 0 15,17-18-15,1 18 16,17 0-16,17 0 16,-17 18-16,-35-1 0,17 1 15,0 35 1,-35-36-16,0 19 0,0-19 0,-17 19 16,-1-1-16,-35 36 15,18-36-15,17 0 16,-17 0-16,17 54 15,18-37-15,0 1 0,18 0 16,17 18-16,0-36 16,18 0-1,-35-17-15,35 0 16,-36-18-16,1 17 16,-36 1-1,1 17 1,-1 1-16,1 69 15,17-52-15,0 18 16,0 70-16,17-71 16,-17-17-16,35 53 15,-17-53-15,0 0 0,17 0 16,-17 0-16,52 70 16,-34-87-16,-1 17 15,-18-18-15,19 18 0,17 53 16,-53-71-16,0 18 15,0-18-15,-18 0 0,0 1 16,-52 34-16,35-35 16,-36 18-16,18-35 15,0 0 1,35-18-16,1 0 16</inkml:trace>
  <inkml:trace contextRef="#ctx0" brushRef="#br2" timeOffset="16382.08">18697 7091 0,'0'-18'15,"18"18"1,-18-17-16,0-1 31,-18 18-15,1 0-1,-1 0 1,0-18-16,1 18 16,-1-17-16,0 17 15,-17-18-15,0 18 16,-36-18-16,18 18 15,18 0-15,-71 0 16,53 0-16,0 0 0,1 0 16,-1 0-16,-71 0 15,71 18-15,-17-18 16,-1 0-16,-52 0 16,70 18-16,-18-18 0,-35 0 15,53 0 1,0 0-16,1 17 0,-1-17 0,0 18 15,-53 17 1,53-35-16,-35 35 16,35-17-16,-18 0 15,36-1-15,-36 1 16,54 0-16,-18-18 0,-1 35 16,-17 0-1,36-17-15,-1 0 16,-35 34-16,18-34 15,17 0-15,-17-1 0,-18 19 16,18-19-16,0 1 16,-1 0-1,-17 17-15,36-18 16,-1 1-16,-17 17 16,35 1-1,-18-1 1,18-17-16,-18-1 0,18 1 15,-17 17 1,17-17-16,-18 17 16,1 0-16,-1 1 15,18-1-15,-18-17 0,1 52 16,17-52-16,0 17 16,0-17-16,0 35 15,17-18-15,-17 18 16,0-18-16,0-17 15,18 52 1,-18-17-16,18-18 0,-18 1 16,0-19-16,17 36 15,1-17-15,-1-19 16,1 18-16,-18-17 0,35 53 16,-35-54-16,36 36 15,-19-35 1,-17 17-16,18-17 0,0-1 15,-1 1-15,1 17 0,17 1 16,-17-19-16,-1 1 16,19-1-16,-19 1 0,19 17 15,17-17 1,-36 0-16,18-1 16,-17-17-16,35 36 15,-35-36-15,-1 17 0,1 1 16,0 0-16,34 17 15,-34-35-15,0 17 0,-1 1 16,36 0 0,-35-18-16,17 17 0,-17-17 15,35 18-15,-36-18 16,1 0-16,17 18 0,-17-18 16,17 17-1,1-17-15,-19 18 0,36-18 16,-35 0-16,-1 18 15,36-18-15,-17 17 16,-19-17-16,18 0 0,18 0 16,0 0-1,-17 0-15,-1 0 0,0 0 16,18-17 0,-18 17-16,1-18 0,-1 18 15,0 0-15,18 0 16,-18 0-16,1 0 0,-19 0 15,54 0 1,-18-18-16,-18 18 16,-17 0-16,17 0 0,36-17 15,-36 17-15,35 0 16,-34 0-16,-1 0 16,0 0-16,0 0 15,1 0-15,-1 0 0,0 0 0,36 0 16,-36 0-1,0 0-15,1 0 0,-1 0 16,0 17-16,53 1 16,-52-18-16,-1 0 15,18 18-15,-18-18 0,71 0 16,-53 0-16,35-18 16,-53 18-16,54 0 15,-36-18-15,-18 18 16,18 0-16,53 0 15,-71 0-15,18 0 0,-18 0 16,53-17 0,-35 17-16,-18 0 0,1-18 15,17 18-15,-18-18 0,53 1 16,-53-1 0,18 18-16,35-18 15,-52 18-15,52-17 16,-35-1-16,17 1 15,-17 17-15,36-18 16,-54 0-16,0 18 0,18-17 16,35-1-16,-53 18 15,18 0-15,-17-18 16,-1 18-16,53-17 16,-70 17-16,17-18 0,0 18 15,-17-18-15,35 18 16,-18 0-16,0-17 0,-17 17 15,17-18-15,36 18 16,-36-18-16,0 1 16,-17 17-16,0-18 0,17 1 15,-17-1-15,17 0 0,0 1 16,-17-1-16,35 0 16,-36 1-1,1-1-15,17 0 16,-17 1-16,35-1 15,-35 1-15,17-19 16,0 19-16,0-19 16,-17 1-16,0 17 0,17-17 15,0-18 1,-17 36-16,17-1 16,0-17-16,1-18 15,-36 35-15,17 0 16,-17 1-16,18-18 15,0 17-15,-18 0 16,17 1-16,-17-1 0,35 0 16,-35 1-16,18-1 15,0-17-15,-18 17 0,17-35 16,1 36 0,-18-19-16,0-17 0,0 18 15,0-18 1,0 36-16,-18-36 15,18 35-15,-17-35 16,-1 35-16,0 1 0,1-1 16,-18-35-1,17 36-15,0-19 0,1 19 16,-36-36-16,0 0 16,18 35-16,-1-17 15,1 17-15,-53-17 16,53 0-16,-1 17 0,-17 1 15,-17-19 1,-18-17-16,35 36 16,17-1-16,-17 0 0,-35 1 15,53-1-15,-18 18 16,0-18-16,18 18 16,-18-17-16,-71 17 15,54-18-15,-54 18 16,72 0-16,-72-17 15,71 17-15,0-18 16,18 0-16,0 18 0,-36-17 16,18-1-16,0 0 15,18 18-15,-53-17 16,53 17-16,-1 0 16,-17 0-16,-17-18 15,17 18-15,18 0 0,-18 0 16,-18 0-16,-52 0 15,52 0-15,1 18 16,-19-1-16,1 1 0,-71 17 16,89-17-16,-18 0 15,17-1-15,-17-17 0,-71 35 16,71-35-16,0 18 16,0-18-16,17 0 15,0 18-15,-87-1 16</inkml:trace>
  <inkml:trace contextRef="#ctx0" brushRef="#br2" timeOffset="21276.7">19403 2117 0,'-18'0'31,"36"0"16,-1 17-32,19-17-15,52 0 16,-35 0-16,88 0 16,-53 0-16,0 0 0,1 18 15,122 0 1,18-1-16,-105-17 16,123 0-16,-159-17 15,0 17-15,-35 0 0,18 0 16</inkml:trace>
  <inkml:trace contextRef="#ctx0" brushRef="#br2" timeOffset="32104.74">10989 6033 0,'0'17'63,"0"1"-32,-18-1-15,1 1-16,-19 17 15,1-17-15,0 17 16,0-35 0,17 18-16,-53 17 15,36-17-15,0-1 0,-18-17 16,18 18-16,-1 0 15,-52 17-15,53-17 16,-53 17-16,35 0 0,0-17 16,-35 17-1,35-17-15,-53 17 16,71-17-16,-18-18 16,18 17-16,-18-17 0,-53 18 15,70 0-15,-69 17 16,52-17-16,0-1 15,-53 1-15,53-1 16,0 1-16,0 0 16,0-1-16,-35-17 15,-18 18-15,71 0 16,-53-1-16,53-17 16,-1 0-16,19 0 0,-19 18 15,-17-18-15,18 0 16,-35 0-16,52 0 15,-17 0-15,-1 0 16,1 0-16,-35 0 16,34 0-16,-34 0 15,17 0-15,-18 0 16,36 0-16,-53 0 16,53 0-16,-18 0 15,17 0-15,-17 0 0,18 0 16,-53 18-16,53-18 15,-18 0-15,17-18 0,1 18 16,0 0-16,-36-18 16,36 18-16,0 0 0,-18-17 15,-18 17 1,-17 0-16,53 0 16,17 0-16,-17 0 0,-36 0 15,36 0-15,-18-18 16,18 18-1,-18-18-15,18 18 0,-1-17 16,-16 17-16,-37-18 16,54 18-16,-36-18 15,36 1-15,-35 17 16,34 0-16,19-18 16,-19 18-16,1 0 0,0 0 0,0 0 15,-36 0 1,36 0-16,-36-17 15,36 17-15,-36 0 16,36 0-16,0 0 0,0-18 16,-1 18-16,-34 0 15,34 0-15,-52 0 16,53 18-16,0-18 16,-36 17-16,36 1 15,-36-1-15,36-17 16,0 18-16,-18-18 15,18 18-15,-18-1 0,0-17 16,-35 36-16,52-19 16,-17-17-16,-35 36 15,53-19-15,-36 1 16,36-1-16,-53 19 16,53-19-16,-1 1 15,1 0-15,17-18 0,-17 17 16,-35 19-16,34-19 15,1 1-15,17 17 16,-17-17-16,-18 35 16,36-36-16,-1 1 0,0 0 15,1 17-15,-1 0 16,0 0-16,18-17 16,-17 17-16,17-17 0,0 35 15,0-18-15,17 18 16,-17-18-1,0 1-15,0-1 0,0 0 16,0 0-16,18 36 16,-18-36-16,35 36 15,-17-36-15,17 18 16,-17-18-16,-1 1 16,19-19-16,-19 19 0,19-19 15,17 36-15,-36-35 16,18 17-16,1-17 0,-1-1 15,0 1-15,18 17 16,-18-17-16,1-1 16,-19-17-16,19 18 0,-19-18 0,54 18 15,-36-1 1,18 1-16,-18 0 16,1-18-16,-1 17 0,0-17 15,0 0-15,1 18 0,34-18 16,-34 0-1,16 0-15,-16 0 16,-1 0-16,0-18 0,18 18 16,-17-17-16,-1 17 15,18-18-15,-36 0 16,36 1 0,-17-1-16,-1 0 0,18-17 15,-36 18-15,19-1 16,-19 0-16,19 1 15,-1-1-15,-18 0 0,1 1 16,0-1-16,-1 18 0,36-35 16,-17 17-16,-19 18 15,19-17-15,16-1 16,-16 0-16,34-17 16,-52 17-16,17-17 15,0 17-15,1 1 16,-1-1-16,0 1 0,1-19 0,-1 19 15,35-19 1,-34 36-16,-1-17 0,0-1 16,36-17-16,-36 35 15,18-18-15,-18 0 0,1 1 16,34-18 0,-35 35-16,1-18 0,-1 0 15,0 18-15,36-35 16,-36 17-16,0 18 0,1-17 15,34-19-15,1 19 16,-36-1-16,0 1 16,1-1-16,16-17 15,-16 17-15,-1 18 16,0-18-16,18 18 16,-18-17-16,-17 17 0,35 0 15,-35 0 1,-1 0-16,19 0 0,-19 17 15,1-17-15,17 0 16,-17 0-16,35 18 16,-36-18-16,1 0 0,17 0 15,18 0 1,-35 0-16,17 0 0,0 0 16,-17-18-16,17 18 15,-17 0-15,0-17 0,17 17 0,-18 0 16,1 0-16,17 0 15,1 0-15,-19 0 0,1 0 16,35 17 0,0-17-16,-36 0 15,1 18-15,0-18 0,35 18 16,-36-18-16,1 0 16,17 0-16,-17 0 0,35 0 15,-18 0-15,18-18 16,-35 18-1,17 0-15,0 0 16,0 0-16,1 0 0,34 0 16,-34 0-16,34 18 15,-35-18-15,18 0 16,-17 0-16,34 0 16,-52 0-16,70 0 15,-53-18-15,18 18 16,-18 0-16,1-18 0,34 18 15,-34 0-15,16-17 16,-16 17 0,-19 0-16,19-18 0,17 18 15,-18-18-15,0 18 16,0-17-16,1 17 0,-19 0 16,19 0-16,34 0 15,-52 0-15,52 0 16,-34 0-16,-1 0 15,18 0-15,-18 0 16,0 0-16,1 17 0,-1-17 0,0 0 16,18 0-16,-18 0 15,36 18 1,-36-18-16,0 0 0,1 18 16,-19-18-16,54 17 15,-36-17-15,-17 0 0,0 0 16,17 0-16,0 0 15,0 0-15,-17 0 0,0 0 16,17 0-16,18 0 16,-36 0-16,19 0 15,-19-17-15,19 17 0,-1 0 16,0-18-16,0 18 16,-17 0-16,0 0 15,35-18 1,-36 18-16,54 0 15,-53 0-15,52 0 16,-35-17-16,1 17 0,-1 0 16,35-18-1,-17 18-15,0-17 0,-17 17 16,16 0-16,19 0 16,-36 0-16,1 0 0,17-18 15,-18 18-15,53 0 16,-53 0-16,1 0 0,16 0 15,-16 0-15,34 0 16,-34 0-16,16 0 16,-34 0-16,17 0 0,18-18 15,-17 18-15,-1-17 16,0 17-16,0 0 0,36-36 16,-36 19-16,1 17 15,16-36 1,-16 19-16,-19-1 0,19 18 15,-19-18-15,19 18 0,-1-17 16,0-1 0,-17 1-16,17-1 0,-17 0 15,17 1 1,-17-19-16,-1 19 0,1-1 16,0 0-16,-1-34 15,1 34-15,17 0 0,-17-17 16,-1 0-16,36-18 15,-17 18-15,-36-1 0,17 1 16,1 0-16,-18-18 16,0 35-16,-18 0 15,18 1-15,-35-18 16,0 17-16,17 0 16,-17-17-16,-1 17 15,-34-17 1,35 17-16,-36-17 15,36 18-15,-71-1 16,71-17-16,-18 17 0,0 0 16,-53-17-16,53 35 15,0-18-15,0 1 0,0-1 16,-70-17 0,52 17-16,1 1 0,17-1 15,-88-17 1,70 35-16,1-18 0,17 18 15,-18 0-15,1 0 0,-54 0 16,36 0-16,0-18 16,-18 18-16,-88 0 15,88 18-15,0 0 16,0-18-16,1 35 0,-1-17 16,17-1-16</inkml:trace>
  <inkml:trace contextRef="#ctx0" brushRef="#br2" timeOffset="37060.67">6473 9648 0,'0'-17'16,"-17"17"0,-1-18-1,18 1-15,-17 17 16,-1-18-16,-17 18 0,-18-18 16,17 1-16,-16 17 15,-54 0-15,53 0 16,0-18-16,-18 18 15,18-18-15,-17 18 0,-1-17 0,-87-1 16,69 0 0,1 18-16,-106 0 15,106-17-15,0 17 0,0 0 16,-89 0-16,89 0 16,0 0-16,0 17 0,-1-17 15,1 0-15,-71 36 16,89-19-16,-18 1 15,17 17-15,1 1 0,-72 34 16,90-35-16,-1 1 16,0-1-16,-53 53 15,18-17 1,35-36-16,17 18 0,1-18 16,0 18-16,-36 35 15,54-35-15,-36 35 16,35-35-16,1 36 15,17-54-15,0 0 16,0 0-16,0 1 0,0-1 0,17 35 16,1-34-1,-1-1-15,1 0 16,0-17-16,-1 17 0,19 0 0,-19-17 16,19 0-16,34 35 15,-35-36-15,1 1 16,-19 0-16,19-1 0,34 1 15,-35-18-15,1 18 16,-1-18-16,-17 17 0,35 1 16,-36-18-1,18 17-15,-17-17 0,0 0 16,17 0-16,18 0 16,-18 0-16,36 0 15,-36 0-15,36-17 16,-18 17-16,-18 0 15,0-18-15,18 18 0,35-17 16,-35-1-16,35 0 16,-52 18-16,52-17 15,-53 17-15,18 0 16,-18 0-16,53 0 16,-52 0-16,-1 17 0,0-17 15,53 0 1,-17 0-16,-36 0 15,1 0-15,-19 0 0,18 0 16,1 0-16,34 0 16,-34 0-16,-1 0 0,35 0 15,-17 0 1,-17 0-16,-1 0 0,18 0 16,-18 0-16,53 0 15,-52 0-15,34 0 16,-17 0-16,0 0 0,35-17 15,0 17 1,-52 17-16,52-17 16,-53 18-16,0-18 15,36 18-15,-18-1 16,-18-17-16,18 18 0,-18-18 16,18 17-16,35 1 15,-35 0-15,-17-18 0,17 17 16,35 1-1,0 0-15,-53-18 16,0 17-16,18-17 0,-17 18 16,34-18-1,-17 18-15,35-18 0,-52 17 16,52-17 0,-53 18-16,0-18 15,1 0-15,-1 17 0,35 1 16,-52 0-16,53-1 15,-36-17-15,0 18 0,36 0 16,-36-18 0,-17 0-16,52 17 15,-52-17-15,17 18 0,-17 0 16,-1-18-16,36 35 16,-35-18-16,17-17 15,1 18-15,-19 0 0,54-1 16,-54 1-16,19 0 15,-1-18-15,-17 17 0,17 1 16,0 0-16,0-1 16,-17 1-16,35 0 15,-35-1-15,35 1 16,-36-18-16,1 17 16,17-17-16,-17 18 0,17 0 15,-17-18-15,-1 17 16,1-17-16,0 18 15,-1 0 1,1-1-16,-1-17 16,1 0-16,-18 18 0,18-18 15,-1 0-15,1 18 16,0-18-16,-1 17 16,1-17-1,0 18 1,-1-18-1,-17 17 1,18-17-16,0 18 16,-1-18-1,-17 18 1,18-18 0,-18 17-16,17-17 15,-17 18-15,18-18 16,-18 18-1,18-18-15,-1 0 16,1 17 0,0-17-16,-1 18 15,1 0-15,0-18 0,-18 17 16,35 1 0,-18-1-16,1 1 15,0 0 1,-1-18-16,1 0 15,0 17-15,-1-17 16,1 18 0,-18 0-16,18-18 15,-1 17-15,1-17 16,-1 0-16,1 18 16,0-18-1,-18 18 1,17-18-1,1 17 1,0 1 0,-1-18-1,1 0 1,0 18-16,-1-18 16,1 17-1,0 1-15,-1-18 16,1 0-16,-18 17 15,17-17-15,1 18 16,0-18-16,-1 0 16,1 18-1,0-1 1,-1-17-16,1 18 16,-18 0-16,18-18 0,-1 17 15,18 1 1,1 0-1,17-1 1,-18 1-16,0-1 16,-17-17-16,35 18 15,-36 0-15,1-18 16,35 17 0,-18 1-16,-17-18 15,17 0-15,-17 18 0,17-1 16,-17 1-16,17-18 15,-17 18-15,-1-18 0,1 17 16,17 18 0,0-35-16,1 36 15,-19-36-15,36 35 16,-35-35-16,0 18 16,-1-18-16,1 17 0,-1-17 0,36 18 15,-35 0-15,0-18 16,-1 17-16,1-17 15,0 0-15,35 18 16,-36 0-16,36-1 16,-35 1-16,17-1 0,-17-17 15,17 18-15,35 0 16,-34-1-16,-1 1 16,0 0-16,1-1 0,34 19 15,-17-19 1,-18-17-16,54 18 0,-37-18 15,-16 0-15,34 0 16,-52-18-16,17 1 0,18-19 16,-18 19-1,-17-19-15,17 1 0,-17 17 16,0-17-16,17-35 16,-35 52-16,0-53 15,0 54-15,-18-19 0,1-16 16,-1 34-1,0-17-15,-17-18 16,0 35-16,17 0 0,0-17 16,-17 18-16,-18-36 15,18 35-15,0 0 16,-18 1-16,18 17 0,-54-36 16,54 19-16,-18 17 15,18-18-15,-36-17 16,18 17-16,18 1 15,0-1-15,0 0 0,-1 1 0,-17-1 16,18 0-16,0-17 0,-36 0 16,18 0-1,18 17-15,-18 0 0,18-17 16,-53 0-16,52 17 16,-52-17-1,35 17-15,18 1 0,-36-19 16,36 1-16,-53 0 15,53 17-15,-36-17 16,36 17-16,0 1 16,-18-19-16,17 19 0,-52-36 15,35 17-15,-53-17 16,71 18 0,-18 18-16,-35-36 15,-18 0-15,71 17 16,-18 19-16,18-18 0,-18-1 15,18 19-15,-54-54 16,54 36-16,-35-18 16,-1-18-1,18 36-15,18 0 16,-1-1-16,-16 1 0,16 18 0,-17-19 16,-35-17-16,35 18 15,18 17-15,-18-17 16,0 0-16,-53-36 15,53 36-15,-70-35 16,70 34-16,0-17 0,-17 18 16,17 0-16,-88-53 15,70 52-15,0 1 16,1-18-16,-1 18 0,-70-36 16,53 36-16,17 17 15,-87-52-15,87 52 16,1-17-16,-89 0 15,71-1-15,17 36 0,-70-35 16,70 35 0,1 0-16</inkml:trace>
  <inkml:trace contextRef="#ctx0" brushRef="#br2" timeOffset="40662.48">5592 9613 0,'0'-17'15,"-18"-1"1,18 0 0,-18 18-1,18-17-15,-17 17 0,-1 0 16,-17-18-16,-1 0 16,-34 1-1,35 17-15,-18-18 0,0 18 16,0-18-16,0 18 0,-18-17 15,1 17-15,-89 0 16,71 0-16,17 0 0,-17 0 16,0 17-16,-88 1 15,87 0-15,-69-1 16,87-17-16,0 18 16,1 0-16,17-1 0,-70 19 15,70-19 1,-18 1-16,18 17 0,18-17 15,-18 17-15,18-17 0,-1 17 0,-17 18 16,18-18 0,0 18-16,0-18 15,17 1-15,0-1 16,1 0-16,-1 0 0,0 1 0,1 52 16,-1-18-1,1-17-15,17-17 16,-18 52-16,18-53 15,0 18-15,-18 18 16,36-36-16,-18 0 0,18 0 16,17 36-1,-18-36-15,1 1 0,17-1 16,-17-18-16,0 19 0,35 17 16,-18-36-16,0 1 15,0 0-15,36 17 16,17 0-1,-53-17-15,18-18 0,-17 17 16,-1 1-16,18 0 0,-18-1 16,53 19-16,-52-19 15,16 1-15,-16-18 0,-1 18 16,71 17 0,-53-35-16,53 35 15,-53-35-15,-1 0 0,72 18 16,-71-18-16,70 17 15,-70 1-15,0-18 16,0 18-16,0-18 0,70 17 16,-70 1-16,18-18 15,-18 0-15,70 18 16,-70-18-16,0 0 16,0 17-16,0-17 0,53 18 15,-53-1 1,0-17-16,0 18 0,-1 0 0,1-18 15,0 17-15,0 1 16,53 0-16,-53-18 16,35 17-16,-53 1 15,1 0-15,-1-18 16,0 17-16,1-17 0,34 18 16,-17-18-16,18 0 15,-36 0-15,0 18 16,36-18-16,-36 0 15,0 17-15,18 1 16,-18-18-16,1 0 0,-1 17 16,-17-17-16,35 18 15,-36 0-15,1-18 16,-1 17-16,1 1 16,35 17-16,-35-35 15,-1 18-15,1 0 16,0-18-16,17 17 0,-17 1 0,34-1 15,-16 1 1,34 0-16,-34-18 16,-1 17-16,0-17 15,0 18-15,-17-18 0,17 18 0,36-1 16,-54 1-16,19 0 16,-1-1-16,-17 1 15,17-1-15,36 1 16,-36 0-16,35 17 15,-52-17-15,17-1 0,1 1 16,-19 0-16,18-1 0,1 1 16,-1 0-16,18-1 15,-35 1-15,34-1 16,-34 1-16,0 0 16,-1-18-16,1 17 0,0 1 15,-1 0 1,1-18-16,-18 17 0,18-17 15,-1 18-15,1 0 16,0-18-16,-1 17 16,1-17-16,-1 18 15,1-18-15,-18 17 16,18-17-16,-18 18 0,17 0 16,-17-1-16,18 1 15,0-18-15,-1 0 16,1 18-16,0-18 15,-1 17-15,36 1 16,-35 0-16,17-1 16,-17-17-1,35 35-15,-36-35 16,18 18-16,1-18 0,17 18 16,-18-1-1,0-17-15,18 18 0,-18 0 16,18-1-1,-35 1-15,53 17 16,-54-17-16,54 17 16,-36-17-16,-17-1 15,17 1-15,0 0 0,-17-1 0,52 19 16,-34-1 0,-19-17-16,19-1 0,-19 1 15,36 35 1,-35-36-16,-1 1 0,19 17 15,-19 1-15,1-19 0,0 1 16,-1-1-16,1-17 0,17 36 16,0-1-1,1-17-15,-19-1 0,19 19 16,-1-19-16,-17 1 16,-1 0-16,1-18 0,-1 17 15,36 18 1,-35-17-16,35 0 15,-35-1-15,17 19 16,-17-19-16,34 1 16,-34 0-16,0-1 0,35 1 15,-18-1 1,0-17-16,-17 18 16,-1 0-16,19-1 15,-1 1-15,-17 0 0,35-1 16,-36 1-16,36 17 15,-35-17-15,35 17 16,-36-17-16,19 17 16,-19-17-1,19-1-15,-19 1 16,18 0-16,-17-1 0,0 1 16,35 0-16,-18-1 15,18 1 1,-18-1-16,18 1 15,-35 0-15,17-18 16,0 17-16,-17 1 0,52 0 16,-34-18-16,34 17 15,-34 1-15,16-18 16,-16 18-16,52-1 16,-35-17-16,35 18 15,-53-1-15,18-17 0,0 18 16,-18 0-16,18-18 0,-17 0 15,17 0-15,17 0 16,-17 0-16,-18 0 16,1-18-16,34 0 15,-35 18-15,1-17 0,34-18 16,-52 17 0,17 0-16,-17 1 0,17-1 0,-17-17 15,-18 17-15,35-17 16,-35 0-16,18 17 15,-18-35-15,0 18 16,17 17-16,-17-35 16,0 35-16,-17-34 15,17 34-15,-36-17 16,19 17 0,-19 0-16,1 18 15,17-17-15,1 17 0,-18-18 16,17 18-16,-17-35 15,17 17-15,0 1 16,-17-1 0,17 0-16,-17 1 0,-18-1 15,36 0-15,-19 1 16,1 17-16,-35-36 16,34 19-16,-52-18 15,35 35-15,18-18 0,-53-17 16,35 35-1,-18-36-15,18 19 16,-35-1 0,35 18-16,18-18 0,-18 18 15,0 0-15,18-17 0,-53 17 16,35 0-16,-36-18 16,37 0-16,16 18 15,-70-17 1,71-1-16,-18 1 0,-17-1 15,17-17-15,17 35 0,-16-36 16,16 19-16,1-1 16,-18 0-16,-35-34 15,35 16-15,18 1 0,-71-36 16,35 19-16,18 16 16,0-17-16,-17 18 15,17 0-15,-18-18 0,19 18 0,-19-18 16,-35-36-1,53 37-15,-17 16 0,-36-52 16,-18 0 0,54 53-16,17-18 15,-18 0-15,-52-53 16,52 71-16,18-18 0,0 0 16,-70-35-16,52 35 15,19 17-15,-54-69 16,35 52-16,-35-53 15,53 53-15,-17 0 0,17 18 16,-71-71 0,72 53-16,-1 18 0,-36-53 15,37 35-15,-1 0 16,0 0-16,0 17 16,17-16-16,-16-1 0,-19-36 15,18 54-15,18-18 16,-36-35-16,36 53 15,0-18-15,-18 18 16,18-18-16,-1 17 0,1 1 0,0 0 16,-1 0-16,-34-54 15,35 54-15,-18 0 16,-53-18-16,53 18 16,-18-1-16,-87-17 15,87 36-15,-17-18 0,-89 17 16,89 18-16,-18 0 15,-123 35 1</inkml:trace>
  <inkml:trace contextRef="#ctx0" brushRef="#br2" timeOffset="96403.3">14146 6473 0,'18'-17'31,"70"-1"-31,-35 18 16,71-35-1,-71 17-15,17 18 0,36 0 16,-53-17-16,-18 17 16,18 0-16,-35-18 0,17 18 15,0-18-15,-52 1 31,-19 17-31</inkml:trace>
  <inkml:trace contextRef="#ctx0" brushRef="#br2" timeOffset="96748.4">14429 6191 0,'0'0'16,"-18"0"-16,0 0 15,-17 18-15,17 0 16,1-18-16,-36 52 16,0-16-1,18-19-15,-1 19 0,19-19 16,-1-17-16,-17 36 15,35-19 1,0 1-16,17-1 16,1 1-16,17 0 0,1-1 15,34 19-15,-34-19 16,-1 1-16,0 0 16,-17-1-16,17 1 15,-35 0-15</inkml:trace>
  <inkml:trace contextRef="#ctx0" brushRef="#br2" timeOffset="97828.15">12506 12894 0,'-18'0'16,"18"18"15,18-18-31,17 0 16,1 17-16,34-17 15,-17 0-15,0 0 16,53-17-16,-53 17 15,0-18-15,-18 18 16,18 0-16,-18 0 16</inkml:trace>
  <inkml:trace contextRef="#ctx0" brushRef="#br2" timeOffset="98193.62">12700 12753 0,'-18'0'15,"-17"18"1,17-18 0,-17 35-16,18-35 15,-19 35-15,19-17 16,-1-18-16,0 17 0,18 1 16,0 0-1,18-1-15,17 19 16,-17-19-16,17 1 15,0 0-15,1-1 16,-1 1-16,-17-1 0,52 1 16,-52-18-16,-1 18 15</inkml:trace>
  <inkml:trace contextRef="#ctx0" brushRef="#br2" timeOffset="98949.63">13212 14076 0,'0'-18'15,"17"1"1,18-1 0,1 18-16,-1 0 15,18 0-15,0 0 0,53-18 16,-71 18-16,53 0 15,-53 0-15,18-17 16,-35 17-16,-36 0 16,-35 0-1</inkml:trace>
  <inkml:trace contextRef="#ctx0" brushRef="#br2" timeOffset="99299.56">13353 13811 0,'0'0'16,"-18"0"-1,0 18 1,1 0 0,-1-1-16,-17 18 15,0-17-15,-18 17 16,35-17-16,18 0 0,-18-1 16,18 1-16,18 17 15,17-17-15,1 17 16,-1-17-16,18-1 0,35 36 15,-53-35-15,18 0 16,-35 17-16,-1-17 0</inkml:trace>
  <inkml:trace contextRef="#ctx0" brushRef="#br2" timeOffset="102337.4">2875 12312 0,'0'0'15,"-17"-18"-15,-1 18 16,0 0 0,18 18 31,18-18-32,0 18-15,-1-1 16,18 19-16,-17-19 15,0-17-15,-1 18 0,1-1 16,70 19 0,-53-19-16,18 1 0,0 0 15,18 17-15,141 0 16,-124-17-16,88 35 16,-88-36-16,0 1 15,1 17-15,105 36 16,-106-18-16,18-18 15,0 18-15,105 35 16,-87-53-16,105 71 16,-106-70-16,1 16 0,-1 1 15,1 0-15,140 53 16,-140-53-16,17 0 16,-17-18-16,-1 18 0,142 35 15,-142-35-15,1-17 16,-1-1-16,-17 0 0,0-17 15,-18 17-15,71 0 16,-89-17-16,-17 0 16,0-1-16,-35 1 15,-36-18 1</inkml:trace>
  <inkml:trace contextRef="#ctx0" brushRef="#br2" timeOffset="103010.22">3298 14129 0,'0'-18'15,"18"18"-15,17-18 16,-17 1-16,17-1 16,36-17-16,-18 17 15,-18-17-15,36 17 16,-1-17-16,18-18 0,1 0 0,16 0 16,125-70-1,-89 52-15,141-87 16,-123 69-16,0 1 0,17 0 15,18 0-15,-18 0 0,18-1 16,159-52 0,-176 88-16,-19-17 0,125-36 15,-160 53-15,-17 18 16,-18 0-16,-17-1 0,-1-17 16,-52 53-16,-36 0 31</inkml:trace>
  <inkml:trace contextRef="#ctx0" brushRef="#br2" timeOffset="123153.34">5415 17163 0,'-17'-18'0,"17"0"16,-18 18-16,18 18 15,18 35 1,17 0-1,18 35-15,-36-53 16,54 18-16,-36-17 16,0-36-16,18 0 15,-35-18-15,0 0 16,-1-17-16,1 0 0,-18-1 16,0-34-16,0 52 15,-18-17-15,18 17 16,0 36-16,53 70 15,-18-17-15,1 17 16,17 71 0,-18-71-16,0 71 15,-35-107-15,0-16 0,0 34 16,-17-52-16,-19-18 16,19 0-16,-19-18 15,-34-52 1,35 34-16,17-16 0,-35-37 15</inkml:trace>
  <inkml:trace contextRef="#ctx0" brushRef="#br2" timeOffset="123457.86">5962 16792 0,'-18'0'16,"1"36"0,-1-19-16,0 18 15,1 1-15,17-19 16,-18 54-16,18-53 0,18 17 15,-1-18 1,19 1-16,17 0 16,-18-18-16,-17 0 0,34 0 15,-34-18 1</inkml:trace>
  <inkml:trace contextRef="#ctx0" brushRef="#br2" timeOffset="123608.26">6121 16933 0,'0'0'0,"0"18"0,17 35 15,1-35-15,0-1 0,-1 1 16,1-18-16,17 17 16,-17-17-16</inkml:trace>
  <inkml:trace contextRef="#ctx0" brushRef="#br2" timeOffset="123842.38">6227 16775 0,'0'0'16,"52"0"-16,-34 17 0,53-17 15,-18 0-15,-18 0 16,18 18-16,-36-18 15,19 0-15,-1 35 16,-35 0-16,0-17 0,0 35 16,-18-18-16,1-17 15,-36 17-15,35-17 16</inkml:trace>
  <inkml:trace contextRef="#ctx0" brushRef="#br2" timeOffset="124047.43">6932 17533 0,'0'0'15,"-35"35"-15,17 1 16,1-19-16,-1 1 0</inkml:trace>
  <inkml:trace contextRef="#ctx0" brushRef="#br2" timeOffset="124486.46">7303 17233 0,'0'0'0,"-18"18"16,18 35-16,0 17 16,18-34-16,34 34 15,-16-52-15,-1-1 16,0 1-16,1-18 15,-19 0-15,18 0 0,1-53 16,-19 36-16,-17-19 16,0 1-16,-17 17 0,17-17 15,-36 0-15,19 17 16,17 53 0,35 18-16,0 0 15,18 71 1,18-1-16,-36-52 15,18 17-15,-35-53 16,-18 0-16,-18 1 16,-35-19-1,18-17-15,0 0 0,-1-17 0,-34-19 16,34 1 0,1 0-16,0 0 0</inkml:trace>
  <inkml:trace contextRef="#ctx0" brushRef="#br2" timeOffset="124792.68">7832 16739 0,'-18'0'16,"0"18"-16,-17 0 0,0 35 16,0-18-16,-1 18 15,36-18 1,-17 0-16,17-17 0,17 17 16,19 0-16,-19-17 15,18 0-15,1-18 0,17 0 16,0 0-1,-18 0-15,-17 0 0,-1-18 16</inkml:trace>
  <inkml:trace contextRef="#ctx0" brushRef="#br2" timeOffset="125038.33">7990 16810 0,'0'0'15,"18"0"-15,0 18 0,-1-18 16,1 17-16,-18 1 16,18 17-16,-18 0 15,0 1 1,0-19-16,0 1 0,0 0 16,0-1-16,17 1 15,1-18-15,17-18 16,-17 1-16,-1 17 15,1-18-15,0 0 16</inkml:trace>
  <inkml:trace contextRef="#ctx0" brushRef="#br2" timeOffset="125310.05">8202 16757 0,'0'0'15,"18"0"-15,-1 0 16,19 18 0,-1-18-16,0 17 15,-17-17-15,17 18 16,-17-18-16,17 35 16,-35-17-16,18-1 15,-18 19-15,0-19 0,-18 36 16,0-17-16,1-19 15,17 18-15,-36 1 16,19-1-16,-1-17 0,-17-1 16</inkml:trace>
  <inkml:trace contextRef="#ctx0" brushRef="#br3" timeOffset="169654.14">27975 864 0,'18'0'15,"0"0"16,-36 0 48,0 0-64,1-17 1,-1 17-16,0-18 15,-17 18 1,17-18-16,-17 18 16,18 0-16,-36-17 15,17 17-15,-17-18 16,36 18-16,-18-18 0,17 1 16,-17 17-16,-36-35 15,36 35-15,-18-18 16,18 0-16,-18 18 0,-36-35 15,37 17-15,-1 18 16,-18-17-16,-35-1 16,53 0-16,-53 1 15,36-1-15,-36-17 16,36 35-16,17-18 16,0 1-16,-71-1 15,54 0-15,-54 1 16,54 17-16,-71-18 15,70 0-15,0 18 16,1-17-16,-54-1 16,71 18-16,-70-17 15,52 17-15,19 0 0,-19 0 16,18 0-16,-88 0 16,70 0-16,1 0 0,17 17 15,-88-17 1,35 18-16,35-1 15,19-17-15,-1 18 0,-36 0 16,36-18-16,1 17 16,16 1-16,1-18 15,0 18-15,-36 35 0,36-36 16,-36 36 0,36-18-16,-35 36 15,34-53-15,19 17 16,-19 0-16,-52 71 15,53-71-15,0 36 16,17-18-16,-35 17 16,35-17-16,-17-18 15,17 1-15,1 17 0,-1-18 16,-17 53-16,17-53 16,18 1-16,-35 52 15,17-53-15,18 0 16,-17 18-16,17-17 0,-18 34 15,0-35-15,18 1 16,-17-19-16,17 19 0,0-19 16,-18 36-1,1-35-15,-1 17 16,0-17-16,1 17 16,-1-17-16,18-1 15,-18 1-15,1-18 0,17 18 0,-18-1 16,0-17-1,1 18-15,-1 0 0,0-18 16,1 17-16,-36 1 16,35-18-16,1 17 0,-36 1 15,35 0-15,-17-18 16,17 17-16,-35 1 16,18 0-16,0-18 0,-1 17 15,-52 1 1,18 0-16,34-1 15,1 1-15,0-18 0,-18 17 16,-18 1-16,36 0 16,-35-1-1,17-17-15,-18 18 16,36-18-16,-18 0 16,18 18-16,-1-18 0,-17 0 0,-17 17 15,17-17-15,0 18 16,18-18-16,-18 0 0,-53 18 15,53-18 1,0 0-16,-35 17 16,35-17-16,0 0 0,0 18 15,18-18-15,-18 0 0,-35 0 16,35 17-16,-53-17 16,71 0-16,-71 0 15,53 0 1,0 0-16,-53 0 15,53 0-15,-52-17 16,52 17-16,0 0 16,0 0-16,-71 0 15,71 0-15,-70 0 16,52 0-16,1 0 0,-1 0 16,1 0-16,-1 17 15,1-17-15,-1 0 0,-17 0 16,17 0-16,-70 18 15,71-18-15,-89 18 16,88-18-16,1 0 0,-89 17 16,88-17-16,-70 0 15,53 0-15,18 0 16,-1-17-16,-70 17 16,70 0-16,1 17 15,-18-17-15,17 18 0,-88 0 16,71-18-16,18 17 15,-107 1-15,89-18 16,17 0-16,-87 18 16,87-1-16,-17-17 15,-53 36-15,88-19 16,-18 1-16,1-1 16,17 19-16,-18-19 0,18 1 0,0 0 15,-52 17 1,52-17-16,0-18 0,18 17 15,-54 1-15,54-1 16,0-17-16,-36 36 16,36-36-16,0 17 0,-1 1 15,1 0-15,0-1 0,0 19 16,17-19-16,-35 18 16,18 1-16,-1-1 15,19-17-15,-1 17 16,1-17-16,17 17 0,-18-17 15,0 17-15,1 18 16,17-18-16,-18 0 0,18 36 16,0-36-1,-18 0-15,18 18 16,0-17-16,0-1 0,0 53 16,0-35-16,0 35 15,0-35-15,0 35 16,18-52-16,-18 69 15,0-52-15,18 35 16,-1-52-16,-17 17 16,18 35-16,0-35 15,-1 35 1,-17-53-16,18 1 0,-1 52 16,1-53-16,0 18 15,-1-18-15,-17 0 0,36 54 16,-19-36-16,1-18 15,-18 0-15,18 18 0,-1-18 16,1 36 0,-1-36-16,19 36 15,-19-36-15,19 36 16,-36-36-16,17-18 16,1 19-16,-18-19 0,35 54 15,-17-53-15,0 35 16,-1-36-16,1 1 0,-1 17 15,1-17 1,0-1-16,17 19 16,-17-19-16,-1-17 0,19 18 15,-19 0-15,18-1 16,-17-17-16,0 18 16,-1-1-1,19 19-15,-1-36 16,-17 17-16,-1 1 0,18 0 15,1-1-15,-19 1 0,54 0 16,-36-1-16,18 18 16,-18-17-1,1 0-15,-1-1 16,0 1-16,1 17 0,-1-17 0,53 17 16,-53-17-16,53 17 15,-35-35 1,-17 18-16,17-18 0,0 17 15,-18-17-15,18 18 0,35 0 16,-53-1-16,71 1 16,-71 0-16,71-18 15,-71 17-15,18-17 16,0 0-16,53 18 16,-71-18-16,18 18 15,0-18-15,0 0 0,53 17 16,-53-17-16,53 18 15,-53-18-15,0 17 16,70-17 0,-70 0-16,17 18 0,-17-18 15,0 0-15,71 18 16,-71-18-16,0 17 0,0-17 16,-1 0-16,1 18 0,0-18 15,53 0 1,-35 0-16,34 18 15,-52-18-15,0 0 0,0 17 16,0-17-16,18 0 0,-18 18 16,52-18-16,-52 18 15,18-18-15,52 0 16,-70 0-16,18 0 16,-1 0-16,1 0 0,52-18 15,-52 18-15,-18 0 16,17 0-16,-17 0 0,18 18 15,52-18-15,-70 0 16,71 0 0,-54 0-16,54 0 15,-71 17-15,70-17 16,-70 0-16,18 0 0,52 0 16,-70 18-1,18-18-15,-1 0 0,1 0 16,-1 0-16,-17 0 0,88 0 15,-70 0-15,70 0 16,-70 0-16,-1-18 16,1 18-16,-1 0 0,54 0 15,-54 0-15,71 0 16,-70 18-16,70-18 16,-70 0-1,-1 0-15,1 0 0,70 0 16,-71 0-1,1 0-15,-1 0 0,1 0 16,-18 17-16,18-17 0,70 0 16,-71 0-16,1 0 15,-1 0-15,1 0 0,-18 0 16,88 0 0,-71 0-16,1 0 0,-18 0 15,17 0-15,54 18 16,-54-18-16,54 0 15,-53 18-15,-19-18 0,1 0 16,0 0-16,0 0 0,53 17 16,-71-17-16,71 18 15,-71 0-15,18-18 16,36 17 0,-54 1-16,18-18 0,17 35 15,-17-35-15,-18 18 16,1 0-16,-1-1 0,18 1 15,17-1 1,-17 1-16,36-18 16,-54 18-16,35-18 15,-17 0-15,-17 0 16,-1 0-16,0 0 0,36 17 16,-36-17-16,36 0 15,-36 0-15,0-17 16,53 17-16,-52-18 15,-1 18-15,35-18 16,-34 1-16,-1 17 0,36-35 16,-36 35-16,18-18 15,-18 0-15,0 1 16,18-19 0,-18 36-16,1-17 0,-1-19 15,0 19-15,1-1 0,17 0 16,-18 1-16,0-1 0,36-17 15,-36 17-15,0-17 16,36 0 0,-36 17-16,0 0 15,-17 1-15,17-1 0,0 1 0,36-19 16,-36 19-16,1-1 16,34-35-1,-35 35-15,1 1 0,-1-1 16,0-17-16,18 17 0,-18-17 15,1 0-15,34-18 16,-17 17-16,-18 1 0,-17 0 16,53-36-1,-54 36-15,19 0 0,-1-53 16,-17 35-16,-1 17 16,1-16-16,-1-1 0,1 0 15,0 0-15,-18 0 0,17 0 16,1-18-16,-18 18 0,18-88 15,-18 71 1,0-1-16,0 1 0,0-1 16,0 1-16,-18-72 15,18 54-15,-18-70 16,18 69-16,-17 19 0,-1-107 16,0 19-1,18 69-15,-17 19 16,-1-18-16,1-53 15,-1 70-15,-17-70 16,17 70-16,0-17 0,1 18 16,-1-1-16,18 0 0,-18 1 15,-17-89 1,0 89-16,0-89 16,17 71-16,0 17 15,1 1-15,17-1 0,-36-88 16,19 71-16,-1-71 15,0 89-15,1-18 16,-1-71-16,18 88 16,-17-17-16,17 18 15,-18-1-15,18-17 0,-18 35 0,1-71 16,-1 71-16,18 1 16,-18 16-16,18 1 15,-17 17-15,17-35 16,-18 36-16,18-1 15,0 1-15</inkml:trace>
  <inkml:trace contextRef="#ctx0" brushRef="#br3" timeOffset="173871.23">27781 9119 0,'0'-17'16,"-17"17"0,-1 0-1,0 0-15,1 0 16,-1 0 0,0 0-16,1 0 15,-18-18 1,-1 18-1,1 0-15,17 0 16,-17 0-16,0 0 0,-71 18 16,71-18-16,-89 0 15,71 17-15,-17-17 0,-54 0 16,71 0 0,-17 0-16,17 0 0,-18 0 15,-70 18-15,71-18 16,-1 0-16,-88 0 15,89 18-15,-1-18 0,1 0 16,-19 0-16,19 0 0,-54 17 16,54-17-1,-54 0-15,54 0 16,-1 0-16,-70 0 16,71 0-16,-1 18 0,-70-18 15,70 0 1,1 0-16,-71 0 15,70 0-15,-52 0 16,52 0-16,-52 0 16,70 0-16,-88 18 15,70-18-15,-52 17 16,52 1-16,-52-1 16,52-17-16,0 18 15,19-18-15,-19 18 0,-70-1 16,70-17-16,-70 36 15,71-19-15,-19 1 16,-69 17 0,87-17-16,-17-18 0,-71 35 15,71-17-15,17-18 16,-17 17-16,0 1 0,0-18 16,-106 35-16,106-17 15,-106 35 1,105-36-16,-87 1 15,88 0-15,0-18 16,17 17-16,-17 1 0,-71-18 16,71 18-16,-71-1 15,89-17-15,-19 0 0,-52 18 16,-17-18 0,87 0-16,-17 0 15,-53 0-15,53 0 16,17 0-16,-17 0 15,17 0-15,-17 18 0,18-18 16,-19 17-16,19-17 0,-18 18 16,17-18-16,-17 18 0,-53-1 15,70-17-15,-70 0 16,70 18 0,-17-18-16,18 0 0,-1 0 0,1 0 15,-89 0 1,88 0-16,-87 17 15,87-17-15,-70 18 16,53-18-16,-53 18 16,52-18-16,19 0 0,-89 17 15,71-17 1,0 0-16,0 0 0,-1 0 16,19 0-16,-89 0 15,88-17-15,-70 17 16,71 0-16,-1 0 0,1 17 15,-1-17-15,18 0 0,-70 0 16,52 18-16,-52-18 16,70 0-1,0 0-15,-53 0 16,53 0-16,18 18 0,-36-1 16,36 1-1,0 0-15,-1-1 0,1 1 16,18-1-16,-36 36 15,35-35-15,-17 53 16,35-54-16,-18 36 16,0-18-16,18 1 15,0-1-15,0 18 0,0-18 16,0 53-16,0-35 16,0-17-16,0 16 0,0-16 15,0 17-15,0 52 16,0-52-16,0 71 15,18-71-15,-18 17 0,18 1 16,-1-1-16,-17-17 16,36 71-16,-36-71 15,35 70-15,-35-70 16,35 53 0,-17-53-16,-1 0 0,1 0 15,-18 0-15,18-18 0,-1 18 16,19 35-16,-19-35 15,19 35-15,-19-35 16,1 0-16,-18 0 16,17 0-16,1-18 0,0 71 15,-1-71-15,19 53 16,-36-35-16,17-17 16,19 52-16,-19-35 15,1 0-15,0-18 0,-18 18 16,17-18-16,18 71 15,-17-71-15,35 53 16,-35-35-16,-1-17 16,1 17-16,0-18 0,17 18 15,0 35-15,-17-53 16,17 53-16,-17-52 16,17 17-1,-17-18-15,-1 0 0,1-17 16,-1-1-16,19 1 0,-1 17 15,0-35-15,1 18 16,17 17-16,-36-17 16,18 0-16,1-1 15,-19 1-15,19-1 0,34 19 16,-35-36-16,36 17 16,-36 1-16,1-18 15,16 0-15,37 18 16,-54-18-16,53 17 15,-53-17-15,18 0 16,-17 18-16,-1-18 0,18 0 16,0 0-16,35 18 15,-35-18-15,-18 0 16,18 0-16,35 0 16,-35-18-16,0 18 0,35 0 15,-35 0-15,-18 0 16,54 0-16,-54 18 15,18-18-15,-18 0 0,53 0 16,-52 0-16,17-18 16,-18 18-16,53 0 15,-35-18-15,0 18 16,35 0-16,-35 0 16,0 0-16,53 0 15,-53 0-15,0 0 0,-1 0 16,19 0-16,52 0 15,-70 0-15,88 0 16,-88 0-16,18 0 16,0 0-16,-19 0 0,19 0 15,-18 0-15,70 0 16,-17 18 0,-53-18-16,0 0 0,53 0 15,-53 0-15,0 18 16,-18-18-16,18 0 0,53-18 15,-18 18 1,-35 0-16,0 0 0,-18 0 16,71 0-1,-71-18-15,18 18 0,0 0 16,53 0-16,0-17 16,-53 17-16,-1 0 15,1 0-15,36-18 16,-54 18-16,53 18 15,-53-18-15,1 0 16,-1 0-16,0 17 0,0-17 16,54 0-16,-54 0 15,0 0-15,36-17 16,-36 17-16,0 0 16,1-18-16,-1 18 0,-17 0 15,17 0-15,18 0 16,-18 0-16,18 0 15,-35 0-15,17 0 0,-18-18 16,54 18 0,-53 0-16,17-17 0,-17 17 15,17 0-15,18 0 16,-18-18-16,0 18 0,1 0 16,-1 0-16,35 0 15,-34 0-15,52-18 16,-35 18-16,-18 0 15,18-17-15,-18 17 0,18 0 16,35-18-16,-35 18 16,36-17-16,-37 17 15,37-18 1,-36 0-16,-18 1 0,18 17 16,0-18-16,52 0 15,-52 1-15,53-19 16,-53 36-16,71-35 15,-71 17-15,17 1 16,-17 17-16,18-18 0,52-17 16,-70 17-16,88 1 15,-70-1-15,-18 18 16,88-35-16,17 35 16,-87-18-1,0 18-15,-1 0 0,89-18 16,-89 1-16,71 17 15,-70 0-15,0 0 16,-1 0-16,18 0 0,-17 0 16,70-18-16,-70 18 15,52-17 1,-52-1-16,-18 0 0,-1 18 16,1-17-16,71-1 15,-71 0-15,0 1 0,0-1 16,70 0-16,-52 1 15,-18-1-15,-1 1 0,72-19 16,-36-17 0,-35 36-16,-18-19 15,53-17-15,-35 18 16,-17 18-16,-1-19 0,18 1 16,-18 0-16,0-1 0,18-34 15,-17 35-15,17-36 16,-18 36-1,-18 0-15,1-1 0,17 1 16,-17 0-16,17-36 16,-17 36-16,0 0 15,-1-18-15,1 17 0,-18 1 0,35-35 16,-35 34 0,0 1-16,18 0 0,-18-36 15,17 36-15,-17 0 16,0-18-16,18-71 15,-18 89-15,18-53 16,-1 35 0,-17 0-16,18-35 15,0 35-15,-18 0 0,0 0 16,0 0-16,17-53 16,-17 53-16,18-70 15,-18 70-15,0 0 16,18 0-16,-18-17 0,0 17 15,0 0-15,0-71 16,0 54-16,0 17 16,0-18-16,0 1 0,0 17 15,0-18-15,-18 1 0,0-72 16,18 72-16,-17-1 0,-1-52 16,0 70-1,-17-70-15,17 52 16,1 18-16,-19 0 15,19 0-15,-18 0 0,-18-35 16,35 53-16,0-18 16,-35-18-16,18 36 15,18 0-15,-19 0 16,19 17-16,17 36 16,0-1-16,0 1 15</inkml:trace>
  <inkml:trace contextRef="#ctx0" brushRef="#br3" timeOffset="177475.92">27305 14199 0,'0'-17'16,"-18"17"0,1-18-1,-1 18 1,-17 0-16,0 0 15,-1 0-15,1 0 0,0 18 16,-71-1-16,53-17 16,0 18-16,-18-18 15,19 18-15,-19-18 0,0 0 16,-87 17-16,70 1 16,-1 0-16,1-18 0,-88 35 15,-18 18 1,88-36-16,0 1 15,18 0-15,-106 17 16,106-17-16,-1-1 0,1-17 16,-71 18-16,71-1 15,0-17-15,18 0 0,-19 18 16,1-18-16,-88 0 16,88 18-16,-71-1 15,71 1-15,-71-18 16,88 0-16,1 18 15,-1-18-15,-17 0 0,17 0 16,-87 0 0,87 0-16,-17 0 0,17 17 0,1-17 15,-18 0-15,17 0 16,-17 0-16,-71 18 16,71-18-16,17 0 0,-17 0 15,18 18-15,-19-18 16,1 0-16,18 0 0,-18 17 15,-1-17-15,-17 0 0,18 18 16,-106-18-16,88 17 16,18-17-16,-18 0 0,18 0 15,-18 0-15,-88 0 16,89 0-16,-90 18 16,90-18-16,-1 0 0,0 0 15,0 0-15,0 0 16,-123 0-16,106 0 15,-107 0-15,107 0 16,17 0-16,-18 0 0,19 0 16,-125 0-1,107 0-15,17 0 0,-17 0 16,-124 18-16,141-18 16,-141 17-16,141 1 15,-17-18-15,17 18 16,-106-1-16,0-17 15,124 18-15,-106-18 16,88 0-16,18 18 16,-106-1-16,106 1 15,0 0-15,-1-1 0,-69 1 16,70-1-16,17-17 16,18 18-16,-17 0 15,-36-1-15,53 1 16,0 0-16,-18 17 15,-17 18 1,53-36-16,-18 54 0,18-36 16,17-17-16,-35 70 15,53-53-15,-18 1 16,1 52-16,17-35 16,0 0-16,0-18 0,0 36 15,17-19-15,-17 19 0,18 52 16,-18-52-1,0-18-15,18 70 16,-18-70-16,0 71 16,17-71-16,-17 0 0,18 0 15,0-1-15,-1 54 16,1-53-16,0 0 0,-1 0 16,1 0-16,35 53 15,-36-53-15,19 35 16,-19-53-16,1 0 15,0 18-15,-1-17 0,-17-1 16,18 0-16,17 53 16,-17-52-16,17 52 15,-17-35-15,-1-18 16,1 18-16,35 0 16,-35-18-16,17 18 15,-18-18-15,-17-17 0,36 35 16,-19-18-1,1-17-15,17 35 16,-17-18-16,0-17 0,-1 17 16,1-17-16,52 35 15,-52-18-15,17-18 0,1 1 16,-1 17-16,35 1 16,-34-1-16,52 0 15,-35-17-15,-18-1 16,71 1-16,-53 0 15,35-1-15,-35 1 16,53 0 0,-71-18-16,18 17 0,-18 1 15,18-18-15,-18 18 0,54-1 16,-54-17-16,0 18 16,18 0-16,-18-18 0,1 0 15,-1 17-15,0-17 16,0 0-16,1 0 0,-1 18 15,18-18-15,-18 0 0,1 0 16,52 17-16,-53-17 16,53 0-1,-53 18-15,1-18 0,52 0 16,-35 0-16,-18 18 0,18-18 16,35 0-1,-35 0-15,18 0 0,-18 0 16,0 0-16,-1 0 0,1 0 15,53 0-15,-53 0 16,53-18 0,-53 18-16,35 0 15,-35 18-15,35-18 16,-35 17-16,0-17 16,0 0-16,0 0 0,0 0 0,0 0 15,53 0-15,-54 0 16,-16 0-16,17-17 15,0 17-15,52 0 16,-52 0-16,0 0 0,0 0 16,0 0-16,0 0 15,0 0-15,0 0 0,-18 0 0,18 17 16,35-17 0,-35 18-16,-18-18 0,18 0 15,-17 0-15,16 0 0,-16 0 16,17 0-16,53 0 15,-71 0-15,71 0 16,-71 0-16,71 0 16,-53 0-16,-18 0 15,18 0-15,17 0 16,-17 0-16,0-18 0,71 18 16,-71 0-16,52-17 15,-52 17-15,53 0 16,-53 0-16,53 0 15,-53 0-15,0 0 16,-18 0-16,89 0 16,-72-18-16,1 18 0,0 0 15,0 0-15,53 0 16,-53 0-16,35-18 16,-35 18-16,0 0 15,0 0-15,0 0 0,-18 0 16,18 0-16,70 0 15,-70 0-15,0-17 16,0 17-16,18 0 0,-18 0 16,70-18-16,-52 18 15,-18 0-15,88 0 16,-88 0-16,88 0 16,-71 0-16,54-17 15,-54 17-15,1 0 16,-1 0-16,1 0 0,70 0 15,-70 0-15,52 0 16,-52 0-16,-1 0 16,71 0-1,-17-18-15,-54 18 16,1 0-16,-18 0 0,88 0 16,-70 0-16,70 0 15,-71 0-15,-17-18 16,88 18-16,-70-17 15,70-1-15,-71 18 16,54 0 0,-53-18-16,70 18 15,-71-17-15,89-1 16,-89 0-16,19 18 0,-19-17 16,89-19-1,-71 19-15,-17-1 0,-1 18 16,89-35-16,-18-18 15,-70 35-15,-1 1 16,-17-1-16,53-17 16,-53 17-16,0 1 0,0-1 15,0 0-15,17-17 16,-34 17-16,-1 1 16,0-19-16,-17 19 0,35-54 15,-36 54-15,1-54 16,-18 18-1,18 18-15,-18 0 16,17-71-16,1-18 16,-1 54-16,1-54 15,-18 71-15,18-70 16,-18 70-16,0-18 16,0 18-16,17-17 0,-17-1 15,0 1-15,0-71 16,0 88-16,0-18 0,0 18 15,0 0-15,-17-70 16,-1 70-16,18 0 0,-18 0 16,1 0-16,-1-53 15,1 53-15,17 1 16,-18-1-16,0 0 0,1-53 16,17 71-16,-18-71 15,18 53-15,0 0 16,0 18-16,0-18 0,0 0 15,0-35 1,0 35-16,0-35 16,0 35-16,-18-36 15,1 54-15,17-18 0,-18-17 16,18 34-16,-18 1 16,18 0-1,0 17-15,-17 1 0,17-1 16,-18-17-16,-17 17 15,17 0-15,1 1 16,17-1-16,-36-17 16,19 17-16,-1 1 15,0-1-15,1 0 0,-1-17 16,0 17-16,1 1 16,-18-1-16,17 0 0,-35 1 15,18 17-15,17 0 16,-17 0-16,0 0 15,-1 0-15,-34-18 16,17 18-16,18 0 16,-18 0-16,-18-17 0,18 17 15,18-18-15,0 18 0,-1 0 16,1 18-16,0-18 0</inkml:trace>
  <inkml:trace contextRef="#ctx0" brushRef="#br3" timeOffset="186960.76">24800 688 0,'-17'-18'0,"-1"1"15,0-19 1,1 19-16,-19-1 0,19 0 15,-54-17 1,36 18-16,-18 17 0,-35 0 16,35 0-16,0 0 15,-18 17-15,19 1 0,-1-1 16,-36 36-16,54-17 16,0 34-16,35-17 15,0 35 1,18-17-16,-1-18 0,18 0 15,18 17-15,0-17 0,124 53 16,-89-53-16,18-18 16,105 0-16,-105-17 15,0-18-15,0 0 16,0 0-16,0-35 0,35-36 16,-71 36-16,1-88 15,-71 52-15,0 0 16,0 1-16,-71-89 15,18 71-15,-17 0 16,-18 17-16,-1 1 0,-16 34 16,16 19-16,-17-1 0,18 18 15,18 0-15,-36 53 16</inkml:trace>
  <inkml:trace contextRef="#ctx0" brushRef="#br3" timeOffset="187857.9">24465 9366 0,'-17'-53'0,"34"106"0,-52-123 16,17 52-16,-17-35 16,0 36-16,-54-19 15,37 36-15,-90 0 16,72 36-16,-106 34 16,105-17-16,0 18 15,1-19-15,-1 90 16,54-72-16,-1 1 0,18 17 15,18-18-15,70 72 16,-35-72-16,123 54 16,-70-72-16,17-16 15,1-1-15,17-17 0,0-1 16,141-17-16,-141-17 16,89-72-16,-124 37 15,35-72 1,-106 54-16,-17-89 15,-36 71-15,0-18 0,-35 18 16,-17-18-16,-124-53 16,88 88-16,-17 36 0,-1 18 15,-70 17-15,124 0 16,-1 35-16,0-18 16,36 19-16</inkml:trace>
  <inkml:trace contextRef="#ctx0" brushRef="#br3" timeOffset="188706.59">25224 14482 0,'0'0'15,"0"-36"-15,-18 19 0,-17-19 16,17 19-16,-17-1 0,0 0 15,-18 1-15,0-1 0,-106-17 16,53 35 0,-106 0-16,89 18 15,-1 17-15,1 0 0,0 0 16,-19 18-16,19 18 16,-1-18-16,36 17 0,0 1 0,-18 52 15,89-70 1,-1 0-16,36 0 0,-1 0 15,107 70-15,-54-70 16,36 0-16,18 18 0,-1-18 16,177 17-1,-124-52-15,-17 0 0,17-18 16,1-18-16,158-35 16,-194 0-16,-17 18 0,-19-18 15,-34 0-15,35-70 16,-89 52-16,-17-88 15,-35 89-15,-18-19 16,0 1-16,-35 0 0,-18 0 16,-141-53-16,124 106 15,-124-1-15</inkml:trace>
  <inkml:trace contextRef="#ctx0" brushRef="#br3" timeOffset="194013.16">11518 3792 0,'-17'-17'16,"17"-1"-16,0 0 15,0-17-15,0 18 16,-18-19-16,18 19 16,-35-19-1,17 36-15,0-17 0,1 17 16,-54-18-16,36 18 15,-18 0-15,0 0 0,-53 18 16,53-1-16,0 1 16,-17 0-16,17 17 0,-53 18 15,53-18-15,0 0 16,18 1-16,-18-1 16,18 18-16,-18-18 0,-18 53 15,36-35-15,-36 53 16,36-53-1,-18 18-15,18-1 0,0-17 0,-1 18 16,-34 70 0,52-71-16,-35 89 15,18-88-15,17-1 0,-17 89 16,0 0 0,17-89-16,1 18 0,-1 1 15,-17 87 1,17-88-16,0-17 0,1 17 15,17 0-15,-18 71 16,0-89-16,18 19 0,0-1 16,0 88-1,0-17-15,0-71 16,0-17-16,18 17 0,0 53 16,-1-70-16,1 52 15,-18-52-15,18-1 16,-1 1-16,-17-18 0,18 17 15,0 1-15,-1 52 16,1-17 0,0-53-16,-18 0 15,17 0-15,-17-18 0,18 18 0,-1 17 16,1-17-16,0-17 16,17 52-1,-17-53-15,-1 18 0,1-18 16,0 18-16,34 18 15,-34-36-15,0 18 0,-1-18 16,1-17-16,17 52 16,-17-34-16,0-19 0,-1 19 15,18-19-15,1 36 16,-1-17-16,-17-19 16,17 18-16,-17-17 0,35 35 15,-36-35-15,18-1 16,-17 19-16,17-19 0,-17 1 15,53 35 1,-36-36-16,35 19 16,-34-19-16,52 1 15,-53 0-15,18-18 0,-18 17 16,1-17-16,17 0 0,-1 0 16,-16 0-16,17 0 0,0 0 15,-1 0 1,1 0-16,0-17 0,0 17 0,0-18 15,-18 0-15,71 1 16,-53 17-16,0-18 0,0 0 16,53-17-1,17-18-15,-70 18 16,18 0-16,-18-1 0,0 1 16,0-18-16,70-35 15,-70 35-15,70-35 16,-70 35-16,18 0 15,-18 0-15,53-88 16,-71 88-16,18-17 0,35-72 16,-53 72-16,1-1 15,34-70-15,-52 71 16,52-71-16,-52 52 16,17 1-16,0 0 15,-17 0-15,0 0 0,-1-18 16,36-88-16,-53 105 15,18-16-15,0-1 0,-1 0 16,1 0-16,-18-106 16,18 107-16,-36-1 15,18 0-15,0 0 0,-18-141 16,1 124-16,-19-1 16,-17-123-16,18 141 15,-18-17-15,-35-89 16,17 107-16,19-19 0,-90-70 15,72 88 1,-18 18-16,-89-71 16,89 89-16,-18-1 0,0 1 15,-105-36-15,105 70 16,-70-16-16,105 34 16,0 0-16,1 18 15,-1 0-15,-35 18 16,54 0-16</inkml:trace>
  <inkml:trace contextRef="#ctx0" brushRef="#br3" timeOffset="195643.87">11748 10019 0,'-18'-18'16,"18"1"0,0-1-1,-18-17-15,18 17 16,-17 0-1,-1 18-15,0-17 16,-35 17-16,36-18 16,-19 18-16,1-17 15,0-1-15,0 18 0,-1-18 0,-52 1 16,53 17 0,-18 0-16,-35 17 15,53 19-15,-18-19 0,17 18 16,-52 36-16,0 0 15,53-19-15,-1-16 16,-17-1-16,-17 53 16,52-53-16,-17 18 15,0 0-15,-1 71 16,19-71-16,-1 17 16,1 1-16,-1-1 0,0 1 15,1-1-15,-1 89 16,0 0-16,1-88 15,-1 105-15,18-88 16,0 0-16,0 1 0,0-1 16,0 0-16,18 106 15,-18-88-15,17 105 16,1-105-16,0 88 16,-1-88-16,1-18 15,0 18-15,17 71 16,0-72-16,-17-16 0,17-1 15,-17 0-15,35 88 16,-18-87-16,0-1 16,-17 0-16,17 0 0,18 71 15,-18-71-15,0-17 16,36 87-16,-36-87 16,54 70-16,-54-70 15,53 34 1,-35-34-16,53 17 15,-71-35-15,18-18 0,0 18 16,17-17-16,-17-1 0,53 35 16,-35-34-16,-18-19 15,52 19 1,-34-36-16,-18 17 0,17-17 16,54-17-16,17-36 15,-70 35-15,-1-17 16,54-53-16,-19-1 15,-34 36-15,-18 1 16,35-72 0,0-35-16,-52 71 15,-1 0-15,18-88 16,-18 87-16,-35-16 16,18 16-16,-1-122 15,-17 105-15,-17-141 16,17 141-16,-18-141 15,0 124-15,1-124 16,-1 123-16,1-158 16,-1 141-16,0-141 15,18 158-15,-35-158 16,35 158-16,-53-140 16,35 123-16,-17 17 15,-18 1-15,-35-124 16,17 141-16,19 0 0,-19 18 15,0 17-15,-52-52 16,35 70-16,17 0 0,1 18 16,-71-18-1,70 53-15,0-18 0,19 18 16,-72 0-16,71 18 16,-35 17-16,53-17 15,-36 35 1,36-18-16,17 0 15</inkml:trace>
  <inkml:trace contextRef="#ctx0" brushRef="#br3" timeOffset="196627.48">11994 15734 0,'0'0'16,"-35"-35"-16,0 35 0,-18-36 16,18 36-1,-1-17-15,1 17 0,0 0 16,0 0-16,-54 17 15,54 1-15,-53 53 16,53-19-16,-18 1 16,0 18-16,18-1 0,-18 1 15,0 0-15,0-1 0,-18 71 16,36-70-16,-36 70 16,54-71-16,-19 107 15,19-89-15,17 18 16,17 0-16,19 70 15,-1-88-15,-17 1 16,17-19-16,18 18 0,35 89 16,-35-89-16,0 0 15,53 71-15,-53-89 16,70 71-16,-70-70 16,88 70-1,-70-88-15,70 18 16,-53-36-16,0-17 0,0-1 15,1-17-15,-1 0 0,106-17 16,-88-1-16,88-35 16,-106 0-1,-18 18-15,19-18 0,-19-18 16,1 1-16,35-107 16,-71 89-16,-18-18 0,1 0 15,-53-140 1,-53-37-16,-1 125 0,19-36 15,-36 0-15,-88-212 16,88 247-16,18 18 16,17 17-16,1 36 0,-71-70 15,53 105-15,17 0 16,-105 0-16,105 35 16,-52 18-1,70 0-15,17 18 16</inkml:trace>
  <inkml:trace contextRef="#ctx0" brushRef="#br3" timeOffset="206731.27">27869 1252 0,'18'0'0,"0"-17"15,-18-1-15,17 18 16,-17-18 0,-17 1 15,-1-1-15,18 1-1,-18 17 1,18-18-16,0 0 31,-17 18-31,-1 0 31,1 0-15,-1-17 0,0 17-1,18-18-15,-17 18 16,-1 0-16,0 0 15,1 0-15,-19 0 16,19 0 0,-1 0-16,1 0 0,-1-18 15,0 18-15,-17 0 16,17 18-16,-17-18 16,0 0-1,-1 0-15,1 18 0,18-18 16,-19 0-16,19 0 0,-36 17 15,35-17-15,-17 0 16,17 18-16,1-18 16,-1 0-16,0 18 15,-17-1 1,17 1-16,-17-1 16,0 1-1,35 0-15,-18-1 0,1-17 16,-1 18-16,-17 0 15,17-1-15,-17 19 16,17-19-16,0 1 16,1-1-16,-1 36 15,0-35-15,1 0 0,17-1 16,-18 19-16,1-19 16,17 19-16,-18-19 0,0 18 15,1-17-15,-1 53 16,0-54-16,-17 36 15,17-18-15,-17-17 16,18 17-16,17 1 0,-18-1 16,0-17-16,1 34 15,17-16-15,-18-19 0,18 36 16,0-17 0,0-1-16,0 0 15,0-17-15,0 17 0,0 36 16,0-54-16,0 36 15,18-18-15,-18 36 16,0-53-16,17 52 16,1-52-16,0 35 15,-18-18-15,17-17 16,1 17-16,-1-17 0,54 17 16,-36-17-16,36 17 15,-18-18 1,0 1-16,-18 0 0,71-1 15,-36 1-15,36-18 16,-53 0-16,0 0 16,0 0-16,0 0 0,-18 0 15,53 0-15,-35 0 16,35-18 0,-52 1-16,52-19 15,-53 19-15,0-1 16,1 1-16,17-19 0,17-17 15,-35 36-15,36-54 16,-53 36-16,17 0 16,0-54-16,1 36 15,-36 1-15,17-1 0,1 0 16,-18-18-16,0-52 16,0 52-16,-18-70 15,1 70-15,-1 1 16,-17 17-16,17 0 0,-17 0 15,-18-17-15,17 34 16,-16-17-16,16 36 16,19-1-16,-1 0 0,-17 1 15,-1-1 1,36 1-16,-35-1 16,18 18-16</inkml:trace>
  <inkml:trace contextRef="#ctx0" brushRef="#br3" timeOffset="208761.05">28557 1376 0,'-17'0'16,"17"-18"-1,17 1 16,54-1-15,88-53 0,-53 36-16,140-53 15,-104 35-15,105-18 16,-142 36-16,54 0 16,-106 35-16,-35-18 15,-36 36-15,-35 0 16</inkml:trace>
  <inkml:trace contextRef="#ctx0" brushRef="#br3" timeOffset="209101.48">28945 953 0,'0'0'16,"-17"0"-16,-1 0 15,1 0-15,-19 0 0,1 17 0,-36 18 16,-17 1 0,53-19-16,-18 19 0,18-1 15,-36 18 1,54-36-16,-1 19 0,0-19 15,18 1-15,0 17 16,36-17-16,-1 0 0,0-1 16,36 1-16,52-1 15,-52 1-15,-18 0 16,17-1-16,-17 1 0,-18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7T17:56:45.5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4075 0,'18'0'63,"35"-18"-48,-18-17 1,18 17-16,105-35 15,-69 0-15,-1 18 0,18 0 16,0-18-16,105-35 16,-87 35-16,-18 17 0,-18-17 15,18 18-15,35-35 16,-88 52-16,-1-17 16,-34 17-16,0 18 15,-1 0-15,-34 0 16,-1 0-1,0 18-15</inkml:trace>
  <inkml:trace contextRef="#ctx0" brushRef="#br0" timeOffset="1059.58">10178 3087 0,'0'-18'16,"-18"1"-1,0-1-15,1 0 16,-1 18 0,0 0-16,1 18 0,-1 0 15,-35 34-15,36 1 16,-1-17-16,18-1 0,-18 0 15,18 0-15,36 1 16,-19-19-16,19-17 16,-1 0-16,0-17 0,36-19 15,-54 1-15,1 0 16,0 0-16,17-36 16,-35 18-16,0 18 15,0 17-15,-18 1 0,18-1 16,-17 18-16,17 18 15,0-1-15,0 19 16,35 52-16,-18-71 16,19 19-16,17 17 15,-36-53-15,19 17 16,-19 1-16,1-18 0,-18 17 16</inkml:trace>
  <inkml:trace contextRef="#ctx0" brushRef="#br0" timeOffset="2666.61">8079 4251 0,'17'-18'16,"36"18"0,-18-17-16,18-1 15,53 0-15,-35 1 16,17-18-16,-17 17 15,17-17-15,0-1 0,0 19 16,71-36-16,-106 35 16,0 0-16,0 18 0,0-17 15,-1-1 1</inkml:trace>
  <inkml:trace contextRef="#ctx0" brushRef="#br0" timeOffset="3227.64">10072 3722 0,'0'0'15,"-18"-18"-15,1 18 16,-19 0-16,19 0 15,-1 18-15,-35 17 16,35-17-16,1-1 0,-1 36 16,18-17-1,0-19-15,0 1 16,18-1-16,-1-17 0,19 18 16,-19-18-16,19-18 15,-19 1-15,-17-36 16,18 35-16,-18 1 15,0-19-15,0 19 0,-18-1 16,18 0-16,0 1 16,0 34-1,18 1-15,0 17 16,-1-17-16,1 0 16,-1-1-16,19 19 15,-19-36-15,1 17 16,0-17-16,-1 0 0</inkml:trace>
  <inkml:trace contextRef="#ctx0" brushRef="#br0" timeOffset="3984.46">10319 3687 0,'-18'-18'16,"0"18"-16,1 18 15,-1-1-15,18 18 16,0 1-16,0-19 16,18 36-16,17-17 15,-17-19-15,-1-17 16,1 0-16,17 0 16,-35-17-16,18 17 15,-18-18-15,0-17 0,0-1 16,0 19-16,0-19 15,-18 19-15,18-1 16,0 1-16,-17 17 16,17-18-16,0 36 15,17-1-15,1 18 16,-18-17-16,18 0 16,-1 17-16,1-17 15,0-1-15,-1 1 16,1 0-16,-1-18 15,1 0 1,-18-18 0,-18-17-1,18 17-15,0 0 0,0-17 16,0 0-16,18 17 16,-18 1-16,18-19 15,-1 36-15,1-17 16,0 17-16,17 0 15,0 0 1,-17 17-16,-1-17 16,1 0-16,-36 0 31,1 0-15,-1 0-1,18 18-15,-17 0 16,17-1-16,0 18 15,0 1-15,17-19 16,1 1-16,-1-18 16,1 0-16,17-18 15,1 1-15,-19-1 0,-17 0 16,18-34 0,-18 34-16,0-17 0,0 17 15,-18 0-15,1 18 0,-1-17 16,0 17-16,1 17 15</inkml:trace>
  <inkml:trace contextRef="#ctx0" brushRef="#br0" timeOffset="4228.71">10936 3739 0,'-18'0'16,"36"0"-16,-36-17 0,1-1 15,34 18-15,1-35 16,0 17-16,17 1 16,-17-1-16,-1 0 0,1 18 15,0 0-15,-1 0 16,1 18-16,-18 0 16,0-1-16,18 19 15,-18-19-15,0 1 16,0-1-16,0 19 0</inkml:trace>
  <inkml:trace contextRef="#ctx0" brushRef="#br0" timeOffset="4462.84">10107 4180 0,'0'0'0,"0"18"16,18 0-1</inkml:trace>
  <inkml:trace contextRef="#ctx0" brushRef="#br0" timeOffset="4602.71">10142 4445 0,'18'0'16,"-18"18"-1,0-1 1,18 1-16</inkml:trace>
  <inkml:trace contextRef="#ctx0" brushRef="#br0" timeOffset="4725.05">10195 4745 0,'0'0'16,"0"18"-16,18-18 0,-36 0 31</inkml:trace>
  <inkml:trace contextRef="#ctx0" brushRef="#br0" timeOffset="5253.46">8167 4498 0,'0'0'15,"0"-18"-15,17 36 16,36 17 0,0 0-16,0 1 0,18 17 15,17 0-15,0 0 0,124 70 16,-106-70-16,17 0 16,-17 0-16,106 35 15,-124-53-15,0 0 16,-35-17-16,-18 0 0,0-1 15,-17-17-15,-36 18 16,1-18-16</inkml:trace>
  <inkml:trace contextRef="#ctx0" brushRef="#br0" timeOffset="5864.89">9966 5080 0,'0'0'0,"18"0"31,17 0-15,0 0-16,0 18 16,1-18-16,-1 17 0,-17 1 15,35 0-15,-36-1 16,-17 36-1,-17-35-15,-19 52 16,19-52-16,-19 17 0,19-17 16,17 0-16,-18 17 15,18-18-15,35 1 16,-17 0-16,17-18 16,1 0-16,-19 0 15,1 0-15,17 0 16,-35-18-16,-18 0 15,1 18-15</inkml:trace>
  <inkml:trace contextRef="#ctx0" brushRef="#br0" timeOffset="6008.77">10037 5327 0,'70'-18'15,"-140"36"-15,175-53 0,-69 35 0,-1-18 16,0 18-16,-17 0 15,-1-18-15,1 18 16</inkml:trace>
  <inkml:trace contextRef="#ctx0" brushRef="#br0" timeOffset="6310.57">10336 5274 0,'18'0'0,"0"18"16,-1-18-1,1 17 1,0-17-16,-1 0 15,1 0-15,0 0 0,-1 0 16,1-17 0,-18-1-16,17 18 15,-17-18-15,0 1 16,18 17 15,0 35-15,-18-17-16,17-18 15,1 17-15,0 1 16,-1-18-16,1 0 16,-18-18 15,18 1-15</inkml:trace>
  <inkml:trace contextRef="#ctx0" brushRef="#br0" timeOffset="6664.55">10689 4851 0,'0'17'16,"0"1"-1,18 17-15,-18 36 16,17-18-16,1 35 15,-18-35-15,18-18 16,-1 36 0,1-36-16,-18-17 15,18-18-15</inkml:trace>
  <inkml:trace contextRef="#ctx0" brushRef="#br0" timeOffset="6997.9">10901 5168 0,'0'0'0,"0"18"0,0 17 16,0 36 0,17-54-16,-17 19 0,0-19 15,18-17-15,17 18 16,-17-18-16,0-18 15,17-35 1,-17 0-16,-18 36 16,0-19-16,0 19 0,17-1 15,1 53 1,-18-17 0,18 17-16,-1 36 15,-17-36-15,35 18 16,-35-35-16,18-1 15,-18 1-15</inkml:trace>
  <inkml:trace contextRef="#ctx0" brushRef="#br0" timeOffset="8227.86">10354 5151 0,'0'-18'16,"0"36"30,0 17-30,0 0-16,18 0 16,-18-17-16,17 0 15,1-1-15,17-17 16,-17-17 0,0-1-16,-18 0 15,0 1-15,0-1 16,0 0-16,0 1 15,0-1-15,0 1 16,0 34 15,0 18-31,17 1 16,1-1 0,-18 0-16,17-17 0,1 0 15,0-18-15,-1 35 16</inkml:trace>
  <inkml:trace contextRef="#ctx0" brushRef="#br0" timeOffset="21643.22">24500 2469 0,'0'-17'31,"0"-1"0,-17 18 1,-1-17-32,1 17 15,-1-18 1,-17 18-16,17 0 0,-53-18 16,18 18-16,18 0 0,-18 18 15,-35 0 1,53-1-16,-18 18 0,18-17 15,-18 53-15,0-1 16,53-35-16,-18 1 16,1-1-16,17 18 0,17 18 15,1-19 1,-1 1-16,1 0 0,53 35 16,-18-52-16,-18-1 15,88 18-15,-70-35 16,71-1-1,-54-17-15,54-17 16,-71 17-16,35-36 16,-35 19-16,-18-19 15,-17 19-15,-1-19 0,1-16 0,-18 16 16,0-70 0,-18 36-16,-17 17 0,-36-71 15,1 72-15,17-1 16,0 17-16,-70-17 15,87 36-15,-17 17 0,18 0 16,0 17-16,0 19 16</inkml:trace>
  <inkml:trace contextRef="#ctx0" brushRef="#br0" timeOffset="22854.13">26564 2364 0,'0'-18'16,"-17"-17"-16,17 17 15,-36-17 1,19 17-16,-36-17 16,17 35-16,1 0 0,-18 0 15,0 0-15,-88 35 16,53-17-16,17-1 0,-17 1 15,0 0-15,-53 35 16,70-36-16,1 1 0,17 0 16,-18 17-16,-17 18 15,53-36-15,0 19 16,17-1-16,0-17 0,1 52 16,17-35-1,0-17-15,0 17 0,0 1 16,17-1-16,1 18 0,0 17 15,-1-34-15,1-1 16,35 35-16,-18-34 16,18-1-16,0-17 15,17 17-15,1-17 0,17-1 0,71 18 16,-71-17 0,71 17-16,-71-17 15,0 0-15,1-1 0,87 1 16,-88 0-16,18-18 15,-18 0-15,18 0 16,70-18-16,-87 0 0,-1 18 16,0-17-16,0-1 15,-17 18-15,-1-18 0,54-17 16,-71 17-16,0 1 16,-18-1-16,0 1 0,18-36 15,-35 35 1,-1-17-16,1 17 0,0-17 15,-18 0-15,0-18 0,17-36 16,-34 37-16,17-1 16,-36-53-16,19 53 15,-1 18-15,-17-18 16,-1 0-16,-87-35 16,52 52-16,1 19 0,-18-19 15,-1 19-15,19 17 0,-89 0 16,71 17-16</inkml:trace>
  <inkml:trace contextRef="#ctx0" brushRef="#br0" timeOffset="60196.24">24042 6368 0,'0'17'15,"17"89"1,-17-35-16,18 87 16,-18-69-16,0-19 0,18 36 15,-1-71-15,-17 18 16,0-88-1,0-36 1,-17 1-16,-1-54 16,18 54-16,0-1 15,0 1-15,0-1 0,35-52 16,-17 70-16,53-18 16,-36 54-16,35 17 15,-34 17 1,-1 1-16,0 35 15,-35-18-15,0 0 0,0 1 16,-17-19-16,-1 18 0,-17-17 16,-1 0-16,-17-1 15,36 1-15,-1-18 16,1 0-16,34 0 16,1 0-16</inkml:trace>
  <inkml:trace contextRef="#ctx0" brushRef="#br0" timeOffset="60497.57">24712 6227 0,'0'0'16,"-18"0"-16,1 0 0,-1 0 0,1 35 16,-1 0-1,18 0-15,-18 18 0,18 0 16,18 88-16,-18-70 16,18-18-16,-1 17 0,18 36 15,1-71 1,-19 1-16,19-19 0,-19 1 15,1-18-15,17 18 16</inkml:trace>
  <inkml:trace contextRef="#ctx0" brushRef="#br0" timeOffset="60975.84">25065 6650 0,'0'0'0,"0"18"0,0 34 16,0 19-1,0-36-15,35-17 0,0 35 16,1-53-1,17 17-15,0-34 16,-36-18-16,1-18 16,-18 17-16,17 19 15,-17-36 1,0 35-16,0 1 0,0 34 16,18 54-1,-18-18-15,18 0 16,-1 52-16,1-52 15,-18-17-15,18-1 0,-18 0 16,17 18 0,-17-35-16,-35-1 15,17-17-15,-17 0 16,0-17-16,17-1 16,1 0-16,-19 1 0,1-19 15,17 19-15,1-18 16</inkml:trace>
  <inkml:trace contextRef="#ctx0" brushRef="#br0" timeOffset="61631.58">25682 6209 0,'0'18'16,"-17"-1"0,17 1-1,-36-1-15,36 1 0,-17 17 16,-1 1 0,18-19-16,0 1 0,18 17 15,-1-17-15,-17-1 16,18 1-16,0 0 15,-1-1-15,1-17 0,0 18 16,-1-18-16</inkml:trace>
  <inkml:trace contextRef="#ctx0" brushRef="#br0" timeOffset="62016.61">25841 6227 0,'18'0'16,"17"0"-1,-17 17 1,-1-17-16,1 18 16,-1 17-1,-34 0 1,-1-17-1,1 17 1,17-17 0,35 0-16,0-1 15,-17 1-15,-1-1 16,-17 1 0,-17 0-16,-19-1 15,1-17 1,18 0-16,-1 0 0,0 0 15,1 0-15,34 0 16,1 0 0</inkml:trace>
  <inkml:trace contextRef="#ctx0" brushRef="#br0" timeOffset="62372.05">26070 6209 0,'0'0'16,"18"0"-16,0 18 15,-1-18 1,1 17-16,35 18 15,-18-35-15,-17 18 0,17 0 16,18-1-16,-35 1 16,-1 17-1,-17-17-15,-17 0 16,-19-1-16,19 1 16,-1-18-16,0 17 15,1 1-15,-1-18 16,18 18-16,-18-1 15</inkml:trace>
  <inkml:trace contextRef="#ctx0" brushRef="#br0" timeOffset="62971.64">26829 6121 0,'0'0'0,"0"-36"0,0 19 16,0-1-16,-18 18 15,0 18 1,18 35-1,0 0-15,0 52 16,0-34-16,0 52 16,18-52-16,-18 0 15,18-18-15,-1-1 0,1 1 0,0 18 16,-18-36-16,17-17 16,-17 17-16,0-17 15</inkml:trace>
  <inkml:trace contextRef="#ctx0" brushRef="#br0" timeOffset="64006.26">27340 6491 0,'-17'0'31,"17"18"-16,35 35 1,-17-36-16,52 36 16,-35-17-16,1-19 15,17 18-15,-18-17 16,53 17-16,-70-17 16,17 0-16,-17-18 0,-1 0 15,1 0-15,0 0 16,-36 0-1,0-18 1,1 0-16,-1 18 0</inkml:trace>
  <inkml:trace contextRef="#ctx0" brushRef="#br0" timeOffset="64257.67">27711 6438 0,'0'18'0,"-36"17"16,19 0-16,-36 36 15,18-36-15,-1 18 16,-17 18-16,36-18 15,-1-18-15,18 18 16</inkml:trace>
  <inkml:trace contextRef="#ctx0" brushRef="#br0" timeOffset="65470.17">28293 6773 0,'0'0'15,"0"36"-15,0-19 16,0 1-16,-35 17 16,17-17-16,0 17 0,-17-17 15,0 17-15,17-35 16</inkml:trace>
  <inkml:trace contextRef="#ctx0" brushRef="#br0" timeOffset="66382.08">28751 6156 0,'0'18'32,"18"17"-17,-18-17 1,18-1-16,-18 1 0,35 17 15,-17-17-15,-1-18 16</inkml:trace>
  <inkml:trace contextRef="#ctx0" brushRef="#br0" timeOffset="66531.07">28875 6156 0,'35'18'15,"-35"-1"-15,35 19 16,-17-19-16,0 1 16,-18-1-16,17 1 0,-17 0 15</inkml:trace>
  <inkml:trace contextRef="#ctx0" brushRef="#br0" timeOffset="66999.31">29316 6473 0,'17'53'0,"-34"-106"0,52 159 16,-35-70-16,18-19 15,-1 1-15,1 17 16,0-17-16,-1-18 15,1-18 1</inkml:trace>
  <inkml:trace contextRef="#ctx0" brushRef="#br0" timeOffset="67116.63">29422 6191 0</inkml:trace>
  <inkml:trace contextRef="#ctx0" brushRef="#br0" timeOffset="67401.87">29580 6491 0,'0'0'16,"18"-18"-16,-18 1 0,18-1 15,-18 1-15,0-19 16,17 36 0,1-17-16,0 34 15,35 1-15,-36 0 16,1-1-16,-1 18 0,19 1 15,-19-19-15,1 1 16,0 0 0,-18-1-16</inkml:trace>
  <inkml:trace contextRef="#ctx0" brushRef="#br0" timeOffset="68021.02">30745 6332 0,'0'-17'15,"-18"17"-15,0 0 16,1 17-16,-1 1 16,0 0-16,18 35 15,0-18-15,18 0 0,-18-17 16,53 35-16,-35-18 16,17-17-16,-17-18 15,-1 17-15,1-17 16,-36 0-16,1 0 15,-19-17-15,-17-1 16,36 18-16,-1-18 16</inkml:trace>
  <inkml:trace contextRef="#ctx0" brushRef="#br0" timeOffset="68606.6">30939 6562 0,'17'0'16,"19"-18"-1,-19 0-15,36-17 16,-35 17-16,-1 1 0,-17-1 16,-17 1-1,-19 34 1,19-17-16,-1 18 0,-17 35 15,35-36-15,0 19 16,0-19 0,18 1-16,-1 0 0,18-18 0,-17 0 15,35-18 1,-18 18-16,-17-18 16,0 18-16,-18-17 0,0-1 15,0 36-15,0 17 16,0 18-16,0-18 15,17 53 1,1-52-16,-1-1 0,1 0 16,0-17-16,-1 17 15,-17-53 1,0-34 0,0 16-16,0 1 15,0 0-15,0-1 0,18-69 16,-18 69-16,18-17 15,17 0-15,-17 53 16,17 0-16,-17 18 16,-1 0-1,-17-1-15,0 19 16,-17-19-16,-1-17 0,0 0 16,-17 0-1,17 0-15,18-17 16,18-1-1</inkml:trace>
  <inkml:trace contextRef="#ctx0" brushRef="#br0" timeOffset="68761.01">31485 6438 0,'18'0'16,"0"0"-16,35 0 15,-18-17-15,-17 17 16,17 0-16,0 0 15,-17-18-15,-1 18 0,-17-18 16,-17 18 0</inkml:trace>
  <inkml:trace contextRef="#ctx0" brushRef="#br0" timeOffset="68937.68">31644 6191 0,'0'0'15,"0"71"-15,0-18 16,0 0-16,0 35 16,18-53-16,-1 36 15,1-36-15,0 0 16,-1-17-16,1-18 16</inkml:trace>
  <inkml:trace contextRef="#ctx0" brushRef="#br0" timeOffset="69491.65">31838 6544 0,'0'0'16,"35"0"-16,1 0 15,-19-18-15,1 18 0,0-35 16,-18 17-16,0 1 0,-18-1 15,0 1 1,1 17-16,-1 35 16,0-18-16,18 1 15,18 53-15,0-54 16,-1 1-16,1 0 16,17-1-16,-17-17 0,35 18 15,-35-18-15,34-35 16,-52 17-16,0 0 15,0 1-15,0-1 16,-17 18-16,17-18 16,-18 36-1,18 0-15,0 35 16,0-36-16,18 19 16,-1-19-16,1 1 15,0-18-15,-1-35 16,-17 17-1,18-17-15,-18 17 16,0 0-16,18 18 0,-18-17 16,35 17-16,-17 17 15,-1 1 1,1 0 0,-18 17-16,0-17 15,17-18 1</inkml:trace>
  <inkml:trace contextRef="#ctx0" brushRef="#br0" timeOffset="70156.89">32332 6138 0,'18'53'0,"-18"0"16,0-18-16,0 18 0,35 36 15,-35-54-15,0 35 16,18-52 0,-18 0-16,0-1 0,0 1 15,0-36 1,17 1-1,1 17-15,-18-18 0,18 18 16,-1 0-16,1 18 16,-18-1-1,0 1-15,-18 0 16,1-18 0,17-18-16,0 0 15,0 1-15,0-1 16,17 18-16,1 0 15,-1 0-15,1 0 16,0 18-16,-1-18 16,1 0-1,0 0-15,-1 0 16,1 0-16,0-18 0,-18 0 16,-36 18-1,19 0-15,-19-17 16,36 34-1,-17 1-15,17 0 0,0-1 16,35 19 0,-17-19-16,17-17 15,-17 18-15,35-18 16,-36-18-16,1 1 0,-1 17 16,1-36-1,0 19-15,-18-1 0,0 0 16,0 1-16,0-1 15,0 0-15,17 18 32,1 18-17</inkml:trace>
  <inkml:trace contextRef="#ctx0" brushRef="#br0" timeOffset="70351.91">32914 6174 0,'0'35'0,"0"-70"0,0 88 0,0-36 15,0 1 1,18-1-16</inkml:trace>
  <inkml:trace contextRef="#ctx0" brushRef="#br0" timeOffset="70467.72">33020 6209 0,'-18'18'15,"18"17"-15</inkml:trace>
  <inkml:trace contextRef="#ctx0" brushRef="#br0" timeOffset="70796.59">33179 6033 0,'35'0'0,"-70"0"0,88 17 15,-18 36-15,-17-18 16,35 54-16,-18-19 15,-18 54 1,1-72-16,-18 72 16,18-71-16,-36 35 15,0-53-15,-34 18 16</inkml:trace>
  <inkml:trace contextRef="#ctx0" brushRef="#br0" timeOffset="71570.2">29616 6456 0,'0'-18'46,"0"36"-30,0-1-16,0 1 16,0 35-16,0-35 15,17 35-15,-17-36 16,0 1-16,0 17 16,0-17-16,18-1 15</inkml:trace>
  <inkml:trace contextRef="#ctx0" brushRef="#br0" timeOffset="74556.96">5362 8996 0,'0'0'16,"18"0"0,70-18-1,0 1-15,142-36 16,-89 0-16,141-35 15,-123 35-15,141-53 16,-142 53-16,107-35 16,-159 52-16,-18 1 15,-18 17-15,-34 1 0,-1 17 16,-35-18-16</inkml:trace>
  <inkml:trace contextRef="#ctx0" brushRef="#br0" timeOffset="74930.16">7990 8026 0,'18'-36'15,"-36"72"-15,18-72 0,-35 54 16,0 0-16,-36 52 15,36-34-15,0 52 16,35-53-16,35 36 16,-17-54-16,17 1 15,36-1-15,-54-34 16,18-1-16,18-35 16,-53 36-16,18-19 0,-18 1 15,0 0-15,0-18 16,-18 35-1,1 18-15,-1 18 16,36 35 0,-18-18-16,35 36 15,0-18 1,-17-18-16,0 0 0</inkml:trace>
  <inkml:trace contextRef="#ctx0" brushRef="#br0" timeOffset="75085.61">8008 8696 0,'18'0'16,"-18"18"-16,-18-1 15</inkml:trace>
  <inkml:trace contextRef="#ctx0" brushRef="#br0" timeOffset="75207.43">8043 8943 0,'18'18'16,"-36"-36"-16,36 53 16,-18-17-16,18 17 15,-18-17-15</inkml:trace>
  <inkml:trace contextRef="#ctx0" brushRef="#br0" timeOffset="75329.76">8114 9190 0,'35'35'0,"-70"-70"0,70 88 16,-17-53-16,-18 35 16,0-17-16,0-1 15</inkml:trace>
  <inkml:trace contextRef="#ctx0" brushRef="#br0" timeOffset="75818.56">5715 9472 0,'0'0'0,"18"18"15,17 17-15,88 53 16,-34-53-16,16 18 15,1 0-15,35 18 0,142 35 16,-142-71-16,141 53 16,-159-53-16,89 36 15,-106-53-15,35 35 16,-88-36 0,-18-17-16,-35 18 0</inkml:trace>
  <inkml:trace contextRef="#ctx0" brushRef="#br0" timeOffset="76385.57">7938 9948 0,'0'0'15,"52"36"-15,-34-19 16,35 19-1,-18-19-15,18 36 16,-35-35-16,-18-1 0,17 1 16,-17 0-16,-17 17 0,17-17 15,-35 34-15,35-34 16,0 0-16,0-1 16,0 1-16,17-18 15,-17 18-15,18-18 0,35 0 16,-36 0-16,1 0 15,0 0-15,-18-18 0,0 0 16</inkml:trace>
  <inkml:trace contextRef="#ctx0" brushRef="#br0" timeOffset="76518.92">8026 10266 0,'35'0'15,"-17"-18"-15,17 18 16,53-17-1,-35 17-15,-18-18 0,18 18 16,-35-18-16,17 18 0,0-17 16</inkml:trace>
  <inkml:trace contextRef="#ctx0" brushRef="#br0" timeOffset="76786.13">8396 10178 0,'0'17'16,"0"-34"-16,0 52 0,18-17 0,17 17 15,-17-35-15,-1 17 16,1-17-16,0 0 0,-1-17 16,1-1-1,0 1-15,-18-19 16,17 19-16,-17-1 16,0 0-16,18 18 15,-1 36 1,-17-19-16,36 36 15,-19-35-15,1-1 16,17 19-16,-17-36 16,17 0-16,-17-18 15,-1 0-15</inkml:trace>
  <inkml:trace contextRef="#ctx0" brushRef="#br0" timeOffset="76948.06">8749 9807 0,'0'0'16,"18"53"-16,-18 0 0,35 88 15,-35-88-15,0 18 16,17-18-16,-17-1 0,18 1 16,0-17-16,-1-19 0</inkml:trace>
  <inkml:trace contextRef="#ctx0" brushRef="#br0" timeOffset="77236.42">9066 10178 0,'0'0'0,"0"35"0,0 18 16,0-18-16,18-17 0,17-1 15,-17-17 1,35 0-16,-35-17 15,17-19-15,-18 1 16,-17-18-16,18 36 16,-18-1-1,0 0-15,0 36 16,0 17-16,18 36 16,-18-36-16,17 0 15,1 1-15,-18-19 0,18 1 16,-18 17-1,17-17-15</inkml:trace>
  <inkml:trace contextRef="#ctx0" brushRef="#br0" timeOffset="83064.98">7056 13776 0,'-36'18'16,"19"-18"-16,34 0 15,71-18 1,-17-17-16,123-53 15,-70 35-15,-1 0 16,0-18-16,19 18 0,-19-17 16,1 17-16,87-18 15,-140 36-15,-1 17 16,1 1-16,17-1 16,-70 0-16</inkml:trace>
  <inkml:trace contextRef="#ctx0" brushRef="#br0" timeOffset="83481.41">9437 12841 0,'0'0'0,"0"-18"0,-18 18 0,-17-17 16,0 17-16,17 17 15,-35 19 1,35-1-16,1 0 16,17-17-16,0 0 0,17-1 15,19 1-15,-19-18 16,1 0-16,0-18 0,-1 1 15,19-19-15,-36 19 16,0-19 0,0 19-16,0 34 15,17 19 1,1-19-16,17 19 16,0-19-16,-17 1 15,35 17 1,-53-17-16,18-18 0,-18 17 15</inkml:trace>
  <inkml:trace contextRef="#ctx0" brushRef="#br0" timeOffset="83773.19">9384 13494 0,'0'0'0,"0"17"0,0 1 16,0 17-16,18-17 16</inkml:trace>
  <inkml:trace contextRef="#ctx0" brushRef="#br0" timeOffset="83907.04">9490 13864 0,'0'0'16,"17"53"-16,-17-35 0,0-1 15</inkml:trace>
  <inkml:trace contextRef="#ctx0" brushRef="#br0" timeOffset="84036.89">9578 14164 0,'0'0'0,"0"35"0,0 18 16,0-35-16,18 17 16,-18-17-1</inkml:trace>
  <inkml:trace contextRef="#ctx0" brushRef="#br0" timeOffset="84955.04">7355 14129 0,'0'0'0,"0"17"0,-17-17 16,34 0-1,-17 18-15,53 35 16,-17-18-16,34 1 15,1 34-15,123 71 16,-88-70-16,17 17 0,1-18 16,-19 1-16,142 35 15,-123-53-15,-18-18 0,-1 0 16,-16 1-16,52-1 16,-88-17-16,-18-1 15,-17-17-15</inkml:trace>
  <inkml:trace contextRef="#ctx0" brushRef="#br0" timeOffset="85495.51">9331 14923 0,'0'17'16,"18"1"-16,-1-1 16,19 1-16,-19 0 0,18-1 15,18 19 1,-35-19-16,0 1 0,-1 0 15,-17 17-15,-17-18 16,-1 19-16,0-19 0,1 1 16,-1 0-16,-17 17 15,35-17-15,0-1 0,0 1 16,35-18 0,-17 17-16,17-17 15,-17-17-15,17-1 16,-17 18-16,-18-17 0,0-1 15,0 0 1</inkml:trace>
  <inkml:trace contextRef="#ctx0" brushRef="#br0" timeOffset="85890.63">9402 15222 0,'0'0'16,"17"0"-16,1 18 0,17-18 15,0 0-15,1 0 0,-19 0 16,54-18-1,-54 18-15,1 0 0,0-17 16,-18 34 15,0 19-15,0-19-16,0 1 16,35 35-16,-35-36 15,35 1-15,1-18 16,-19 0-16,1 0 0,0 0 15,17-53 1,-35 36-16,0-1 0,0 0 16,0 1-16,0 34 31,35 19-15,-17-36-16,17 35 15,-17-35-15,17 17 16,-17-17-16,-1-17 15,1-1-15,-18-17 16,0 17-16,-18 1 16</inkml:trace>
  <inkml:trace contextRef="#ctx0" brushRef="#br0" timeOffset="86041.19">9984 14887 0,'17'124'15,"-34"-248"-15,52 318 0,-17-123 16,-1 52-16,1-87 16,-18 16-16,17-34 15,1 17-15,0-35 0,-1 0 0</inkml:trace>
  <inkml:trace contextRef="#ctx0" brushRef="#br0" timeOffset="86295.83">10231 15169 0,'0'0'0,"17"18"0,-17 0 16,0 35 0,0-18-16,18-17 0,-18-1 0,17 1 15,1-1-15,17 1 16,-17-18-16,0-18 16,-1 1-16,1-18 15,0 17-15,-18 0 0,17 1 16,-17-1-16,18 18 15,0 18 1,-18 35-16,17-36 16,-17 1-16,18 17 15,-18-17-15,0-1 16</inkml:trace>
  <inkml:trace contextRef="#ctx0" brushRef="#br1" timeOffset="134389.24">7267 3634 0,'18'0'16,"-36"0"31,1 0 15,-1 0-62,0 0 16,1 0-16,-19 0 16,19 0-16,-19 0 15,1 0-15,18-18 0,-36 18 16,17 0-16,1 0 0,-35 0 16,17 0-16,0 0 15,-35-18-15,35 18 16,17 0-16,-17-17 15,-52 17-15,52 0 0,-18-18 16,18 18-16,-17 0 16,17 0-16,-88-18 15,70 18-15,0-17 0,1 17 16,-1 0-16,-70-18 16,53 18-16,18 0 0,-19 0 15,1 0-15,-71 0 16,71 0-16,0 0 15,0 0-15,0 0 0,-1-17 16,-87 17-16,88-18 16,-89 18-1,107-18-15,-18 18 16,-1 0-16,19-17 0,-18 17 0,-53-18 16,-18 18-1,88-18-15,-17 18 0,-88 0 16,17 0-1,88 0-15,-17 0 16,18 0-16,-1 0 0,-70 0 16,88 0-16,-17 0 15,-1 0-15,-35 18 16,36-18-16,17 18 0,-18-1 16,18 1-16,-35 17 15,35-17-15,18-1 16,-18 1-16,18 17 0,-36 1 15,36-1-15,-18 18 16,35-36 0,1 19-16,-1-19 0,0 19 15,1-1-15,-19 18 16,19-18-16,-19 18 16,36-18-16,0 18 15,0-35-15,-17 52 16,17-34-16,0-1 0,0 36 15,0-36 1,0-18-16,0 19 0,0-1 16,17-17-16,-17 17 0,36 35 15,-1-34-15,-17-1 16,35 18 0,-18-18-16,0 1 0,0-19 15,18 1-15,53 35 16,-35-36-16,-18 1 0,17 0 15,54 17 1,-1 18-16,-52-36 16,-1 1-16,1 0 0,-1 17 15,89 0-15,-88-17 16,17-18-16,-18 18 0,19-1 16,-1-17-16,-18 18 0,19-18 15,-19 0-15,18 17 0,71-17 16,-88 18-1,17-18-15,-18 18 0,19-18 16,-19 17-16,71-17 16,-70 18-16,17-18 0,-17 18 15,-1-18-15,54 17 16,-54-17-16,1 0 0,-18 18 16,88 0-1,-88-18-15,17 17 0,-17-17 16,18 0-16,-18 0 0,17 18 15,-17-18-15,88 0 16,-70 0-16,-1 0 0,89 0 16,-71 0-1,0 0-15,1-18 0,-1 18 16,0 0-16,0 0 0,89-17 16,-89 17-16,0 0 15,0-18-15,71 18 16,-89 0-16,-17-18 0,0 18 15,0 0-15,0 0 16,-18 0-16,36-17 16</inkml:trace>
  <inkml:trace contextRef="#ctx0" brushRef="#br1" timeOffset="137365.2">7355 3739 0,'18'18'32,"0"0"-17,-1-1-15,1 1 0,35 0 16,-18-1-16,18 1 15,-18 0-15,36-1 0,35 18 16,-53-17 0,17 17-16,1-17 0,70 35 15,-53-35-15,0-1 16,0 1-16,1 0 0,105 17 16,-88-35-16,-1 17 15,72 1-15,-89-18 16,71 18-1,-89-1-15,71 19 16,-70-19-16,52 1 16,-52-18-16,70 0 15,-70 0-15,-1 0 0,54 0 16,-54 0 0,1-18-16,52 1 15,-70 17-15,18-18 0,-18 18 16,52 0-16,-52 0 15,18 0-15,-36 0 0,18 0 16,18 0-16,35 0 16,-54 0-16,1 18 0,18-18 15,35 0 1,0 17-16,-54-17 16,-16 0-16,-1 0 0,36 18 15,-36-18 1,-17 18-16,-1-1 0,1-17 0,-1 18 15,-17 17 1,18-17-16,-18-1 0,0 19 16,0-19-16,0 1 15,0 0-15,0-1 0,-18 1 16,18-1-16,-17 1 16,-36 0-16,35-18 15,1 17-15,-19-17 0,1 0 16,17 18-16,1-18 15,-1 0-15,-35 0 16,36 18-16,-1-18 0,-17 0 16,-1 0-1,-17 17-15,36-17 16,-1 0-16,1 0 0,-36 0 16,35 0-1,0 0-15,1 0 0,-19 0 16,19-17-16,-54 17 15,36 17-15,-36-17 16,36 18-16,-53 0 16,53-18-16,-1 17 15,-17-17-15,18 0 0,-53 18 16,35-18-16,-17 18 16,17-18-16,-18 17 15,18-17-15,0 18 16,-53-1-16,36-17 15,-71 36 1,53-36-16,17 17 0,-105 1 16,105 0-16,-17-1 0,17-17 15,1 18-15,-71 0 16,70-1-16,0-17 16,19 18-16,-72-1 15,18 1 1,36-18-16,17 18 0,-18-18 15,18 17-15,0-17 0,-70 36 16,70-36-16,0 17 16,0 1-16,-17-18 0,17 18 15,-53-1 1,53-17-16,0 18 0,-70-1 16,70 1-16,0 0 15,-88-1-15,35 19 16,71-19-16,-1-17 15,19 0-15</inkml:trace>
  <inkml:trace contextRef="#ctx0" brushRef="#br1" timeOffset="138282.05">9843 4551 0,'0'17'16,"-18"-17"-1,18 18-15,0 0 16</inkml:trace>
  <inkml:trace contextRef="#ctx0" brushRef="#br1" timeOffset="138577.15">9843 4551 0,'0'0'16,"-36"-18"-16,36 36 31,0-1-31,0 1 16,18 17-16,-18 1 0,35 34 15,-35-34-15,18 34 16,-18-52-16,0 17 16,0-17-16,-18-1 15,1-17 1,-1 0-16,0 0 0,1-17 16,-1-1-16,-17 0 0,17 1 15</inkml:trace>
  <inkml:trace contextRef="#ctx0" brushRef="#br1" timeOffset="138704.49">9631 4533 0,'17'0'16,"-34"0"-16,52 0 0,-35-17 16,18 17-16</inkml:trace>
  <inkml:trace contextRef="#ctx0" brushRef="#br1" timeOffset="139438.34">10072 4480 0,'0'0'15,"-18"18"-15,1 0 0,-1-1 16,0 36 0,18-18-16,0-17 0,36 35 15,-19-35-15,1-18 16,-1 0-16,19 0 0,-19 0 16,36-18-16,-53-17 15,18-1 1,-18 1-16,0-18 15,-18 36-15,18-1 16,-17 18-16,17-18 0,-18 18 16,18 18-16,18 35 15,-1-36 1,-17 1-16,36 17 16,-19-17-16,1 0 15,-1-18-15,-17-18 16,0-17-1,0 17-15,18 0 16,-18 1-16,0-36 16,0 35-16,18 1 15,-1 17-15,1 17 16,17 19 0,-35-1-16,18-18 15,17 19-15,-17-36 16,17 17-16,0-17 15,-17 0-15,17 0 0,1 0 0,-1-35 16,-17 35-16,-1-18 16,-17 1-16,18-1 15,-18-17-15,-18 17 16,1 1-16,-19-19 16,19 36-16,-1-17 0,0 17 15,-17 0-15,17 17 16,18 1-1,0 0-15,0 17 0,53 18 16,-35-36-16,35 19 16,-18-19-16,53 1 15,-52-18-15,-1 0 16,0 0-16,-35 18 0,18-18 16,-36 0-16</inkml:trace>
  <inkml:trace contextRef="#ctx0" brushRef="#br1" timeOffset="141626.36">7673 9208 0,'0'0'0,"0"17"31,18 36-31,-1 0 15,18 35-15,-17-35 16,17-18-16,-17 1 16,17-19-16,1 1 15,-19-18-15,1 0 0,0-18 16,-1 1-16,-17-36 16,-17 17-16,-1-16 15,0 16-15,1 1 16,-1 17-1,18-17-15</inkml:trace>
  <inkml:trace contextRef="#ctx0" brushRef="#br1" timeOffset="141774.75">8061 9296 0,'0'0'16,"18"35"-16,-1-17 0,-17-1 15,36 19 1,-36-19-16,17 1 0,1-18 16</inkml:trace>
  <inkml:trace contextRef="#ctx0" brushRef="#br1" timeOffset="141891.56">8132 9155 0,'-18'0'16</inkml:trace>
  <inkml:trace contextRef="#ctx0" brushRef="#br1" timeOffset="142097.61">8167 9278 0,'0'0'0,"17"0"0,1 35 16,0-35-16,17 18 15,0 0 1,-17-1-16,0 1 16,-1-18-16,-17 18 0,0-1 15,0 1-15,-17-1 16,-1-17 0,18 18-16,-18-18 0,1-18 15,-1 1 1,0-1-16</inkml:trace>
  <inkml:trace contextRef="#ctx0" brushRef="#br1" timeOffset="142409.44">8431 9260 0,'0'0'0,"18"-17"0,0 17 16,-1 0-16,36-35 15,-35 35-15,0-18 0,-1 18 16,1 0 0,-18-18-16,-18 18 15,1-17-15</inkml:trace>
  <inkml:trace contextRef="#ctx0" brushRef="#br1" timeOffset="142560.22">8502 9102 0,'0'0'16,"0"70"-16,18-34 0,-18-1 16,17 35-16,1-52 15,-18 0-15,35-1 16,-17-17-16</inkml:trace>
  <inkml:trace contextRef="#ctx0" brushRef="#br1" timeOffset="142702.6">8661 9278 0,'0'0'15,"17"53"-15,-17-35 16,18-1-16,17 1 16,-17-18-16,0 0 15</inkml:trace>
  <inkml:trace contextRef="#ctx0" brushRef="#br1" timeOffset="142865.53">8696 9208 0,'18'17'16,"-1"1"0,19 17-1,-1-17 1,0-1-1</inkml:trace>
  <inkml:trace contextRef="#ctx0" brushRef="#br1" timeOffset="142936.72">8855 9349 0,'17'35'16,"1"0"-16,-53-105 0,88 158 15,-36-71-15,19 36 16,-36-35-16,17 17 16,-17-17-16</inkml:trace>
  <inkml:trace contextRef="#ctx0" brushRef="#br1" timeOffset="143066.12">8978 9596 0,'0'17'15,"0"-34"1,-17 34-16,-1-17 0,0 0 0,1-17 15,-1-19-15,-17-17 16,35 18-16,0 0 16,17 17-16,19-35 15,-19 53-15,19-17 16,-19 17 0,-17 17-16</inkml:trace>
  <inkml:trace contextRef="#ctx0" brushRef="#br1" timeOffset="144521.3">7408 9137 0,'-35'0'16,"70"0"-16,-88 0 15,18 0 1,0 0-16,0-18 16,-1 1-16,-17-1 15,0 18-15,18-18 0,-18 18 16,0-17-16,-88-1 15,71 0-15,-18 1 16,-89-18-16,-35 17 16,107 0-16,-142 1 15,141-1 1,-159 0-16,142 1 0,-142-19 16,142 19-1,-124-36-15,106 35 16,0 1-16,17-19 0,-17 19 15,0-1-15,17 0 0,-123-17 16,124 35-16,17 0 16,-123 0-1,105 18-15,1-18 0,17 17 16,0 1-16,-105 35 16,122-35-16,-105 35 15,106-36-15,0 18 0,0 1 16,-36 34-1,71-17-15,18-18 0,0 1 16,0-1-16,17 18 16,18-18-16,18 36 15,-1-54-15,18 19 16,1-1-16,-1 0 0,0 1 0,18-1 16,0 0-16,71 18 15,-54-18-15,71 1 16,-53-19-1,1 1-15,-1-18 0,0 17 16,18 1-16,0-18 0,105 35 16,-105-35-16,18 0 15,87 18-15,-87-18 16,-18 0-16,17 0 16,-17 0-16,0 0 0,0 0 0,105 18 15,-105-18 1,0 17-16,-18-17 0,18 18 15,-18-18-15,106 18 16,-106-1-16,18-17 0,88 18 16,-88 0-16,0-18 15,-18 0-15,18 0 16,-18 0-16,89 0 16,17-18-16,-106 18 15,18-18-15,-18 18 0,106-17 16,-88-1-16,88 0 15,-106 1 1,0-1-16,0 18 0,0-18 16,1 1-16,87-1 15,-88 18-15,71-18 16,-71 18-16,-17 0 16,17-17-16,0 17 0,-17-18 15,17 18-15,-18-17 0,89 17 16,-88-18-16,-1 18 15,1 0-15,-18 0 0,70-18 16,-52 1-16,-18 17 16,70-18-16,-70 0 15,0 18-15,0-17 16,53-1-16,-71 0 16,36-17-16,-36 35 15,0-35-15,-35 17 16,0-17-16,0 17 15,-35 1-15,17-1 16,-17 0-16,-53-34 16,17 34-16,-70-35 15,53 18-15,-106-18 16,88 35-16,-17 0 16,-1 1-16,1 17 0,-142-18 15,142 18-15,-142 0 16,142 0-16,-1 0 15,-123 18-15,35-1 16,107-17-16,16 18 16,19 0-16</inkml:trace>
  <inkml:trace contextRef="#ctx0" brushRef="#br1" timeOffset="146034.41">9172 13688 0,'-17'-18'16,"-1"1"0,-17 17-1,-1 17-15,1 1 16,17 17-16,-17 0 16,35-17-1,0 0-15,0-1 0,0 1 16,18 0-16,-1-18 0,36 0 15,-35 0-15,17-18 16,-17 0-16,-18 1 16,18-1-1,-36 0-15,18 1 16,0-1-16,18 36 31,17-18-15,-17 17-16,-1 1 15,36 0 1,-35-18-16,-1 0 0,1 0 16,17 0-16,-17-18 0,0 0 15,-1 1-15</inkml:trace>
  <inkml:trace contextRef="#ctx0" brushRef="#br1" timeOffset="146365.14">9366 13264 0,'0'0'16,"-35"36"-16,17-1 0,18 18 16,18 53-16,0-53 15,35 53 1,-36-54-16,54 19 16,-54-36-16,1-17 0,-18 0 15,18-1-15,-18 1 0,-18-18 16,-17 0-16,17-18 15,0 1-15,-17-1 16,0-17-16,17 35 0,1-18 16,17-17-1,17 35-15,1-18 0,0 0 16,52 1-16,-17-1 16,-35 18-16,17 18 15,-17-1 1,-1 1-1,1 0-15</inkml:trace>
  <inkml:trace contextRef="#ctx0" brushRef="#br1" timeOffset="146568.68">9648 13741 0,'-17'-18'16,"34"36"-16,-34-54 16,-1 36-1,18-17-15,0-18 16,18 35-16,-18-36 15,0 19-15,35-1 16,-35 0-16,18 18 16,-18-17-16,17 17 0,1 17 15,0-17-15,17 36 16,-35-19 0,18 1-16,-1-18 0</inkml:trace>
  <inkml:trace contextRef="#ctx0" brushRef="#br1" timeOffset="146673.96">9843 13670 0,'0'-17'15,"17"-1"1</inkml:trace>
  <inkml:trace contextRef="#ctx0" brushRef="#br1" timeOffset="146819.34">9807 13406 0,'0'0'0,"-17"-18"0,17 0 15,17 36 1,1 0 0,0-18-16</inkml:trace>
  <inkml:trace contextRef="#ctx0" brushRef="#br1" timeOffset="147024.89">10001 13529 0,'-17'18'16,"17"-1"-16,-18 1 0,18 0 16,0-1-16,0 19 0,18 34 15,-1-52-15,19 35 16,-1-53-16,0 17 15,18-17 1,-18 0-16,1-17 0,-19-1 16,18 0-16,-17 1 0</inkml:trace>
  <inkml:trace contextRef="#ctx0" brushRef="#br1" timeOffset="147286.26">10266 13723 0,'0'35'15,"0"-70"-15,0 88 0,0-35 0,0-1 16,17-17-16,1 18 0,0-18 16,-1 0-16,19-18 15,-36 1-15,17-1 16,-17 0-16,18 1 0,-18-19 16,0 19-16,0-1 15,0 36 1,18 17-1,-18-17-15,35 17 16,0-17-16,-17-18 16,-1 17-16,1-17 0,0 0 15</inkml:trace>
  <inkml:trace contextRef="#ctx0" brushRef="#br1" timeOffset="149359.74">10619 13035 0,'-18'0'32,"0"0"-17,1 18-15,-1-18 0,-35 17 16,18 1-16,-36 0 15,36-1 1,0-17-16,-1 0 0,-69 18 16,52-18-16,-71 18 15,71-18 1,-17 17-16,-54-17 0,54 0 16,-54 18-1,54-18-15,-1 0 0,-52 18 16,-1-18-1,54 0-15,17 0 16,-18 0-16,18 0 0,0-18 0,-35 18 16,35-18-1,18 18-15,-18-17 0,18 17 16,-53-18-16,35 18 16,0 0-16,0 0 0,0 0 15,-18 0-15,-52 0 16,52 0-16,1-18 0,-18 18 15,-71 0 1,88 0-16,-17 0 0,0 0 16,-71 0-16,71 0 15,-106 18-15,106-18 16,-106 18-16,88-18 16,-106 0-1,124 0-15,-124 0 16,124 0-16,-18 0 15,0 0-15,1 0 0,-19 0 0,18 0 16,-105 0 0,105 0-16,0 17 0,0-17 15,-17 18-15,-89-18 16,106 18-16,-17-18 0,17 0 16,-123 0-1,105 0-15,18 0 0,0-18 0,1 18 16,-1 0-16,-18-18 15,18 18-15,-123 0 16,35 0-16,88 18 16,0-18-16,18 18 0,0-1 15,-18 1-15,18-1 0,0 1 16,-89 35 0,89-18-16,18-17 0,-18 17 15,-54 18-15,90-18 16,-1 1-16,0-19 0,-18 54 15,1-1 1,70-34-16,-18-1 16,0 0-16,18 1 0,-17 16 15,17-16-15,0-1 16,17 0-16,-17 1 0,36 52 16,-36-53-1,17 0-15,1 18 0,-1-17 0,36 34 16,-17-35-1,17 1-15,-18-1 0,71 18 16,-36-18-16,54 0 16,-54 1-16,18-19 15,71 36-15,-71-53 16,18 18-16,88-1 16,-106-17-16,18 18 15,124-18-15,-125 0 16,19 0-16,-18 0 15,17 0-15,1 0 0,-1 0 0,106-18 16,-105 18 0,-1 0-16,107-17 15,-107 17-15,-17-18 0,123 1 16,-123 17-16,0-18 16,0 18-16,88-18 15,-88 18-15,0-17 0,-1 17 16,-16-18-16,105 0 15,-89 18-15,-16-17 16,-1 17-16,0-18 0,71 0 16,-71 18-16,71-17 15,-71-1 1,-18 1-16,1 17 16,0-18-16,17 0 0,-18 18 0,1-17 15,70-1-15,-70 0 16,52 1-16,-52-1 15,-1 0-15,-17 18 16,18-17-16,-18-1 0,17 18 0,36-35 16,-53 35-1,0 0-15,0-18 0,0 18 16,-1 0-16,54-17 16,-53-1-16,0 18 0,0-18 15,0 18-15,53-35 16,-53 35-16,0 0 15,-18 0-15,71-18 16,0 36-16,-71-18 16,18 18-16,0-18 0,-18 17 15,18-17-15,53 36 16,-53-36-16,0 17 16,52 1-16,-34 0 15,-18-18-15,17 0 0,-17 0 16,18 0-16,52 0 15,-52-18-15,-18 18 0,0-18 16,17 18-16,36-17 16,-53 17-16,18-18 15,-18 0-15,70-17 16,-52 0-16,-19 17 0,19 0 16,-18 1-16,53-36 15,-71 18-15,0 17 0,1 0 16,-1-17-16,0-35 15,-17 34-15,-1 1 16,-17 0-16,0-18 0,-17-53 16,-1 53-16,1-18 15,-19 1-15,1-1 16,-18 18-16,0 1 0,-17-1 16,-1 17-16,0 19 0,1-1 15,-18 18-15,-71 18 16,88 17-16,-17-17 0,18-1 15</inkml:trace>
  <inkml:trace contextRef="#ctx0" brushRef="#br0" timeOffset="-156800.07">11307 2417 0,'0'0'31,"17"0"-15,18 0 0,-17 0-16,0 0 0,52 0 15,-34 0-15,52 17 16,-35-17-16,70 0 15,-70 0-15,88 0 16,-53 0-16,1 0 16,105 0-16,-89 0 15,-16 18-15,122-18 16,-123 0-16,18 0 0,0 17 16,123-17-16,18 18 15,-123-18-15,140 0 16,-122 0-1,-19 0-15,106 0 16,-123 0-16,0 0 0,70 0 16,-87 18-1,-19-18-15,1 0 0,-18 17 16,-18-17-16,18 18 16,-36-18-16,-34 0 15</inkml:trace>
  <inkml:trace contextRef="#ctx0" brushRef="#br0" timeOffset="-151429.04">18733 847 0,'0'17'16,"35"19"-1,-18 17-15,1 52 16,-18-34-16,0-1 15,18 1-15,-18 70 16,17-88-16,-17 0 16,0 0-16,18-18 0,0 18 15,-1-35-15,1-18 16,0 0 0,-18-18-16</inkml:trace>
  <inkml:trace contextRef="#ctx0" brushRef="#br0" timeOffset="-150821.42">18821 953 0,'-18'-18'16,"18"0"-16,0 1 15,0-19-15,18 19 16,-1-1-16,1 18 0,53-35 16,-36 35-16,18 0 15,0 0-15,-18 17 16,35 1-16,19 17 16,-54-17-16,-17 0 0,-1-1 15,-17 54 1,-17-54-16,-1 19 0,-17-1 0,-1 0 15,19 1-15,-36-1 16,35 0-16,18 0 16,0 1-16,18-19 15,17 1-15,-17 17 0,17-17 16,36 35 0,-54-36-16,19 19 0,-19-1 15,-17-17-15,-17-1 16,-36 1-1,17 0-15,1-1 0,-71 1 16,71-18-16,0 0 16,-1 0-16,19 0 0,-1 0 15</inkml:trace>
  <inkml:trace contextRef="#ctx0" brushRef="#br0" timeOffset="-150555.15">19650 1182 0,'17'0'16,"1"0"-16,35 0 16,-18-18-16,36 18 15,-36-17-15,0 17 16,-17 0-16,-18 17 16</inkml:trace>
  <inkml:trace contextRef="#ctx0" brushRef="#br0" timeOffset="-150410.06">19720 1376 0,'0'0'0,"18"0"0,0 0 16,17 0-16,18 0 0,-18 0 16,-17 0-16,35 0 15</inkml:trace>
  <inkml:trace contextRef="#ctx0" brushRef="#br0" timeOffset="-150059.1">20408 882 0,'18'-18'0,"-18"1"16,0 34 0,0 19-1,0-1 1,0 35-16,0-17 15,0 53-15,0-53 16,17 0-16,1 0 0,0 17 16,17 19-1,-17-54-15,-1 0 0,1 1 16,-18 16-16,0-34 16</inkml:trace>
  <inkml:trace contextRef="#ctx0" brushRef="#br0" timeOffset="-146545.45">21661 1217 0,'0'18'0,"17"-18"16,1 0-16,-1 17 15,1-17-15,0 0 16,-1 0-16,1-17 16,0 17-16,-1-18 0,-17 0 15,18 1-15,0-1 16,-18 36 15,35-1-15,-17 1-16,-1 0 0,36-1 15,-35-17 1,17 0-16,-17 0 0,17 0 16,-17 0-16,17-35 15,0 17-15,-17 1 16,-1-1-16,1 18 16,0-17-16,-1 17 15,1 0-15,0 0 0,-1 0 0,18 0 16,1 17-1,-1-17-15,36 0 16,-36 0-16,0 0 0,-17 0 16,17 0-16,0-17 15,-35-1-15,-17 18 32,17-18-17</inkml:trace>
  <inkml:trace contextRef="#ctx0" brushRef="#br0" timeOffset="-146306.29">22613 917 0,'0'0'16,"18"0"0,-1 18-16,1-18 15,35 18 1,-18-1-16,36 1 15,-36-1-15,-17 1 0,-1 0 16,-17 17-16,-17 18 16,-1-35-16,0-1 0,-17 18 15,0 1 1,-18-19-16,53 1 16,-18-18-16</inkml:trace>
  <inkml:trace contextRef="#ctx0" brushRef="#br0" timeOffset="-97195.6">23936 1005 0,'-18'-17'0,"1"-1"31,-1 1-31,0-1 16,-17 18-1,18 0-15,-1 18 0,-35 17 16,35 0 0,1 0-16,-1 36 15,18-36-15,0-17 16,18-1-16,-1 1 0,1 0 0,35-18 16,-35 0-16,17-18 15,-18 0-15,1 1 16,0-1-16,-1-17 15,-17 0-15,0 17 0,0 0 16,0 1-16,0-1 16,18 36-16,0 52 15,-1-34-15,1 69 16,0-52 0,-1 0-16,1 35 15,-1-17-15,-17-53 16,-17-1-16,-1 1 15,1-18-15,-1 18 0,-35-36 16,0 18-16,-17-35 16,34-1-16,1 19 15,17-1-15,1 0 16,-1 1-16,18-19 0</inkml:trace>
  <inkml:trace contextRef="#ctx0" brushRef="#br0" timeOffset="-96910.34">24130 1129 0,'18'18'16,"-18"-1"0,0 1-16,17-18 0,-17 17 15,0-34 1,0-18-1,-17-1 1,-1 19-16,18-36 16,-18 35-16,18 0 0,0 1 15,0-1-15,36 1 16,-36-1-16,35 18 16,-17 0-16,-18 18 0,17-18 15,-17 17 1</inkml:trace>
  <inkml:trace contextRef="#ctx0" brushRef="#br0" timeOffset="-96600.01">24359 1111 0,'0'0'0,"18"0"15,17-17 1,-35-1-16,18 0 0,-18 1 15,0-1 1,0 0-16,0 1 0,-18 17 16,1-18-16,-19 18 15,19 18-15,-1-1 16,18 19 0,0-1-16,0-17 15,0-1-15,18 1 0,17 17 16,0-35-16,1 18 15,-19-18-15,36 0 16,-35-18-16,-1 18 16,1-17-16</inkml:trace>
  <inkml:trace contextRef="#ctx0" brushRef="#br0" timeOffset="-96274.68">24606 1129 0,'36'0'15,"-19"-18"-15,1 18 0,-1-17 16,1-19 0,0 36-16,-18-17 0,17-1 15,-34 0-15,-1 18 16,-17-17-1,17 17-15,-17 35 16,17-35-16,18 35 16,0-17-16,0 0 15,18-1-15,17 19 16,-17-19-16,17-17 16,0 18-16,-17-18 0,35 0 15,-18-18 1,-17 18-16</inkml:trace>
  <inkml:trace contextRef="#ctx0" brushRef="#br0" timeOffset="-95887.65">24941 1058 0,'0'0'15,"-17"18"1,17 0-16,0-1 0,0 36 15,17-35-15,1-1 16,0 1-16,-1-18 16,1 0-16,17-18 15,-17 1-15,-18-18 16,18 17-16,-1-17 0,-17-18 16,0 17-16,0 1 15,-17-35-15,-1 17 16,-17-18-1,17 53-15,-17-34 16,17 34-16,18 36 16,0 34-1,0 1-15,35 18 16,-35-36-16,36 36 16,-19-36-16,1-17 0,17 17 15,-17 0 1,-1-35-16,1 0 15</inkml:trace>
  <inkml:trace contextRef="#ctx0" brushRef="#br0" timeOffset="-95508.94">25277 1058 0,'0'18'16,"0"-36"-16,17 54 0,-17-19 0,18 1 15,-1-18 1,1 0-16,0 0 16,-1-18-16,1 1 0,0-19 15,-18 19-15,0-1 16,17 0 0,1 18-1,0 53 1,-18-17-16,17 52 15,1-53-15,-1 53 16,1-52-16,-18-1 0,18 0 16,-18-17-1,0-1-15,-18-17 0,0 18 16,1-18-16,-1 0 0,-17-18 16,0 18-16,-1-17 15,19-1-15,-19 18 0,1 0 16,18 0-1</inkml:trace>
  <inkml:trace contextRef="#ctx0" brushRef="#br0" timeOffset="-94982.04">26441 953 0,'0'0'0,"-18"0"16,0 0-16,-34 0 15,16 0-15,1 17 16,17 1-16,1-18 16,17 17-16,0 1 0,35 17 15,-17-17-15,-1 0 16,1-1-16,17 19 0,-17-19 16,17 1-16,-17-18 0,-1 17 15,-17 1-15,-17-18 16,-1 0-1,0 0-15,-52 0 16,35 0-16,-18 0 16</inkml:trace>
  <inkml:trace contextRef="#ctx0" brushRef="#br0" timeOffset="-94638.13">26582 1111 0,'0'0'16,"17"0"-16,19 0 0,-19-17 0,36-1 16,-35 0-1,0 18-15,-1-17 0,-17-1 16,0 0-1,-17 18-15,-1-17 0,-17 17 16,-18 0-16,35 17 16,0 19-16,1-19 15,17 1-15,0 0 16,17 17-16,-17-17 0,53 17 16,-35-35-16,35 17 15,-18-17-15,-17 0 16,35 0-16,-36-17 15</inkml:trace>
  <inkml:trace contextRef="#ctx0" brushRef="#br0" timeOffset="-94180.91">26952 1023 0,'0'0'16,"-17"0"-1,17 18-15,0-1 16,0 36-16,0-35 16,0 0-16,17-1 15,1-17-15,-18 18 0,35-18 16,-17-18 0,-18 1-1,0-1-15,0-17 16,0 17-16,-18 18 15,18-18-15,18 18 16,-1 36 0,-17-19-16,18 1 15,0 0-15,-1 17 16,1-35-16,0 0 16,-18-18-1,0-17 1,0 17-16,0 1 0,-18-36 15,18 35-15,0 0 16,18 1 0,-1 17-16,19 17 15,-19 1 1,18 0 0,-17-18-16</inkml:trace>
  <inkml:trace contextRef="#ctx0" brushRef="#br0" timeOffset="-93547.23">27499 1023 0,'0'0'0,"-18"0"0,1 0 16,-19 18-1,19-18 1,-1 17-16,1 1 15,17 0-15,0-1 0,17 19 16,1-19-16,-1-17 16,1 18-16,0-18 0,17 0 15,-17 0-15,-1-18 16,1 18-16,0-17 16,-18-1-16,17 0 0</inkml:trace>
  <inkml:trace contextRef="#ctx0" brushRef="#br0" timeOffset="-93208.29">27658 706 0,'17'52'15,"-34"-104"-15,34 140 0,-17-53 0,36 53 16,-36-35-16,17 18 15,-17-36 1,0 0-16,0-17 0,18 0 16,-18-36-1,0-17 1,0 17-16,0 0 16,18 1-16,-18-1 0,17 0 15,1 1-15,35 17 16,-36 0-16,19 35 15,-19-17-15,1 17 16,0-17-16,-1-1 16,1 1-16,0 0 0,-1-1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34" Type="http://schemas.openxmlformats.org/officeDocument/2006/relationships/image" Target="../media/image7.png"/><Relationship Id="rId33" Type="http://schemas.openxmlformats.org/officeDocument/2006/relationships/image" Target="../media/image60.png"/><Relationship Id="rId2" Type="http://schemas.openxmlformats.org/officeDocument/2006/relationships/image" Target="../media/image2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36" Type="http://schemas.openxmlformats.org/officeDocument/2006/relationships/image" Target="../media/image8.png"/><Relationship Id="rId31" Type="http://schemas.openxmlformats.org/officeDocument/2006/relationships/image" Target="../media/image40.png"/><Relationship Id="rId4" Type="http://schemas.openxmlformats.org/officeDocument/2006/relationships/image" Target="../media/image4.png"/><Relationship Id="rId30" Type="http://schemas.openxmlformats.org/officeDocument/2006/relationships/image" Target="../media/image30.png"/><Relationship Id="rId35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.png"/><Relationship Id="rId34" Type="http://schemas.openxmlformats.org/officeDocument/2006/relationships/image" Target="../media/image60.png"/><Relationship Id="rId42" Type="http://schemas.openxmlformats.org/officeDocument/2006/relationships/image" Target="../media/image9.png"/><Relationship Id="rId38" Type="http://schemas.openxmlformats.org/officeDocument/2006/relationships/image" Target="../media/image12.png"/><Relationship Id="rId29" Type="http://schemas.openxmlformats.org/officeDocument/2006/relationships/image" Target="../media/image20.png"/><Relationship Id="rId41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0.png"/><Relationship Id="rId37" Type="http://schemas.openxmlformats.org/officeDocument/2006/relationships/image" Target="../media/image11.png"/><Relationship Id="rId40" Type="http://schemas.openxmlformats.org/officeDocument/2006/relationships/image" Target="../media/image14.png"/><Relationship Id="rId36" Type="http://schemas.openxmlformats.org/officeDocument/2006/relationships/image" Target="../media/image10.png"/><Relationship Id="rId31" Type="http://schemas.openxmlformats.org/officeDocument/2006/relationships/image" Target="../media/image40.png"/><Relationship Id="rId30" Type="http://schemas.openxmlformats.org/officeDocument/2006/relationships/image" Target="../media/image30.png"/><Relationship Id="rId35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160.png"/><Relationship Id="rId21" Type="http://schemas.openxmlformats.org/officeDocument/2006/relationships/image" Target="../media/image15.png"/><Relationship Id="rId7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image" Target="../media/image91.png"/><Relationship Id="rId16" Type="http://schemas.openxmlformats.org/officeDocument/2006/relationships/image" Target="../media/image24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130.png"/><Relationship Id="rId19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Beam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Beam search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4358170" y="2396712"/>
            <a:ext cx="4613127" cy="1927632"/>
            <a:chOff x="302642" y="4100392"/>
            <a:chExt cx="5012744" cy="1927632"/>
          </a:xfrm>
        </p:grpSpPr>
        <p:grpSp>
          <p:nvGrpSpPr>
            <p:cNvPr id="75" name="Group 74"/>
            <p:cNvGrpSpPr/>
            <p:nvPr/>
          </p:nvGrpSpPr>
          <p:grpSpPr>
            <a:xfrm>
              <a:off x="302642" y="4100392"/>
              <a:ext cx="5012744" cy="1927632"/>
              <a:chOff x="282488" y="4107578"/>
              <a:chExt cx="5012744" cy="1927632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82488" y="4796234"/>
                <a:ext cx="2004170" cy="1238976"/>
                <a:chOff x="957808" y="3103886"/>
                <a:chExt cx="2571632" cy="1496795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957808" y="3103886"/>
                  <a:ext cx="2571632" cy="1496795"/>
                  <a:chOff x="784313" y="2629030"/>
                  <a:chExt cx="3805761" cy="2104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784313" y="2629030"/>
                        <a:ext cx="1437047" cy="78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" name="TextBox 1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4313" y="2629030"/>
                        <a:ext cx="1437047" cy="784071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r="-1403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8" name="Rectangle 117"/>
                  <p:cNvSpPr/>
                  <p:nvPr/>
                </p:nvSpPr>
                <p:spPr>
                  <a:xfrm>
                    <a:off x="2880864" y="2629536"/>
                    <a:ext cx="912940" cy="722822"/>
                  </a:xfrm>
                  <a:prstGeom prst="rect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B050"/>
                      </a:solidFill>
                    </a:endParaRPr>
                  </a:p>
                </p:txBody>
              </p: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2224788" y="2971128"/>
                    <a:ext cx="500332" cy="0"/>
                  </a:xfrm>
                  <a:prstGeom prst="straightConnector1">
                    <a:avLst/>
                  </a:prstGeom>
                  <a:ln w="15875">
                    <a:solidFill>
                      <a:srgbClr val="00B05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/>
                      <p:cNvSpPr txBox="1"/>
                      <p:nvPr/>
                    </p:nvSpPr>
                    <p:spPr>
                      <a:xfrm>
                        <a:off x="2719133" y="3949180"/>
                        <a:ext cx="1870941" cy="78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" name="TextBox 1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19133" y="3949180"/>
                        <a:ext cx="1870941" cy="784071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6" name="Straight Arrow Connector 115"/>
                <p:cNvCxnSpPr/>
                <p:nvPr/>
              </p:nvCxnSpPr>
              <p:spPr>
                <a:xfrm flipV="1">
                  <a:off x="2680845" y="3683726"/>
                  <a:ext cx="0" cy="359221"/>
                </a:xfrm>
                <a:prstGeom prst="straightConnector1">
                  <a:avLst/>
                </a:prstGeom>
                <a:ln w="15875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/>
              <p:cNvSpPr/>
              <p:nvPr/>
            </p:nvSpPr>
            <p:spPr>
              <a:xfrm>
                <a:off x="2867387" y="4799029"/>
                <a:ext cx="480770" cy="425601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V="1">
                <a:off x="3106135" y="5278694"/>
                <a:ext cx="0" cy="297346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4299043" y="4816310"/>
                <a:ext cx="480770" cy="425601"/>
              </a:xfrm>
              <a:prstGeom prst="rect">
                <a:avLst/>
              </a:prstGeom>
              <a:noFill/>
              <a:ln w="19050">
                <a:solidFill>
                  <a:srgbClr val="6E3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235342" y="4107578"/>
                    <a:ext cx="10598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6E31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6E31A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6E31A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6E31A1"/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6E31A1"/>
                                      </a:solidFill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6E31A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6E31A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342" y="4107578"/>
                    <a:ext cx="1059890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9736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V="1">
                <a:off x="4543762" y="4445123"/>
                <a:ext cx="0" cy="297346"/>
              </a:xfrm>
              <a:prstGeom prst="straightConnector1">
                <a:avLst/>
              </a:prstGeom>
              <a:ln w="15875">
                <a:solidFill>
                  <a:srgbClr val="6E31A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600474" y="4748736"/>
                <a:ext cx="20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780822" y="5569331"/>
                    <a:ext cx="10966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822" y="5569331"/>
                    <a:ext cx="1096678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Straight Arrow Connector 107"/>
              <p:cNvCxnSpPr/>
              <p:nvPr/>
            </p:nvCxnSpPr>
            <p:spPr>
              <a:xfrm>
                <a:off x="1907862" y="5012784"/>
                <a:ext cx="263483" cy="0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83" idx="1"/>
              </p:cNvCxnSpPr>
              <p:nvPr/>
            </p:nvCxnSpPr>
            <p:spPr>
              <a:xfrm>
                <a:off x="3388777" y="5012784"/>
                <a:ext cx="910266" cy="16327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/>
            <p:cNvCxnSpPr/>
            <p:nvPr/>
          </p:nvCxnSpPr>
          <p:spPr>
            <a:xfrm>
              <a:off x="2592614" y="5021924"/>
              <a:ext cx="263483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67608" y="4748157"/>
                  <a:ext cx="6239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608" y="4748157"/>
                  <a:ext cx="623936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89729" y="1448026"/>
            <a:ext cx="1996364" cy="4372142"/>
            <a:chOff x="626998" y="1669244"/>
            <a:chExt cx="1996364" cy="4372142"/>
          </a:xfrm>
        </p:grpSpPr>
        <p:sp>
          <p:nvSpPr>
            <p:cNvPr id="5" name="TextBox 4"/>
            <p:cNvSpPr txBox="1"/>
            <p:nvPr/>
          </p:nvSpPr>
          <p:spPr>
            <a:xfrm>
              <a:off x="1441377" y="166924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01302" y="2714533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41616" y="367696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090" y="4561316"/>
              <a:ext cx="1973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78485" y="5385865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zulu</a:t>
              </a:r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2440036" y="1669244"/>
              <a:ext cx="183326" cy="4372142"/>
            </a:xfrm>
            <a:prstGeom prst="righ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/>
            <p:cNvSpPr/>
            <p:nvPr/>
          </p:nvSpPr>
          <p:spPr>
            <a:xfrm>
              <a:off x="626998" y="1669244"/>
              <a:ext cx="178871" cy="437214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Arrow Connector 76"/>
          <p:cNvCxnSpPr/>
          <p:nvPr/>
        </p:nvCxnSpPr>
        <p:spPr>
          <a:xfrm flipH="1" flipV="1">
            <a:off x="408627" y="1513910"/>
            <a:ext cx="2167" cy="17656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08627" y="3997485"/>
            <a:ext cx="767" cy="169038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271736" y="1460134"/>
                <a:ext cx="2119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&lt;1&gt;</m:t>
                          </m:r>
                        </m:sup>
                      </m:sSup>
                      <m:r>
                        <a:rPr lang="en-US" sz="3200" i="1" smtClean="0">
                          <a:latin typeface="Cambria Math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</a:rPr>
                        <m:t>| </m:t>
                      </m:r>
                      <m:r>
                        <a:rPr lang="en-US" sz="3200" i="1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736" y="1460134"/>
                <a:ext cx="2119363" cy="49244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288106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Step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3AF8EF-506F-442A-8DA9-9B0191C44DDB}"/>
                  </a:ext>
                </a:extLst>
              </p14:cNvPr>
              <p14:cNvContentPartPr/>
              <p14:nvPr/>
            </p14:nvContentPartPr>
            <p14:xfrm>
              <a:off x="895320" y="228600"/>
              <a:ext cx="10395360" cy="470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3AF8EF-506F-442A-8DA9-9B0191C44D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85960" y="219240"/>
                <a:ext cx="10414080" cy="47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Beam search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9729" y="1448026"/>
            <a:ext cx="1996364" cy="4372142"/>
            <a:chOff x="626998" y="1669244"/>
            <a:chExt cx="1996364" cy="4372142"/>
          </a:xfrm>
        </p:grpSpPr>
        <p:sp>
          <p:nvSpPr>
            <p:cNvPr id="5" name="TextBox 4"/>
            <p:cNvSpPr txBox="1"/>
            <p:nvPr/>
          </p:nvSpPr>
          <p:spPr>
            <a:xfrm>
              <a:off x="1441377" y="166924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01302" y="2714533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41616" y="3676960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090" y="4561316"/>
              <a:ext cx="19736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78485" y="5385865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zulu</a:t>
              </a:r>
            </a:p>
          </p:txBody>
        </p:sp>
        <p:sp>
          <p:nvSpPr>
            <p:cNvPr id="7" name="Right Bracket 6"/>
            <p:cNvSpPr/>
            <p:nvPr/>
          </p:nvSpPr>
          <p:spPr>
            <a:xfrm>
              <a:off x="2440036" y="1669244"/>
              <a:ext cx="183326" cy="4372142"/>
            </a:xfrm>
            <a:prstGeom prst="righ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/>
            <p:cNvSpPr/>
            <p:nvPr/>
          </p:nvSpPr>
          <p:spPr>
            <a:xfrm>
              <a:off x="626998" y="1669244"/>
              <a:ext cx="178871" cy="437214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2240001"/>
                  <a:ext cx="666744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85" y="3285290"/>
                  <a:ext cx="666744" cy="43088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431" y="4185496"/>
                  <a:ext cx="666744" cy="43088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121" y="5045925"/>
                  <a:ext cx="666744" cy="43088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1288106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Step 1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408627" y="1513910"/>
            <a:ext cx="2167" cy="17656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08627" y="3997485"/>
            <a:ext cx="767" cy="169038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36" y="3402126"/>
                <a:ext cx="1103187" cy="461665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417517" y="1219292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412564" cy="27183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94030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413149" cy="27183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92647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948892" cy="461665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417517" y="3814112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412564" cy="27183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94030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413149" cy="27183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92647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948892" cy="461665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436605" y="5567183"/>
            <a:ext cx="3357403" cy="1303245"/>
            <a:chOff x="5417517" y="1222447"/>
            <a:chExt cx="3357403" cy="1303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5417517" y="1270675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517" y="1270675"/>
                  <a:ext cx="412564" cy="27183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r="-94030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/>
            <p:cNvSpPr/>
            <p:nvPr/>
          </p:nvSpPr>
          <p:spPr>
            <a:xfrm>
              <a:off x="6461040" y="1287014"/>
              <a:ext cx="415982" cy="4256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616209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6461040" y="2064027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040" y="2064027"/>
                  <a:ext cx="413149" cy="27183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92647" b="-4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Arrow Connector 133"/>
            <p:cNvCxnSpPr/>
            <p:nvPr/>
          </p:nvCxnSpPr>
          <p:spPr>
            <a:xfrm flipV="1">
              <a:off x="6667620" y="1766679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7742310" y="1289508"/>
              <a:ext cx="41598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7948885" y="1769173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8376609" y="1239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7765669" y="2059810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69" y="2059810"/>
                  <a:ext cx="948892" cy="461665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/>
            <p:nvPr/>
          </p:nvCxnSpPr>
          <p:spPr>
            <a:xfrm>
              <a:off x="6912089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487127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895" y="1222447"/>
                  <a:ext cx="574196" cy="5232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>
              <a:off x="8219674" y="1503547"/>
              <a:ext cx="227977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EF21C52-EA98-472C-8E9B-42BCE2D7A61D}"/>
              </a:ext>
            </a:extLst>
          </p:cNvPr>
          <p:cNvSpPr txBox="1"/>
          <p:nvPr/>
        </p:nvSpPr>
        <p:spPr>
          <a:xfrm>
            <a:off x="3483344" y="815878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Step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88A569-0E88-4146-A9C7-0B0095300AFA}"/>
              </a:ext>
            </a:extLst>
          </p:cNvPr>
          <p:cNvSpPr/>
          <p:nvPr/>
        </p:nvSpPr>
        <p:spPr>
          <a:xfrm>
            <a:off x="1542460" y="2522537"/>
            <a:ext cx="751873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495ACE7-412E-4860-B37E-5D0D8542C6A9}"/>
              </a:ext>
            </a:extLst>
          </p:cNvPr>
          <p:cNvSpPr/>
          <p:nvPr/>
        </p:nvSpPr>
        <p:spPr>
          <a:xfrm>
            <a:off x="1310967" y="3501144"/>
            <a:ext cx="1038897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0BB46C3-FA61-4FBD-99F9-81A91AC6F2F3}"/>
              </a:ext>
            </a:extLst>
          </p:cNvPr>
          <p:cNvSpPr/>
          <p:nvPr/>
        </p:nvSpPr>
        <p:spPr>
          <a:xfrm>
            <a:off x="918449" y="4418808"/>
            <a:ext cx="1964989" cy="454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21288F-26A8-46F6-8D54-E95801FD1C65}"/>
                  </a:ext>
                </a:extLst>
              </p14:cNvPr>
              <p14:cNvContentPartPr/>
              <p14:nvPr/>
            </p14:nvContentPartPr>
            <p14:xfrm>
              <a:off x="127080" y="114480"/>
              <a:ext cx="12058920" cy="667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21288F-26A8-46F6-8D54-E95801FD1C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7720" y="105120"/>
                <a:ext cx="1207764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Beam search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</a:rPr>
                      <m:t>=3)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 rotWithShape="0"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48815" y="1236847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 september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815" y="2980421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is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815" y="4711745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visits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03494" y="743315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Rectangle 124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36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Freeform 112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063657" y="855256"/>
              <a:ext cx="11737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september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reeform 118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8596448" y="855256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48815" y="6031683"/>
                <a:ext cx="30648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&lt;1&gt;</m:t>
                          </m:r>
                        </m:sup>
                      </m:sSup>
                      <m:r>
                        <a:rPr lang="en-US" sz="3200" b="0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| </m:t>
                      </m:r>
                      <m:r>
                        <a:rPr lang="en-US" sz="3200" i="1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5" y="6031683"/>
                <a:ext cx="3064813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/>
          <p:cNvSpPr txBox="1"/>
          <p:nvPr/>
        </p:nvSpPr>
        <p:spPr>
          <a:xfrm>
            <a:off x="4483449" y="6031683"/>
            <a:ext cx="659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jane visits 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africa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in 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september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. &lt;EOS&gt;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4898805" y="2336220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 193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7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36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Freeform 211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501424" y="855256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is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Freeform 217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8423738" y="855256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4903494" y="4049159"/>
            <a:ext cx="6344543" cy="1700118"/>
            <a:chOff x="4903494" y="743315"/>
            <a:chExt cx="6344543" cy="1700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494" y="1316769"/>
                  <a:ext cx="9054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Rectangle 222"/>
            <p:cNvSpPr/>
            <p:nvPr/>
          </p:nvSpPr>
          <p:spPr>
            <a:xfrm>
              <a:off x="5984177" y="1393183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5635325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37" y="1960736"/>
                  <a:ext cx="793771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Straight Arrow Connector 225"/>
            <p:cNvCxnSpPr/>
            <p:nvPr/>
          </p:nvCxnSpPr>
          <p:spPr>
            <a:xfrm flipV="1">
              <a:off x="6130581" y="1735267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7301230" y="1394956"/>
              <a:ext cx="320040" cy="32004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 flipV="1">
              <a:off x="7472009" y="1737045"/>
              <a:ext cx="0" cy="212062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/>
            <p:cNvSpPr/>
            <p:nvPr/>
          </p:nvSpPr>
          <p:spPr>
            <a:xfrm>
              <a:off x="8621514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8775021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7911675" y="1359087"/>
              <a:ext cx="178532" cy="263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20" y="1981768"/>
                  <a:ext cx="100925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Straight Arrow Connector 232"/>
            <p:cNvCxnSpPr/>
            <p:nvPr/>
          </p:nvCxnSpPr>
          <p:spPr>
            <a:xfrm>
              <a:off x="637509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723391" y="1538166"/>
              <a:ext cx="809592" cy="11644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10355644" y="1397296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642" y="743315"/>
                  <a:ext cx="97539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7368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Arrow Connector 236"/>
            <p:cNvCxnSpPr/>
            <p:nvPr/>
          </p:nvCxnSpPr>
          <p:spPr>
            <a:xfrm flipV="1">
              <a:off x="10519684" y="1142522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9022775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7028530" y="1549810"/>
              <a:ext cx="234342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656" y="1276165"/>
                  <a:ext cx="574196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Freeform 240"/>
            <p:cNvSpPr/>
            <p:nvPr/>
          </p:nvSpPr>
          <p:spPr>
            <a:xfrm>
              <a:off x="8974545" y="1339789"/>
              <a:ext cx="668745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 flipV="1">
              <a:off x="9651258" y="1775321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9516697" y="1407280"/>
              <a:ext cx="320040" cy="320040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9321740" y="862016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visits</a:t>
              </a:r>
              <a:endParaRPr lang="en-US" sz="1600" dirty="0">
                <a:solidFill>
                  <a:srgbClr val="6E31A1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cxnSp>
          <p:nvCxnSpPr>
            <p:cNvPr id="245" name="Straight Arrow Connector 244"/>
            <p:cNvCxnSpPr/>
            <p:nvPr/>
          </p:nvCxnSpPr>
          <p:spPr>
            <a:xfrm flipV="1">
              <a:off x="9672005" y="1142556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9883183" y="1549810"/>
              <a:ext cx="399731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reeform 246"/>
            <p:cNvSpPr/>
            <p:nvPr/>
          </p:nvSpPr>
          <p:spPr>
            <a:xfrm>
              <a:off x="9911263" y="1354584"/>
              <a:ext cx="625940" cy="661534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E31A1"/>
                </a:solidFill>
              </a:endParaRPr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 flipV="1">
              <a:off x="10525629" y="1790117"/>
              <a:ext cx="0" cy="212062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8449560" y="862016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E31A1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839EA3-7BE3-4E35-86AD-946FC2060330}"/>
                  </a:ext>
                </a:extLst>
              </p14:cNvPr>
              <p14:cNvContentPartPr/>
              <p14:nvPr/>
            </p14:nvContentPartPr>
            <p14:xfrm>
              <a:off x="463680" y="247680"/>
              <a:ext cx="11570040" cy="5302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839EA3-7BE3-4E35-86AD-946FC20603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320" y="238320"/>
                <a:ext cx="11588760" cy="53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115</Words>
  <Application>Microsoft Macintosh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Beam search algorithm</vt:lpstr>
      <vt:lpstr>Beam search algorithm</vt:lpstr>
      <vt:lpstr>Beam search (B=3)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268</cp:revision>
  <cp:lastPrinted>2017-12-27T16:44:56Z</cp:lastPrinted>
  <dcterms:created xsi:type="dcterms:W3CDTF">2017-07-10T20:19:53Z</dcterms:created>
  <dcterms:modified xsi:type="dcterms:W3CDTF">2020-06-05T17:37:53Z</dcterms:modified>
</cp:coreProperties>
</file>