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81"/>
  </p:normalViewPr>
  <p:slideViewPr>
    <p:cSldViewPr snapToGrid="0" snapToObjects="1">
      <p:cViewPr varScale="1">
        <p:scale>
          <a:sx n="123" d="100"/>
          <a:sy n="123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1:50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16245 9790 0,'18'0'16,"17"0"-1,18 0-15,0-18 16,18 18-16,17-18 0,106 1 16,-71 17-16,124-18 15,-141 18-15,71 18 16,-107-1 0,36 19-16,-71-36 15,36 17-15,-36 1 16,-17-18-16,-1 0 15,-17-18 1</inkml:trace>
  <inkml:trace contextRef="#ctx0" brushRef="#br0" timeOffset="1668.35">19650 9913 0,'35'0'15,"36"0"1,-19 0 0,72 0-16,-36 18 15</inkml:trace>
  <inkml:trace contextRef="#ctx0" brushRef="#br0" timeOffset="3975.32">21149 9878 0,'0'17'31,"0"19"-15,0-1-16,0 53 15,0-35 1,18 0-16,-18 0 0,0 0 16,0 0-16,17-18 0,-17 18 15,0-18-15,0 1 0,0-1 16,0-18-16,0 1 16,0-36-1,-17 1 1</inkml:trace>
  <inkml:trace contextRef="#ctx0" brushRef="#br0" timeOffset="4309.07">20937 10072 0,'18'-18'31,"17"-17"-15,-17 17-16,0 1 16,-18-1-16,35-35 15,-35 18-15,17 0 16,-17 17-16,18 18 15,-18-18-15,18 18 16,-1 36-16,1-19 16,0 18-16,17 18 15,-17-35-15,17 35 16</inkml:trace>
  <inkml:trace contextRef="#ctx0" brushRef="#br0" timeOffset="6311.3">22066 9878 0,'18'0'47,"0"0"-31,-1 0-16,1 0 15,-1 0 1,1 0-16,0 0 16,-1-18-16,19 18 15,17 0 1,-18 0-16,0 0 0,0 0 0,54 0 16,-54 0-16,18 0 15,53 0 1,-53 0-16,52 0 15,-16 0-15,-37 18 16,54-18-16,-53 0 16,53 0-16,-53 0 15,53 0 1,-53 0-16,53 0 16,-54 0-16,72 0 15,-71 0-15,88 0 16,-88 0-16,88 0 15,-70 0-15,70 0 16,-71 0-16,54 0 16,-54 0-16,71 0 15,-70 0-15,-1 17 16,1-17-16,70 18 16,-70-18-16,-1 0 15,54 18-15,-54-18 16,54 0-16,-54 0 15,54 0-15,-71 0 16,70 0-16,-52 0 16,70 0-1,-71 17-15,72-17 16,-72 18-16,89-18 16,-89 0-16,1 18 15,-1-18-15,72 0 16,-89 0-16,17 17 0,89-17 15,-89 0-15,1 18 16,-1-18-16,-17 0 0,0 0 16,0 18-16,-70-18 31,-19 0-31</inkml:trace>
  <inkml:trace contextRef="#ctx0" brushRef="#br0" timeOffset="9336.88">29051 9966 0,'18'0'32,"0"0"-32,52 0 15,-17 0-15,0 0 16,88 0-16,-70 0 16,-18 18-16,-1-18 0,-34 17 15</inkml:trace>
  <inkml:trace contextRef="#ctx0" brushRef="#br0" timeOffset="14370.13">4463 6138 0,'0'18'16,"17"0"-1,-17-1-15,18 19 16,-18-19 0,0 54-16,0-18 15,18 70-15,-1-52 16,1 17-16,-1 159 16,-17-106-16,18 194 15,0-176-15,-1 17 0,19 159 16,-19-158-1,19 158-15,-1-159 16,-17 177-16,-1-177 16,-17 124-16,0-141 15,0-18-15,0 18 16,0-18-16,0 124 16,0-160-16,0 89 15,0-123-15,0 52 16,0-70-16,-17-35 15</inkml:trace>
  <inkml:trace contextRef="#ctx0" brushRef="#br0" timeOffset="16399.98">4533 6156 0,'0'-18'46,"0"1"-30,0-1 0,-17-17-1,17 17-15,0-35 16,0 18-16,-18-36 16,18 54-1,0-54-15,-18 54 16,18-1-16,0-17 0,0 17 15,-17-17-15,17 17 16,0-17 0,0 17-16,0 1 15,0-1-15,17 18 32,1 0-17,17 0-15,36 0 16,-36 0-16,71 0 15,-53 0-15,70 0 16,-70 18-16,18-18 16,-1 0-16,1 17 0,88 1 15,-71-18-15,0 0 16,18 0-16,0 0 0,141-18 16,-106 18-1,123-17-15,-105 17 16,159-18-16,-160 18 15,1 0-15,176-18 16,-176 18-16,176 0 16,-159 0-16,124 18 15,-141-18-15,141 0 16,-159 0 0,0 0-16,0 0 0,124 0 15,-142 0-15,1 0 0,105-18 16,-123 18-1,88 0-15,0 0 16,-123 0-16,87 0 16,-87 0-16,70 0 15,-70 0-15,34-17 16,-34 17 0,-18 0-16,0 0 0,0-18 15,17 18-15,-17-18 16,0 18-16,-35 0 15,-1 0-15,1 0 0,0 0 16,-18-17 0,17 17 62,-17-18-63,18 18-15,0 0 16,-1 0 0,1 0-1,-18 18 17,17-18-17,-17 17 16,0 1-15,0 0 0,0-1-1,18 19 1,-18-19-16,0 36 16,0-18-16,18 36 15,-18-36-15,17 18 16,1 53-16,-18-53 15,35 88-15,-35-70 16,18 17-16,-18 0 0,0 0 16,18 18-16,-18 123 15,0-105-15,17 105 16,1-105-16,-1 122 16,1-122-16,0-1 15,17 142-15,-17-124 16,17 159-16,-17-141 15,17 176 1,-18-176-16,19 176 0,-19-159 16,-17 142-1,0-142-15,0-17 0,0 0 16,0 140 0,0-140-16,0 106 15,0-142-15,0-17 0,0 88 16,0-106-16,-17 18 15,17-53-15,-18 0 16,-17-35-16</inkml:trace>
  <inkml:trace contextRef="#ctx0" brushRef="#br0" timeOffset="17528.39">4763 10936 0,'0'35'16,"-18"1"-16,18-1 0,0 18 0,0 0 15,0 0-15,18 0 0,-18 70 16,0-52-16,17-18 15,1 70 1,-18-70-16,17 35 16,1-35-16,-18-18 15,18 1-15,-18-1 0,17-17 0,19 34 16,-19-34-16,1 0 16,0-1-1,34 1 1,-34 0-16,0-18 0,52 35 15,18-17 1,-52-18-16,17 0 0,70 17 16,18-17-1,-70 0-15,17 18 0,88-18 16,18 35 0,-88-35-16,106 18 15,-89-1-15,1 1 16,123 0-16,-106-18 0,124 17 15,-142-17-15,18 0 16,0 0-16,0 0 16,18 0-16,-18 18 15,0-18-15,18 0 0,159 0 16,-160 0-16,177-18 16,-176 18-16,141-17 15,-141-1-15,141 0 16,-159 18-16,141-17 15,-141 17-15,124 0 16,-142 0-16,106 0 16,-140 0-1,87 17-15,-88 1 16,-17-18-16,-18 0 0,17 0 16,36 0-16,-71 0 15,1 0-15,17 0 16,-36 0-16,1-18 15,-18 1 1,-18-1-16,1 0 16,-19 1-16</inkml:trace>
  <inkml:trace contextRef="#ctx0" brushRef="#br0" timeOffset="17889.95">12365 11836 0,'0'17'15,"0"19"1,-18-19 0,18 19-16,0 16 15,0-16-15,0-1 0,0 36 16,18-36-16,-18 18 15,18-36-15,-18 1 16</inkml:trace>
  <inkml:trace contextRef="#ctx0" brushRef="#br0" timeOffset="21549.09">1746 8555 0,'0'0'15,"-35"-35"-15,17-1 0,-35 19 16,36-1-16,-54 0 15,36 18-15,0 18 16,-1 0-16,1-1 0,-35 54 16,34-18-16,1 53 15,17-36-15,18 36 16,0-53-16,53 35 16,-35-70-16,52-1 15,-17-17 1,-17-17-16,52-36 15,-53 18-15,-17-18 0,17 17 16,-35-17-16,18 1 0,-18-1 16,-18 0-16,18 0 0,-18 18 15,-17-18-15,35 35 16,0 36 0,18-1-1,17 36-15,36 35 16,-36-52-16,53 52 15,-53-53-15,36 36 16,-53-36-16,34 0 16,-34-17-16,0-18 15</inkml:trace>
  <inkml:trace contextRef="#ctx0" brushRef="#br0" timeOffset="22021.57">2134 7549 0,'-17'0'31,"-1"18"-15,0 0-16,-17 17 0,0 18 15,17-18-15,-17-17 16,17 35-16,1-36 16,17 19-16,0-1 15,17-17-15,-17-1 16,53 1-16,-18 0 16,18 17-16,-35-35 15,17 35-15,-17-17 16,0-18-16,-1 17 15</inkml:trace>
  <inkml:trace contextRef="#ctx0" brushRef="#br0" timeOffset="22355.19">2346 7814 0,'18'0'47,"-1"0"-32,1 0-15,0 0 16,-1 0-16,1 0 0,17 0 16,-17 0-16,-1 0 31</inkml:trace>
  <inkml:trace contextRef="#ctx0" brushRef="#br0" timeOffset="23390.33">2399 7585 0,'0'-18'16,"-18"36"15,18-1-15,-17 54-16,17-36 15,0 53-15,17 1 16,-17-54-16,36 18 16,-1-18-1,0-17-15,0-18 16,1 17-16,-19-17 15,19-17-15,-36-1 16</inkml:trace>
  <inkml:trace contextRef="#ctx0" brushRef="#br0" timeOffset="23667.09">2716 7796 0,'18'0'15,"0"0"-15,-1 0 16,1 0-1,17 18-15,-17-18 16,0 0 0,-1 0-16,1-18 15</inkml:trace>
  <inkml:trace contextRef="#ctx0" brushRef="#br0" timeOffset="23951.18">3052 7673 0,'0'18'15,"0"17"1,0-18-16,0 19 0,0-19 16,17 36-16,-17-17 15,0-1-15,18-17 16,-18-1-16,17-17 16</inkml:trace>
  <inkml:trace contextRef="#ctx0" brushRef="#br0" timeOffset="24368.26">3122 7532 0,'18'17'31,"-1"-17"-31,1 18 16,-18 0-16,18-18 15,-1 35-15,1-17 16,17 17-16,0-17 16,1 17-16,-1-18 15,0 1 1,-17 0-16,0-1 0,-1 19 15,-17-19 1,0 1-16,0 0 16,0-1-1,-17-17-15,17 18 0,-36-18 16,36 18-16,-17-18 16,-36 17-16,35 1 15,-17 17-15,17-17 16,1 17-16,17-17 15</inkml:trace>
  <inkml:trace contextRef="#ctx0" brushRef="#br0" timeOffset="26720">3563 8749 0,'-18'0'15,"1"0"32,34 0-16,1 0 16,0 18-31,-1-18-16,19 0 15,-1 0-15,-17 0 16,17 0-16,18 0 0,-18 0 16,18 0-16,70-18 15,-52 18-15,88 0 16,-89 0-16,89 18 16,0-18-16,-89 0 15,1 0-15,52 17 16,-52-17-16,35-17 15,-53 17-15,-18-18 16,35 18-16,-52 0 16,17 0-16,-17 0 15,-18 18 1,18-1 0</inkml:trace>
  <inkml:trace contextRef="#ctx0" brushRef="#br0" timeOffset="28039.19">8167 13741 0,'0'17'31,"53"36"-31,0 0 16,70 53-16,-70-53 15,88 70-15,-70-87 16,-1 17-16,-17-18 0,0 0 15,0 0-15,0-17 16,0 17-16,-36-35 16,1 0-16,-18-17 15</inkml:trace>
  <inkml:trace contextRef="#ctx0" brushRef="#br0" timeOffset="28249.88">8943 13723 0,'-18'0'15,"1"35"-15,-36 54 16,0-19-16,0 1 0,-35 70 16,35-88-16,-35 70 15,52-70-15,-17 18 16,53-54-1</inkml:trace>
  <inkml:trace contextRef="#ctx0" brushRef="#br0" timeOffset="28946.69">9596 13247 0,'-18'0'16,"0"53"-16,-17-18 15,-18 36-15,35-36 16,-34 18 0,34-36-16,-17 36 15,35-35-15,0 0 16,35 17-1,-17-17-15,34-1 16,-34 1-16,35 17 16,-35-17-1,-18-1-15,0 1 16,17-18 0</inkml:trace>
  <inkml:trace contextRef="#ctx0" brushRef="#br0" timeOffset="29156.52">9631 13529 0,'17'0'16,"19"0"-1,-1 0-15,0 0 16,1-18-16,-1 18 0,18-17 15,-36 17-15,1 0 16,0 0-16,-36 0 16</inkml:trace>
  <inkml:trace contextRef="#ctx0" brushRef="#br0" timeOffset="29418.34">9807 13317 0,'0'36'15,"0"-19"-15,0 54 16,-17-36 0,17 0-16,0 1 0,0-1 15,0 18-15,17-18 16,-17-17-16,18-1 15,0-17-15,34 18 16,-16-18-16,17 0 16,-36 0-16,1 0 0,17-35 15</inkml:trace>
  <inkml:trace contextRef="#ctx0" brushRef="#br0" timeOffset="29812.5">10089 13388 0,'18'18'46,"0"-1"-30,-1 18-16,19 1 16,-1-19-16,18 19 15,-18-19-15,18 19 16,-18-19-16,1 1 16,-19 0-16,1-18 15,-18 17-15,-18 1 16,1-1-1,-19 19-15,19-36 16,-36 35-16,35-35 16,0 18-16,1-1 15,17 1 1,-18-18-16</inkml:trace>
  <inkml:trace contextRef="#ctx0" brushRef="#br0" timeOffset="31931.46">5239 8767 0,'17'0'31,"1"0"1,0 0-17,-1 0 1,19 0 0,-19 0-16,19 0 0,-1 0 0,18 0 15,-18 17-15,0-17 16,1 0-16,16 18 15,-34-18-15,53 17 16,-36 1-16,-17-18 0,52 35 16,-35-35-16,18 36 15,-17-36-15,34 35 16,-17-35-16,-18 18 16,36 17-1,-36-18-15,0 1 0,36 17 16,-36-17-16,-17 0 15,35 35 1,-36-36-16,1 19 0,0-19 16,17 18-16,0 18 15,-17-35-15,17 53 16,-17-54-16,0 18 16,-18-17-16,35 53 0,-18-36 15,-17-17-15,36 52 16,-36-35-16,17 1 15,1-1-15,0 0 0,17 18 16,-17-18-16,-1 1 16,1-19-16,-1 19 0,19-1 15,-19 0-15,36 36 16,-35-36-16,35 36 16,-36-36-16,19-18 15,17 36-15,-36-17 16,36-1-16,-17-17 15,34 17-15,-35-17 16,18 17 0,-17-18-16,-19 1 0,18-18 15,1 0-15,17 18 16,-18-18-16,18 17 16,-36-17-16,36 18 15,-17-18-15,17 18 16,-36-18-16,54 17 15,-54 1-15,19-18 16,-19 0-16,19 0 0,17 0 16,-18 0-16,18-18 15,-18 1-15,18-1 16,-18 18 0,18-18-16,-18 1 15,36-1-15,-36 18 16,-17-18-16,17 18 0,-17-17 15,35-1-15,-18 1 16,0-19 0,1 19-16,-19-19 0,36-17 15,-35 18-15,-1 0 16,1-18-16,0-18 16,-1 36-16,-17-35 15,18 17-15,-18 0 16,0 17-16,-18-34 15,18 35-15,0 17 16,0-35-16,0 18 16,0 17-16,18 0 15</inkml:trace>
  <inkml:trace contextRef="#ctx0" brushRef="#br0" timeOffset="33205.01">8731 12806 0,'18'0'0,"0"-18"15,-18 1 1,17-1 0,-17 0-16,18 1 0,-18-54 15,17 36-15,1-53 16,0 52-16,-1-52 15,-17 53-15,18 0 16,0-18-16,-18 17 0,17-69 16,1 69-16,0-70 15,-1 54 1,1-37-16,-18 36 16,17-35-16,1 35 15,-18 18-15,18 0 16,-18-18-16,17-18 0,-17 18 15,0-17-15,0 17 16,18-18 0,-18 36-16,0-35 15,0 34-15,0-34 16,0-1-16,0 1 16,0 34-1,0 1-15,-18-36 16,18 1-1,0 52-15,0-17 0,-17 0 16,-1-53 0,18 52-1,0 1-15,-18-18 16,18 35-16,0 1 0,0-36 16,0 35-16,0-35 15,0 36-15,0-1 16,0-17-16,0 17 0,-17-35 15,17 18 1,0 0-16,0-18 16,0 35-16,0-17 15,0 17-15,-18 1 16,18-1 0,-17-17-1,17 17-15,0-17 16,0 17-16,0 0 0,0 1 15,0 34 48</inkml:trace>
  <inkml:trace contextRef="#ctx0" brushRef="#br0" timeOffset="36062.48">8643 9895 0,'0'18'15,"0"0"1,0-36 47,18 0-48,-1 1-15,1-1 16,0 1-16,17-36 15,-17 35-15,-1 0 16,36-35-16,-35 36 16,-1-19-16,1 19 15,0-18-15,-18 17 16,17 18 0,-17 18-16,36-1 15,-19 1 1,18 17-16,36 0 15,-36-17-15,18-18 16,-17 18-16,-1-18 0,18 17 16,-36 1-16,1-18 15,-18 18-15,-18-1 16</inkml:trace>
  <inkml:trace contextRef="#ctx0" brushRef="#br0" timeOffset="42159.73">8149 8625 0,'0'18'16,"18"53"-1,-18-18 1,17 52-16,1-52 16,-18 35-16,0-35 15,18 36-15,-18-54 16,-18 18-16,18-36 15,0 1 1,0 0-16,18-18 16,-1-18-16</inkml:trace>
  <inkml:trace contextRef="#ctx0" brushRef="#br0" timeOffset="44272.5">8237 8643 0,'-17'0'15,"17"-18"17,0 36 14,35-18-30,-17 0-16,35 0 16,-18 0-16,53 0 15,-35 0-15,70 0 16,-52 0-16,70 0 16,-70 18-16,17-18 15,0 0-15,-17 17 0,17-17 16,0 0-16,88 0 15,-105 0-15,-1 0 0,72-35 16,-89 35 0,35-18-16,-71 18 15,36 0-15,-35 0 16,0 0 0,-18 18-16,17-18 31,1 18 0,-1-18 0,1 17 1,-18 1-17,18-18 1,-36 0 15</inkml:trace>
  <inkml:trace contextRef="#ctx0" brushRef="#br0" timeOffset="44695.74">10054 8608 0,'0'17'16,"18"1"-1,-18 0 1,0 17-16,0 18 15,0 35 1,0-35-16,0 0 0,0 0 0,0 0 16,0 0-16,17 17 15,-17-34-15,18-1 16,-18-18-16,-18-17 16</inkml:trace>
  <inkml:trace contextRef="#ctx0" brushRef="#br0" timeOffset="45596.14">8149 9243 0,'0'0'15,"18"0"-15,-1 0 0,1 0 16,-18 17 0,18-17-1,-18 18-15,0 17 16,0-17-16,0 0 15,0-1-15,0 1 0,0 0 16,17-1-16,-17 1 0,18-1 16,-18 1-16,0 0 15,0-1-15,18 1 16,-18 0-16,0-1 0,17 1 16,1 0-16,17-1 15,-17-17-15,35 18 16,0-18-16,35 0 15,-35 0 1,88 0-16,-53 0 16,0 17-16,0-17 15,107 0-15,-90-17 16,107-18-16,-106 17 16,-36 0-16,19 1 15,-36 17-15,-18-18 0,0 18 16,0 0-16,-17 0 0,0 0 15,-18-18 32,17 18-31,1 0 0,0 0-16,-1 0 31,-17-17-16,0-1 1,0 0-16,0-34 16,0 16-16,0-17 15,0 18-15,0-18 16,-17 18-16,-1 0 16,0 35-1,-17-18-15</inkml:trace>
  <inkml:trace contextRef="#ctx0" brushRef="#br0" timeOffset="47113.54">20708 10619 0,'18'0'15,"-1"17"1,-17 1-16,36 0 15,-19-1-15,54 1 16,-36-1-16,36 36 16,-18-35-16,70 35 15,-52-35-15,87 17 16,-52-18-16,106 19 16,-89-19-16,1-17 15,-1 0-15,1 0 16,140 0-16,-123 0 15,142 0-15,-160 0 16,142-17-16,-142 17 16,106-18-16,-123 18 15,88 0 1,-88 0-16,-18 18 0,89 17 16,-107-17-16,54 35 15,-71-36-15,0 19 16,0-1-16,-18 0 15,0-17 1,-35-1-16,35 1 16,-17-18-16,0 0 15,-1-18-15,1 1 16,0-1-16,-18-35 16,17 18-16,-17 17 0,35-35 15,-17 36 1,53-19-16,-36 19 15,53 17-15,-53 0 16,18 0-16,-17 0 0,34 0 16,54 17-16,-54-17 15,107 0 1,-89 18-16,18-18 0,-1 0 16,-16 0-16,-1 18 15,0-18-15,0 0 0,89 35 16,-89-35-16,106 18 15,-88-18-15,105 0 16,-105 0-16,123 0 16,-140 0-16,122 0 15,-122 17-15,122-17 16,-105 18-16,88 0 16,-88-1-1,88 1-15,-106-18 16,106 0-16,-106 0 15,1 0-15,16 0 0,72-35 16,-107 17-16,54-35 16,-71 18-1,0-18-15,-36 17 16,-17-16-16,0 16 16,-35-17-16,17 18 15,-17 0-15,17 17 16,-52-17-1</inkml:trace>
  <inkml:trace contextRef="#ctx0" brushRef="#br0" timeOffset="47842.12">19967 7038 0,'0'18'16,"0"52"-16,0-35 15,-17 89-15,17-54 16,-18 107-16,0-71 16,1 88-1,17-124-15,17 54 16,-17-71-16,0 0 16,0-36-16,0 1 15</inkml:trace>
  <inkml:trace contextRef="#ctx0" brushRef="#br0" timeOffset="48076.05">19703 7973 0,'0'0'0,"35"88"0,18 18 15,-18-71-15,53 36 16,-35-54-16,0 1 15,0-18-15,-18 0 0,18 0 16,0-35 0,-35 17-16,-1-17 0,-17 17 15,0-17-15,0-18 16,-17 35-16,-18-17 16,17 35-16</inkml:trace>
  <inkml:trace contextRef="#ctx0" brushRef="#br0" timeOffset="48514.15">19897 6279 0,'17'0'31,"36"0"-15,0-17-16,0-1 0,71 1 15,-72-1-15,1 18 16,36-18-16,-72 18 15,18-17 1</inkml:trace>
  <inkml:trace contextRef="#ctx0" brushRef="#br0" timeOffset="48687.49">20161 5874 0,'0'0'16,"18"53"-16,0 0 15,-1 0-15,1 52 16,-1-34-16,-17 52 16,0-70-16,18 18 0,-18-18 15,18-18-15,-1 18 0,19 0 16</inkml:trace>
  <inkml:trace contextRef="#ctx0" brushRef="#br0" timeOffset="49060.47">20726 6350 0,'0'0'16,"-36"-35"-16,1 35 0,18 0 16,-19 17-16,19 1 0,-36 53 15,35-19-15,18 19 16,18-36-16,35 18 15,-18-35-15,35-18 16,-34 0-16,34-35 16,-52 17-16,0 0 15,-18-52 1,0 34-16,0 1 0,-36-18 16,19 36-16,-1-1 15,0 18-15,1 35 16,17 18-1,17-18-15,36 36 16,-17-53-16,34 35 16,-17-36-1,-35 1-15,17-18 16</inkml:trace>
  <inkml:trace contextRef="#ctx0" brushRef="#br0" timeOffset="49371.72">21061 6509 0,'0'0'16,"17"53"-16,-17-36 0,0 19 16,0-54 15,18-35-31,-18 18 15,0-36 1,18 36-16,-1 0 16,1 17-16,17 0 15,-17 36-15,17 17 16,-17 1-16,17 34 16,-17-35-16,-1 18 15,1-17-15,-18-19 16,18 19-16,-1-36 15</inkml:trace>
  <inkml:trace contextRef="#ctx0" brushRef="#br0" timeOffset="49754.72">21431 5786 0,'18'17'16,"-18"18"-16,18 18 15,-1 89-15,-17-54 16,0 18-16,0-18 16,0 0-16,18 71 15,-18-89-15,17 18 16,-17-70-16,18 0 0,-18-36 15,35-35 1,-17 18-16,35-18 16,-18 18-16,-17 17 15,17 18-15,-17 0 0,35 18 16,-53 17 0,35 36-16,-35-36 15,18 35-15,-18-34 16,0 17-16,0-36 15,-18 1 1</inkml:trace>
  <inkml:trace contextRef="#ctx0" brushRef="#br0" timeOffset="50563.49">8431 9119 0,'18'0'31,"17"0"-16,18 0-15,-17 0 16,34 0-16,-35 0 16,-17 0-16,0 0 0,-1 0 15,-17 18 1,-17-18-16</inkml:trace>
  <inkml:trace contextRef="#ctx0" brushRef="#br0" timeOffset="50750.6">8573 8872 0,'0'0'0,"0"71"0,0-36 16,17 53-16,-17-52 16,18 52-16,-18-53 15,17 36-15,1-36 16,0 0-16,-1-17 15</inkml:trace>
  <inkml:trace contextRef="#ctx0" brushRef="#br0" timeOffset="51462.23">8925 9155 0,'0'0'16,"0"-18"-16,-17 18 15,-1 0-15,0 0 16,18 18-16,-17-18 0,-1 53 16,18-36-16,0 18 15,18-17 1,-18 17-16,35-17 15,-17 0-15,17-18 16,-17 0-16,17-36 16,-18 1-1,-17 0-15,0 17 16,0 1-16,0-1 16,-17 0-16,17 1 0,-18 17 15,18-18-15,-17 36 16,17-1-1,0 36-15,17-18 16,1-17-16,17 17 16,-17-17-16,17 17 15,-17-35-15,-1 0 16,-34-17 0,17-19-1,0 19 1,0-19-16,0 19 15,0-1-15,17 18 16,-17 18 15,18-18 1,0-18-32,-1-17 15,1 17-15,0 1 16,-1-1-16,1 18 15,-1 0-15,1 35 16,-18-17-16,18 0 16,-1-1-1,1 18-15,-18-17 16,18 0-16,-1-1 16,1-17-1</inkml:trace>
  <inkml:trace contextRef="#ctx0" brushRef="#br0" timeOffset="51819.75">9384 8837 0,'0'35'16,"18"-17"-16,-1 70 15,-17-53-15,18 71 16,-18-53 0,17 35-16,-17-70 0,18 17 15,-18-17 1,0-36 0,0-35-1,18 36-15,-18-1 16,17-35-16,1 36 15,17 17-15,-17 0 16,0 35-16,-1-17 16,1-1-16,-18 1 15,17 35-15,1-36 16,-18 1-16,0 0 0,0-1 16</inkml:trace>
  <inkml:trace contextRef="#ctx0" brushRef="#br0" timeOffset="55293.19">10178 9172 0,'0'18'31,"17"-18"0,1 0 1,0 0-32,-1 0 15,1 0 1,-1 0-16,1 0 16,17 0-16,-17 0 15,17 0 1,-17 0-16,17 0 0,18 0 15,-35 0-15,-1 0 16,36 0-16,-35 0 16,35 0-1,-18 0-15,0 0 0,1 18 16,34-18-16,-34 0 16,52 0-16,-53 0 15,53 0-15,-52-18 16,69 18-1,-69 0-15,69 0 16,-69 0-16,-1 0 0,53 0 16,-53 0-16,18-18 15,-17 18-15,-1 0 0,18 0 16,35 0 0,-53 0-16,1 0 0,17 0 0,-18 0 15,53-17 1,-35 17-16,0 0 0,0 0 15,0-18-15,53 18 16,-54 0-16,1 0 0,53-18 16,-53 18-1,0 0-15,35 0 16,-35 0-16,18-17 16,-36 17-16,-17 0 15,17 0-15,-17 0 0,-1 0 0,36 0 16,-35 0-1,17-18-15,-17 18 0,-1 0 16,-34 0 0,-1-18-1</inkml:trace>
  <inkml:trace contextRef="#ctx0" brushRef="#br0" timeOffset="55578.11">13053 8943 0,'0'0'15,"17"-18"-15,1 18 16,35 18-16,-35-18 16,17 0-16,-17 18 0,34-1 15,-34 1-15,35-1 16,-35 1-16,-1 0 15,-17-1 1,0 1-16,-17-18 16,-1 18-16,-35-1 15,35 1-15,1-18 0,-18 35 16,17-35 0,18 18-1</inkml:trace>
  <inkml:trace contextRef="#ctx0" brushRef="#br0" timeOffset="57974.41">13229 8308 0,'-17'-35'0,"-1"17"15,-17-17-15,17 17 16,-35 0 0,35 18-16,1 18 0,-36 17 15,18-17-15,17 53 16,0-36-16,18 0 15,18 36-15,0-36 16,35 18 0,17-18-16,-35-35 0,18-17 15,-17 17 1,-1-53-16,-35 17 16,0-17-16,0 18 15,-35-18-15,35 18 16,-18 35-16,18-18 0,18 36 31,17 17-15,-18 0-16,54 18 15,-36-35-15,18 35 16,-35-18-16,17-17 16,-17 0-16,-18-1 15,-18-34 1</inkml:trace>
  <inkml:trace contextRef="#ctx0" brushRef="#br0" timeOffset="58336.51">13705 7655 0,'-17'18'0,"17"0"15,-35 17-15,17-18 16,-35 36 0,18-35-16,17 17 0,0-17 15,1 0-15,-1 17 0,18 0 16,0 0-16,35 1 15,1-1-15,-19-17 16,19-1-16,-1-17 0,18 18 16,-36-18-1,19 18-15,-54-18 16,0 0 0,1 0-16,-1 0 15</inkml:trace>
  <inkml:trace contextRef="#ctx0" brushRef="#br0" timeOffset="58664.49">13882 7885 0,'0'0'0,"17"0"32,36 0-17,-17 0-15,17-18 16,-18 18-1,-18 0-15,1-18 0,0 18 16,-1 0-16,-34 0 16,-1 18-1</inkml:trace>
  <inkml:trace contextRef="#ctx0" brushRef="#br0" timeOffset="59093.58">14041 7673 0,'0'18'16,"0"-1"-1,0 1-15,0-1 16,-18 1-16,18 17 0,0 1 0,0-1 15,0 0-15,0 1 0,0 16 16,18-16-16,17-1 16,-18-17-1,19-18-15,-1 0 16,0 0-16,-17-18 16,17 0-16,-35 1 15,0-1-15</inkml:trace>
  <inkml:trace contextRef="#ctx0" brushRef="#br0" timeOffset="59492.54">14288 7673 0,'0'-18'16,"17"18"-16,1 0 31,-1 0-31,1 18 16,0-18-16,-1 18 0,19-1 16,-19 1-16,19-1 0,16 19 15,-16-19-15,17 1 16,-18-18-1,0 18-15,-17-18 16,-18 17 0,-18 1-1,1 0-15,-1-1 16,0 1-16,1 0 16,-19 17-16,19 0 15,-1-17-15,-17 35 16,17-36-16,-35 36 15</inkml:trace>
  <inkml:trace contextRef="#ctx0" brushRef="#br0" timeOffset="68313.39">10636 9155 0,'0'17'94,"0"1"-79,18-18 1,0 18-1,-1-18 1,1 0-16,17-18 16,-17 18-1,17-18-15,-17 1 16,17-1-16,-17 18 16,17-18-16,-18 18 15,1-17 1,0 17-16,-18-18 0,35-17 15,-35 17-15,18-17 16,-1 17-16,-17-17 16,36 0-16,-36-1 15,17-17-15,1 36 16,-18-18-16,18-36 16,-1 36-16,1-53 15,-18 52-15,17-52 16,-17 53-16,18-53 15,-18 35-15,0-36 16,0 54-16,0-18 16,0 18-16,0-18 15,0-35-15,0 35 16,0-35-16,0 17 16,0 18-16,0 0 0,-18-52 15,18 52-15,0-53 16,0 71-1,-17-54-15,-1 36 16,18 0-16,0 1 0,-17-54 16,-1 35-16,0-70 15,18 71-15,-17-72 16,17-16 0,0 87-16,-18-35 15,18 36-15,-18-54 16,18 71-16,-35-88 15,35 88-15,-35-88 16,35 71 0,-36-89-16,19 88 15,-1-35-15,1 71 16,-1-18-16,18 18 16,0 0-16,0 17 15,0 0 1,0 1-16,0-18 15,0 17-15,0 0 16,0 1 0,0 34-1,0 1 1</inkml:trace>
  <inkml:trace contextRef="#ctx0" brushRef="#br0" timeOffset="69224.8">10478 5151 0,'-18'0'16,"36"0"15,-1-18-15,18-35 0,-17 35-16,0-17 0,17-35 15,-17 52-15,17-53 16,-17 54-16,17-36 15,-18 53 1,1 0 0,0 35-16,52 18 15,-34-18-15,69 18 16,-52-35-16,0 17 0,0-35 16,18 35-1,-54-17-15,19 0 16</inkml:trace>
  <inkml:trace contextRef="#ctx0" brushRef="#br0" timeOffset="71477.16">9737 3863 0,'0'18'0,"0"-1"16,17 89-16,1-53 16,35 123-16,-35-105 15,17 88 1,-18-89-16,1 36 16,0-71-16,17 1 15,-17-36-15</inkml:trace>
  <inkml:trace contextRef="#ctx0" brushRef="#br0" timeOffset="72044.64">9719 3881 0,'18'0'0,"-1"0"15,54 0-15,-18 0 16,88-18-16,-53 0 16,36 1-16,123-19 15,-106 36-15,158-17 16,-157 17-16,140 0 16,-159 0-16,107 17 15,-142-17 1,0 18-16,0-18 0,36 18 15,-71-18-15,-36 0 16,1 0-16,-1 17 0,-34-17 16,17 18-16,-18 35 15,1-36-15,17 72 16,0-54-16,17 88 16,-17-70-16,18 71 15,-1-71 1,1 53-16,0-71 15,-18 53-15,0-53 16,0 18-16,-18-17 16,-17-1-1,-18 0-15,18-17 16,-18-1-16,-71 1 16,36-18-16,-124 0 15,89-18-15,-142-17 16,124 35-16,0-18 15,-88 1-15,123 17 16,-70 0-16,123-18 16,-36 18-16,54-17 15,18 17-15</inkml:trace>
  <inkml:trace contextRef="#ctx0" brushRef="#br0" timeOffset="72528.28">10372 4075 0,'0'0'16,"-53"0"-16,17 0 0,1 17 0,-18 19 15,36-1-15,17 0 16,0 0-16,0-17 16,17 17-1,1-17-15,17 0 0,18 17 16,-35-18-16,35 1 16,-36 0-16,-17-1 0,18-17 15,-18 18 1,-35-18-16,17 0 15,-53 0-15,36 0 16,0 0-16,17 0 16</inkml:trace>
  <inkml:trace contextRef="#ctx0" brushRef="#br0" timeOffset="72801.37">10513 4304 0,'-18'53'16,"36"-106"-16,-36 123 0,18-17 15,0-35-15,53 17 16,-35-17-16,17-18 16,0 0-16,18 0 0,-35-18 15,17-17-15,-17 17 16,-18 1-16,-36-36 15,19 35-15,-36 18 16,18 0-16,-18 0 16,35 0-16,0 0 15,36 18-15</inkml:trace>
  <inkml:trace contextRef="#ctx0" brushRef="#br0" timeOffset="73051.82">10830 3933 0,'-35'-17'15,"70"34"-15,-88-52 0,36 35 16,17 18-16,0 35 16,17-18-16,1 0 15,17 54 1,-17-37-16,0 19 15,-1-36-15,-17 1 0,0-1 16,0 0-16,0-17 16,-17-1-16,-1-17 15,0 0-15,1-17 0</inkml:trace>
  <inkml:trace contextRef="#ctx0" brushRef="#br0" timeOffset="73173.63">10777 4233 0,'0'0'15,"36"0"-15,-1 0 0,-17 0 0,34 0 16,-34 0 0,17 0-16,-17 0 15</inkml:trace>
  <inkml:trace contextRef="#ctx0" brushRef="#br0" timeOffset="73330.33">10989 4180 0,'35'18'16,"-70"-36"-16,88 36 0,-18-18 0,-17 0 15,17 0-15,0-18 16,-17 18 0,0-17-16</inkml:trace>
  <inkml:trace contextRef="#ctx0" brushRef="#br0" timeOffset="73517.89">11148 3951 0,'0'0'0,"0"53"0,0 71 16,0-1-1,0-70-15,0 0 0,0 17 16,17-34-16,-17-19 15,18-34 1,0-19-16</inkml:trace>
  <inkml:trace contextRef="#ctx0" brushRef="#br0" timeOffset="73797.56">11236 4269 0,'0'0'16,"0"53"-16,0-18 0,0 0 0,18 0 15,-1-35 1,1 0-16,-18-35 16,18 17-1,-1-34-15,1 34 16,-18-17-16,17 17 0,1 0 16,0 36-1,-18 17 1,0-17-16,17 35 15,-17-36-15,18 19 16,-18-19-16,18 1 16,-1-18-16,1-18 15</inkml:trace>
  <inkml:trace contextRef="#ctx0" brushRef="#br0" timeOffset="74129.05">11553 4304 0,'-17'18'16,"17"-1"-16,-18 18 15,18-17-15,18 17 16,-1-17-16,1-18 16,0 0-1,-1 0-15,-17-18 0,18-17 16,-18 17-16,0 1 15,0-1-15,-18 18 16,18-17-16,0 34 16,18 1-1,0-1 1,-1 1-16,19 17 16,-19-35-16,1 18 15,-18 0-15,18-18 16,-18-18-1</inkml:trace>
  <inkml:trace contextRef="#ctx0" brushRef="#br0" timeOffset="74296.59">11836 4322 0,'-36'52'0,"72"-104"0,-89 140 16,35-53-16,1-17 16,-1-1-16,18 1 15</inkml:trace>
  <inkml:trace contextRef="#ctx0" brushRef="#br0" timeOffset="74730.28">10760 3246 0,'17'70'16,"-34"-140"-16,34 211 15,-17-106-15,18 18 16,-18-18-16,18 0 0,-1 18 16,1-35-16,0 0 15,-18-1-15,17-17 16,-17-17-16</inkml:trace>
  <inkml:trace contextRef="#ctx0" brushRef="#br0" timeOffset="74987.05">10566 3246 0,'0'-18'0,"0"36"0,17-54 15,19 1 1,-19 17-16,19 1 15,-19-19-15,18 19 16,-17-18-16,17 17 0,1-17 16,-19 17-16,1 18 15,0 18-15,-1 17 16,18 0-16,-17 0 0,35 54 16,-35-54-16,52 18 15,-52-18-15,17-17 16,-17-18-16</inkml:trace>
  <inkml:trace contextRef="#ctx0" brushRef="#br0" timeOffset="75709.87">10460 2275 0,'0'-17'15,"0"34"-15,0 19 16,18-19-16,-1 54 16,1-53-16,17-1 15,-17 1-15,-1-18 0,36 0 16,-17 0-16,-1-53 15,-18 18-15,-17-54 16,0 54-16,-17-18 16,17 18-1,-35 17-15,35 36 16,0 35 0,17-18-16,18 53 15,-17-35-15,0-17 16,-1 16-16,1 1 0,0-17 15,-1-1-15,-17-17 16,0-1-16,-17 1 0,-1-1 16,-17-17-16,-18 0 15,18 0-15,-36-35 16,53 18-16,-35-19 16,36 19-16,-18-1 15</inkml:trace>
  <inkml:trace contextRef="#ctx0" brushRef="#br0" timeOffset="76256.06">10231 1834 0,'0'0'0,"17"0"32,18-17-17,-17-1 1,17-35-16,-17 18 15,17-36-15,-17 36 16,0 0-16,-18 0 16,17 17-16,1 0 15,0 18 1,17 36-16,-18-19 16,19 1-16,-19 0 0,54 34 15,-53-16-15,34-1 16,-16-17-16,-19 17 15,19-17-15,-19-1 16</inkml:trace>
  <inkml:trace contextRef="#ctx0" brushRef="#br0" timeOffset="78012">11183 1676 0,'-18'17'62,"1"19"-62,-1-19 16,1 19 0,-1-19-16,0 1 0,18 17 15,0 0-15,0-17 16,0 0-16,18-1 0,0 1 16,-1 0-16,18 17 15,-17-35 1,17 35-16,-17-17 15,0-18 1,-18 17-16</inkml:trace>
  <inkml:trace contextRef="#ctx0" brushRef="#br0" timeOffset="78217.94">11324 1852 0,'0'-18'16,"18"18"0,17 0-1,-17 0-15,35 0 16,-36 0-16,19 0 16,-19 18-16</inkml:trace>
  <inkml:trace contextRef="#ctx0" brushRef="#br0" timeOffset="78446.46">11430 1658 0,'-18'18'0,"36"-36"0,-36 53 15,18 18-15,-17-35 16,17 88-1,0-71-15,17-17 0,1 17 16,0 0 0,-1-17-16,1-18 0,17 0 15,0-18-15,1 1 16,-36-1-16,17 0 16</inkml:trace>
  <inkml:trace contextRef="#ctx0" brushRef="#br0" timeOffset="78796.25">11606 1623 0,'36'17'31,"17"1"-15,-36 0-16,71-1 15,-52-17-15,-1 18 0,36 0 16,-36-1-16,-18 1 16,1 0-16,-18-1 15,0 1-15,-35-1 16,17 1-1,-17 17-15,17-35 16,-17 36-16,17-19 16,1 19-16,-1-19 15,0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6:32.1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24306 17868 0,'0'18'32,"18"-18"-17,0-18 1,17 18-16,18 0 16,0-17-16,53-1 15,-36 0 1,71 1-16,-70 17 15,-18-18-15,0 18 0,0 0 16,-36 0-16,1 18 16,-36-18-1,1 0 1,-1 0-16,0 0 0,1 0 16,-19 0-16</inkml:trace>
  <inkml:trace contextRef="#ctx0" brushRef="#br0" timeOffset="367.33">24483 17657 0,'-53'52'16,"106"-104"-16,-159 122 0,71-35 16,-1-17-16,-17 17 15,36 1-15,-1-19 16,18 1-16,0-1 0,35 1 15,-17 0-15,17-1 16,1-17-16,-19 18 16,19-18-16,-1 18 0,18-18 15,-18 17-15,-17-17 16,17 0-16</inkml:trace>
  <inkml:trace contextRef="#ctx0" brushRef="#br0" timeOffset="1518.05">26017 18591 0,'18'18'15,"35"-18"1,-18 0-16,0 0 15,71 0 1,18 0-16,-36 0 16,53-18-16,-17 18 15,-89 0-15,0 0 16,-35-17 0,-53 17-16</inkml:trace>
  <inkml:trace contextRef="#ctx0" brushRef="#br0" timeOffset="1840.42">26353 18415 0,'0'0'15,"-71"35"-15,36-17 0,-54 17 16,37-17-16,-19 17 16,36-17-16,-1-1 0,19 19 15,17-19 1,53 19-1,-18-19-15,71 1 16,-53 0-16,17-18 0,19 17 16,-37-17-16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8:02.4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1058 16457 0,'0'18'31,"18"-18"-31,0 0 16,52 17-16,-17-17 15,53-17-15,-53 17 16,70-18-16,-70 18 15,35 0-15,-70 0 16,17 18-16,-17-18 16,0 17-16,-36-17 31,0-17-15</inkml:trace>
  <inkml:trace contextRef="#ctx0" brushRef="#br0" timeOffset="310.49">1570 16263 0,'0'0'0,"0"18"15,53-1 1,-18 1-16,0 0 0,71-1 15,-53 1-15,0-18 16,0 18-16,0-1 16,35 1-16,-53-1 15,-17 1-15,-18 0 16,-18 17-16,-17-17 0,0 17 16,-71 18-16,35-18 15,-34 36 1,52-54-16,0 19 15,17-19-15,19 19 0,-1-19 16</inkml:trace>
  <inkml:trace contextRef="#ctx0" brushRef="#br0" timeOffset="5326.57">4445 16898 0,'18'0'125,"-1"0"-109,1 0-16,0 0 15,17 0-15,-18 0 0,54 0 16,-18 0 0,35 0-16,-17 0 15,-18 0-15,17 0 0,1 0 16,-1 0-16,-17 0 0,18 0 16,-18 0-16,-18 0 0,0 0 15,18 18 1,-35-1-16,-18 1 15,-18-18 1,1 0-16</inkml:trace>
  <inkml:trace contextRef="#ctx0" brushRef="#br0" timeOffset="7512.11">14799 16898 0,'-18'0'16,"36"0"-1,0 0 1,35 0-1,-18 0-15,18 0 16,17 18-16,19-1 0,105 1 16,-71-18-16,106 0 15,-105 0-15,70 0 16,-124-18-16,19 18 16,-72 0-16</inkml:trace>
  <inkml:trace contextRef="#ctx0" brushRef="#br0" timeOffset="28521.82">20849 3845 0,'0'-17'16,"0"-1"-1,-17 0 1,17 1-16,-36-1 16,1-17-1,0 35-15,-53-18 16,35 18-16,-53 35 16,53-17-16,0 17 15,18 1-15,-1-19 0,19 71 16,17-52-16,17 52 15,19-35-15,-1-18 16,0 0-16,18 1 0,0-19 16,18 1-16,-18 0 0,52-18 15,-52 0-15,0 0 16,-35 0-16,-36 17 16,-17-17-1</inkml:trace>
  <inkml:trace contextRef="#ctx0" brushRef="#br0" timeOffset="28917.9">21502 3863 0,'35'0'16,"0"0"-16,36 0 16,-36 18-16,18-18 15,-35 0 1,-18 17-16</inkml:trace>
  <inkml:trace contextRef="#ctx0" brushRef="#br0" timeOffset="29034.21">21643 4075 0,'70'-18'15,"-140"36"-15,176-54 0,-89 36 16</inkml:trace>
  <inkml:trace contextRef="#ctx0" brushRef="#br0" timeOffset="30868.51">22437 3739 0,'17'53'0,"-17"-17"16,0 52-16,0-35 15,0-18-15,0 0 16,0-17-16,18 0 16,0-18-1,-18-71-15,0 36 16,17-1-16,-17-34 16,0 35-16,36-36 15,-19 71-15,-17-18 16,18 18-16,-1 18 0,19 17 15,-36 1-15,17 17 16,1-18-16,0-18 16,-18 1-16,17-18 31,1-18-31,-18 1 16,18-1-16,-1-17 0,1 35 15,-18-18-15,17 1 0,1 17 16,0 0-1,-1 17-15,1 19 16,0-19-16,-18 18 16,0 1-16,0-19 0,17 36 15,1-35-15,0-18 16,-1 0-16</inkml:trace>
  <inkml:trace contextRef="#ctx0" brushRef="#br0" timeOffset="31191.87">23089 3933 0,'36'0'16,"-72"0"-16,89 0 0,-35 0 0,35-35 15,0 18 1,-36-1-16,1-17 15,-18 17-15,-18 0 16,1 18-16,-1 0 16,-35-17-16,36 34 15,-1-17-15,0 18 0,1 0 16,17-1-16,0 36 16,0-18-16,17-17 15,1 17-15,0-17 0,52 17 16,-35-35-16,36 0 15,-53 0-15,-1 0 16</inkml:trace>
  <inkml:trace contextRef="#ctx0" brushRef="#br0" timeOffset="31597.04">23442 3863 0,'18'18'15,"-18"17"-15,0 18 16,0-18-1,17-17-15,-17 35 16,0-36-16,18-34 31,-18-36-31,18 17 16,-1-34 0,1 52-16,0 1 0,-18-1 15,17 18-15,-17 35 16,0 0-1,0-17-15,18 35 16,-18-35 0,17-18-1,1-18-15,0 0 16,-1 1-16,1-19 0,0 19 16,-1-1-16,1 1 0,0-1 15,35 18-15,-36 0 16,1 35-1,-1-17-15,-17-1 16,0 1-16,18 0 0,-18 17 16,0-17-16,0 17 15</inkml:trace>
  <inkml:trace contextRef="#ctx0" brushRef="#br0" timeOffset="31877.79">24024 3898 0,'-17'-17'16,"34"34"-16,-52-34 0,35 52 15,0-18-15,18 19 16,-18-19-16,17 19 16,36-19-16,-35 1 15,35-18-15,-36-18 16,19 1-1,-19-19-15,-17 1 16,-17 17-16,-1 1 16,0-1-16,1 1 0,-36-1 15,35 18-15,0 0 16,36 0 0</inkml:trace>
  <inkml:trace contextRef="#ctx0" brushRef="#br0" timeOffset="32109.41">24324 4092 0,'0'-17'16,"0"-1"0,-18-35-1,18 18-15,18-18 16,0 35-16,-18-17 15,17 17-15,1 1 16,0 17-16,-18 17 16,17 1-16,-17 0 15,18-1 1</inkml:trace>
  <inkml:trace contextRef="#ctx0" brushRef="#br0" timeOffset="32543.18">24571 3863 0,'0'18'16,"0"-1"-16,0 1 15,0 17-15,18 0 16,-1 1-16,1-19 16,35-17-16,-36 18 15,19-36 1,-19 1-16,-17-1 15,0 0-15,18 1 16,-18 34 0,18 19-16,-18-1 15,17 71 1,-17-36-16,18 54 16,-18-71-16,0 0 0,18 35 15,-18-53-15,-18-17 16,0-1-16,-17-17 15,0-17-15,-18-36 16,18 18-16,17-1 16,18 1-16,0 0 15,53-53-15,-18 52 16,71-17-16,-53 36 16,35-19-1,-35 36-15,0-17 16,-35 17-16,-18-18 15</inkml:trace>
  <inkml:trace contextRef="#ctx0" brushRef="#br0" timeOffset="33044.52">25929 3722 0,'-35'-18'16,"70"36"-16,-88-36 0,36 36 0,-19 17 16,19 0-16,-1-17 15,18 17-15,0 1 0,18-1 16,17 35-16,0-52 16,36 17-16,-18-17 15,-18 0 1,18-18-16,-18 0 0,0 0 15</inkml:trace>
  <inkml:trace contextRef="#ctx0" brushRef="#br0" timeOffset="33331.92">26194 3951 0,'0'18'0,"17"-18"15,19 0-15,34-18 16,-34 0-16,34-17 15,-35 18-15,-17-36 16,-18 35-16,0 0 16,-35 1-16,17-1 15,-35 18-15,18 18 16,17-1-16,1 1 0,17 0 16,0 52-16,0-52 15,70 35 1,-35-53-16,54 35 15,-36-35-15,-1-18 16,-16 18-16,-1-17 0,18-19 16</inkml:trace>
  <inkml:trace contextRef="#ctx0" brushRef="#br0" timeOffset="33560.57">26811 3440 0,'0'0'15,"18"88"-15,-18-18 0,0-17 0,17 18 16,19 52-16,-19-52 16,1-18-16,0 0 15,-1-18-15,19 36 16,-36-54-16,17 1 15,1-18-15</inkml:trace>
  <inkml:trace contextRef="#ctx0" brushRef="#br0" timeOffset="33755.91">27182 3440 0,'0'0'0,"0"70"16,0-17-16,17 18 0,-17-1 16,18 1-16,-1-1 0,-17 1 15,18-1-15,0 54 16,-18-89-16,0 18 16,0-18-16</inkml:trace>
  <inkml:trace contextRef="#ctx0" brushRef="#br0" timeOffset="39511.5">4322 16069 0,'0'18'63,"0"17"-48,0-17-15,17 70 16,-17-53-16,0 71 16,-17-53-16,17 53 15,0-53-15,17 17 16,-17-35-16,18 36 15,-18-53-15,17 17 16,-17-17 0,18-18-1,-18 17-15,18-17 16,-1 18-16,1-18 16,17 17-1,-17-17-15,17 0 0,36 0 16,-36 0-1,0 0-15,18 0 0,0 0 16,0 18-16,53-18 16,-53 18-16,0-18 0,0 0 15,35 0-15,-35 0 16,17 0 0,-34 0-16,-1 0 0,18-18 15,-18 18-15,0 0 16,-17 0-16,0-18 15,-1 1-15,1 17 16,-18-18 62,0 1-62,0-1-16,0-17 0,0-18 15,0 17 1,-18-52-16,18 35 16,-17-17-16,17 17 15,0 0-15,0 0 0,0-35 16,0 53-16,0-71 16,0 70-1,0-17-15,0 36 16,0-1-16,17 1 0,-17-1 15,18 18-15,-18-18 16,-18 18 62,-17-17-62,0 17-16,-1 0 0,1 0 15,-88-18-15,52 18 0,-17 0 16,-18 0-16,0 0 16,-17 18-16,-1 17 0,1-17 15,-106 34-15,123-34 16,35 0-16,18-1 16,18-17-16,0 18 15</inkml:trace>
  <inkml:trace contextRef="#ctx0" brushRef="#br0" timeOffset="42670.33">15840 15946 0,'-18'0'0,"0"0"15,1 0-15,-1 0 16,1-18 0,-36 18-16,35 0 15,-53 0 1,36 0-16,-71 18 15,53-18-15,-52 0 16,34 0-16,0 0 0,1 0 16,-71 0-1,70 17-15,-70 1 16,71-18-16,17 0 0,0 17 16,-18 1-16,36-18 15,17 0-15,1 0 0,-1 0 16,18 18-1,0-1 32,0 19-31,18-19-16,-18 19 16,17-19-16,19 54 15,-36-36-15,35 53 16,-35-35-16,17-18 15,1 18-15,0-17 0,-1 52 16,1-71-16,0 19 16,-1-19-16,1 1 15,0-18 1,17 0-16,-18 0 16,1 0-16,0 0 0,17 0 15,0 18-15,36-18 16,-36 0-16,0 17 15,18-17-15,-17 18 0,69 0 16,-34-18-16,0 17 16,70 1-16,-71-18 15,89 18-15,-88-18 16,52 17-16,-70-17 16,35 0-1,-53-17-15,1 17 0,-19 0 16,1 0-16,-18-18 15,18 18 17,-18-18 15,-18-17-32,18 0-15,-18-36 16,18 18-16,-17-53 15,17 53-15,-18 1 16,18-1-16,0 17 0,0-34 16,0 35-16,0 17 15,-18 0-15,18-17 0,0 17 16,0 1 0,0-1-16,-17 18 15,-1-18-15,0 18 16,1 18-16,-1-18 15</inkml:trace>
  <inkml:trace contextRef="#ctx0" brushRef="#br0" timeOffset="72499.49">22154 5521 0,'-35'-18'16,"70"36"-16,-105-36 0,-18 18 16,52 0-16,-52 36 15,53-19 1,-18 36-16,35-18 16,18 54-16,0-36 15,18 35-15,0-53 16,70 36-1,-35-36-15,0-17 0,0-1 16,0-17-16,35 18 16,-53-18-16,-17 0 15,-1 0-15,1 0 0,-36 0 16,1 0 0</inkml:trace>
  <inkml:trace contextRef="#ctx0" brushRef="#br0" timeOffset="73185.81">22737 5062 0,'-18'0'31,"0"18"-15,1-18-16,-1 18 15,0-1-15,-17 1 0,0 17 16,0-35-16,17 35 15,0-17-15,18 0 16,0-1-16,0 1 16,18 17-1,35 1-15,-36-19 16,36 19-16,-35-19 16,35 18-1,-35-35-15,-18 18 0,17-18 0,-34 0 31</inkml:trace>
  <inkml:trace contextRef="#ctx0" brushRef="#br0" timeOffset="73523.21">22860 5256 0,'18'0'15,"-1"0"1,19 0-1,-19 0-15,18 0 16,-17 0-16,17-17 0,-17 17 16,-18-18 15,-18 18-15,1 0-16,-1 0 15</inkml:trace>
  <inkml:trace contextRef="#ctx0" brushRef="#br0" timeOffset="73845.56">22948 5062 0,'0'0'0,"0"18"31,0 17-31,0-17 16,0 17-1,0-17-15,0-1 0,0 19 16,0-19-16,18 19 16,-1-19-16,1 1 0,17 0 15,-17-1-15,17 1 16,-17-18-16,0 0 15,-18-18 17</inkml:trace>
  <inkml:trace contextRef="#ctx0" brushRef="#br0" timeOffset="74336.2">23248 5062 0,'0'0'0,"0"-17"16,0 34 15,18 1-15,-1 0-16,19-1 15,-1 1 1,18 17-16,-18-17 15,18 17-15,-35-17 16,17-1-16,-17-17 16,-36 18 31,0 0-32,1-1-15,-1 19 16,0-19-16,1 1 0,-1 35 15,18-36-15,-35 19 16,17-19 0</inkml:trace>
  <inkml:trace contextRef="#ctx0" brushRef="#br0" timeOffset="80175.8">24359 5715 0,'18'0'16,"0"0"-16,52-18 15,-35 18-15,36-17 16,-36 17-16,-17 0 0,35 0 16,-36 0-1,1 0-15,-18 17 16,-35 1-1</inkml:trace>
  <inkml:trace contextRef="#ctx0" brushRef="#br0" timeOffset="80319.68">24483 5838 0,'0'0'0,"17"0"16,19 0-1,-1 0-15,36-17 16,-36 17-16,-18 0 15,54 0-15,-53 0 16,-1 0-16</inkml:trace>
  <inkml:trace contextRef="#ctx0" brushRef="#br0" timeOffset="81254.35">25894 5786 0,'18'-18'15,"-18"0"-15,0 1 16,-18 17-16,0-36 15,1 36-15,-36-17 16,35-1-16,-17 18 0,0 0 16,17 0-16,-17 18 0,-18 17 15,35 0 1,-17 36-16,35-36 16,0 36-1,17-36-15,36 36 16,-17-54-16,34 1 15,-35-18-15,18-18 16,-35 1-16,17-19 16,-35 19-16,0-54 15,0 53-15,-17-52 16,-1 52-16,18 1 16,-18 17-16,18-18 0,0 36 15,18-1 1,0 18-16,17 18 15,0-35-15,36 17 16,-36-17-16,36 0 16,-36-18-1,0 17-15</inkml:trace>
  <inkml:trace contextRef="#ctx0" brushRef="#br0" timeOffset="81770.8">26405 5098 0,'-17'0'31,"-1"17"-31,-17 1 16,17-18-16,-17 35 15,17-17-15,1-1 16,-1 19-16,0-19 0,18 19 15,0-19-15,18 36 16,0-17-16,35-1 16,-18-18-1,18 19-15,-18-36 16,-17 35-16,-1-35 16,-17 18-16</inkml:trace>
  <inkml:trace contextRef="#ctx0" brushRef="#br0" timeOffset="82049.07">26529 5362 0,'18'-17'32,"-1"17"-32,18 0 15,-17 0-15,0-18 0,35 18 16,-36 0-16,1 0 16,0 0-16,-18-18 15,-18 18 16</inkml:trace>
  <inkml:trace contextRef="#ctx0" brushRef="#br0" timeOffset="82338.26">26688 5115 0,'0'36'16,"0"-72"-16,0 89 0,0-18 15,-18 1-15,18-19 16,0 19-16,0-19 0,0 19 16,18 17-1,-1-36-15,19 18 16,-19-17-16,36-18 15,-35 18-15,17-18 16,-17-18-16,-18 0 16</inkml:trace>
  <inkml:trace contextRef="#ctx0" brushRef="#br0" timeOffset="82765.87">26917 5151 0,'18'0'47,"-1"17"-32,1 1 1,17-1-16,-17-17 0,35 36 16,-18-19-16,18 1 15,-18-18-15,-17 0 16,17 0-16,-35 18 0,18-18 31,-36 0-31,0 17 16,1 1-16,-18 17 15,17-17-15,-17 35 16,35-36-16,-36 54 16,19-53-1</inkml:trace>
  <inkml:trace contextRef="#ctx0" brushRef="#br0" timeOffset="88160.78">21837 6403 0,'18'0'31,"35"0"-15,-18 0-16,53 0 15,-35 0-15,70 0 16,-70 0-16,0 0 0,18 35 16,-1-17-1,-34-1-15,17-17 16</inkml:trace>
  <inkml:trace contextRef="#ctx0" brushRef="#br0" timeOffset="88888.71">25647 6315 0,'-18'0'16,"18"17"-16,18-17 15,17 18 1,1-18-16,52 18 16,-35-18-1,52 0-15,-34 0 16,0 0-16,-1 0 0,-17 0 16,35 0-16</inkml:trace>
  <inkml:trace contextRef="#ctx0" brushRef="#br0" timeOffset="114864.78">19138 7567 0,'0'-18'15,"-17"18"-15,17-17 16,-18-1-16,0 1 15,-17 17-15,-18-18 16,18 18-16,0 0 16,-18 18-16,17-1 15,-17 1-15,18 17 0,0-17 16,-18 70-16,35-53 16,18 71-16,0-71 15,71 54-15,-36-37 16,71 1-1,-53-35-15,70 0 16,-87-1-16,17-17 16,-18 0-16,-18 0 0,1 0 15,0 0-15,-18-17 16</inkml:trace>
  <inkml:trace contextRef="#ctx0" brushRef="#br0" timeOffset="115605.6">18680 7197 0,'0'17'16,"-18"-17"-1,18-17 17,35-36-17,-17 35-15,0-17 0,-1 0 16,1 17-16,-18-17 0,35 17 15,-17 18 1,-1 35 0,1-17-16,0 17 15,-1-17-15,1 17 0,0-17 16,34 17-16,-16-35 16,-19 18-16,1-18 15,0 0-15,-1-18 16,1 0-1,-18-17-15,0-18 0,0 36 16,0-36-16,0 35 16,0 0-1,-18 18-15</inkml:trace>
  <inkml:trace contextRef="#ctx0" brushRef="#br0" timeOffset="117907.57">19756 7003 0,'17'0'16,"1"-36"-16,-1 36 16,1-17-16,-36 34 31,-17 19-15,0-1-16,-36 18 15,36-36-15,-35 36 16,34-17-16,-17-1 15,36-17-15,17 17 16,0-17-16,53 17 16,-18-18-16,35 19 15,-34-19-15,17 1 16,-36 0-16,1-18 16,0 17-16,-36 1 15,0-18 1</inkml:trace>
  <inkml:trace contextRef="#ctx0" brushRef="#br0" timeOffset="118163.75">19861 7250 0,'36'17'16,"-19"-17"-16,36 0 15,-17-17-15,34 17 16,-52-18-16,17 18 16,-17 0-16,-18-18 15,-18 18 1,-17 0-16</inkml:trace>
  <inkml:trace contextRef="#ctx0" brushRef="#br0" timeOffset="118418.93">20003 7056 0,'-18'17'15,"18"1"1,0 35-16,-18-18 16,18 53-16,0-52 15,0-1-15,18 18 16,0-36-16,-1 1 16,1-18-16,17 0 0,0-18 15,-17 1 1,0 17-16,-1-18 0</inkml:trace>
  <inkml:trace contextRef="#ctx0" brushRef="#br0" timeOffset="118869.14">20302 7020 0,'-17'-17'16,"34"34"31,1 1-32,0 17-15,-1-17 16,36 17 0,-18-17-16,36-1 0,-53 1 15,17 0-15,-17-18 16,-18 17-1,-18 1-15,-35 17 16,18-17-16,-18 35 16,35-36-16,-17 36 15,17-17-15,-17 17 16</inkml:trace>
  <inkml:trace contextRef="#ctx0" brushRef="#br0" timeOffset="125710.14">20920 7691 0,'0'0'0,"17"0"0,36-18 16,-17 18-16,16-18 15,-16 1-15,17 17 16,-18-18 0</inkml:trace>
  <inkml:trace contextRef="#ctx0" brushRef="#br0" timeOffset="125835.97">21043 7867 0,'0'0'15,"53"0"-15,-18 0 0,18-18 16,-17 1-16,-1 17 16,0-18-16</inkml:trace>
  <inkml:trace contextRef="#ctx0" brushRef="#br0" timeOffset="126132.46">21678 7673 0,'0'0'15,"18"0"1,52 0 0,-34 0-16,52-18 15,-35 18-15,-18 0 0,-17 0 16,17 0-16,0 0 16</inkml:trace>
  <inkml:trace contextRef="#ctx0" brushRef="#br0" timeOffset="126495.43">21766 7232 0,'0'0'0,"0"18"0,18 35 16,-18-18-16,18 53 15,-1-17-15,1 34 16,0-34 0,-1-18-16,1 17 0,17 19 15,-17-36-15,-1-1 16,1-16-16,0-19 15,-1 1-15,1 0 0,0-18 16,-1 0 0,1-18-16,17 0 15,-17 1-15,-1 17 16,-17-18-16</inkml:trace>
  <inkml:trace contextRef="#ctx0" brushRef="#br0" timeOffset="127210.38">22613 7814 0,'0'0'0,"-18"-35"0,1 35 16,17-18-16,-35 18 15,17 18-15,0-1 16,1 1-16,-1 0 0,0 17 16,1-17-16,17 52 15,0-17-15,17-35 16,19 17-16,-1-35 15,0 0-15,0 0 0,-17-18 16,35-17-16,-35 17 16,-18-34-1,0 34-15,0-17 16,-18 35-16,0-18 16,18 36-16,0 35 15,18-18-15,35 0 16,-18 0-16,36-17 15,-36 0 1,36-18-16,-54 0 16,-17-18-16</inkml:trace>
  <inkml:trace contextRef="#ctx0" brushRef="#br0" timeOffset="127633.5">23001 7938 0,'0'17'15,"0"1"-15,0-1 16,0 19-16,0-19 15,0 1-15,0-36 32,0-35-17,18 36-15,-1-54 16,-17 36 0,36-18-16,-19 35 0,19 1 15,-19 17-15,1 0 16,17 17-16,-35 1 15,18 35-15,-18-18 16,17 1-16,-17-19 0,0 1 16,0 17-1,0-17-15,0-1 16</inkml:trace>
  <inkml:trace contextRef="#ctx0" brushRef="#br0" timeOffset="128078.18">23407 7161 0,'0'0'0,"0"18"15,0 0-15,17 88 16,-17-36-16,18 89 16,-18-71-16,18 71 15,-18-89-15,0 1 16,0-36-16,0 0 0,0 1 15,0-19-15,17-34 16,-17-1-16,0 0 16,18-17-16,0 0 0,17-18 15,-17 35-15,17 1 16,-18 17 0,19 17-16,-36 19 15,17 17-15,1-18 16,-18 35-16,0-52 15,0 17-15,18-17 0,-18 0 16</inkml:trace>
  <inkml:trace contextRef="#ctx0" brushRef="#br0" timeOffset="129837.01">24483 7144 0,'0'0'15,"-71"17"-15,54 1 0,-54 53 16,36-18-16,-1 70 16,36-52-16,0 105 15,18-106-15,35 89 16,-18-106-1,1 0-15,34 35 16,-35-52-16,36-1 16,-53-35-16</inkml:trace>
  <inkml:trace contextRef="#ctx0" brushRef="#br0" timeOffset="130303.79">24888 7479 0,'0'18'16,"0"17"-16,0 71 15,-17-53-15,17-1 16,17 1-16,-17 0 0,36 36 15,-19-54 1,1-18-16,35 19 16,-35-36-16,17-18 15,-35 0-15,18-17 16,-18 0-16,0 17 0,0 1 0,17-1 16,1 36-1,17 35 1,-17-36-16,52 18 15,-34-17-15,52 0 16,-53-18-16,36-18 16,-54-17-16,-17 17 15,0-17-15,0 0 16,-35-1-16,17-17 0,-17 0 16,-18-35-16,35 53 15,1 0-15,-1 17 0,18 0 16,-17 18-16</inkml:trace>
  <inkml:trace contextRef="#ctx0" brushRef="#br0" timeOffset="130793.2">25806 8008 0,'-18'0'16,"36"0"-16,-54 0 15,19 18-15,-1-1 16,1 19 0,17-19-16,17 19 15,1-19-15,35 1 16,-18-18-16,36 0 16,-54 0-16,1 0 15,-1 0-15,-34 0 31</inkml:trace>
  <inkml:trace contextRef="#ctx0" brushRef="#br0" timeOffset="132772.6">26317 7408 0,'36'-17'32,"34"17"-32,-35-18 15,54 18-15,-37 0 16,-16-18-16,-1 18 0,-17 0 16,-1 0-1</inkml:trace>
  <inkml:trace contextRef="#ctx0" brushRef="#br0" timeOffset="133166.87">26335 7426 0,'0'0'0,"0"-18"0,0 36 63,0 0-48,18-1-15,-18 19 0,0 34 16,17-17-16,-17 53 16,18-53-1,-18 17-15,0 1 0,17 52 16,-17-70-16,18 53 15,-18-71-15,18 18 16,-1-35 0,1-18-16,-18 18 0,35-18 15,1-18-15,16 0 16,-16 1-16,34 17 16,-52 0-16,17 17 15,-17-17-15,-1 36 16</inkml:trace>
  <inkml:trace contextRef="#ctx0" brushRef="#br0" timeOffset="140598.02">27270 7708 0,'-18'-17'15,"-17"17"1,0 0-16,-1 0 16,19 17-16,-19 1 0,19-1 15,-1 1-15,-17 53 16,35-54-16,0 72 16,17-72-16,19 54 15,17-54-15,-18 1 0,53 0 16,-53-1-16,1-17 15,-1 0-15,-17 0 16,-1 0-16,-17-17 16</inkml:trace>
  <inkml:trace contextRef="#ctx0" brushRef="#br0" timeOffset="142460.16">27764 7232 0,'0'0'15,"0"-18"-15,-18 36 31,0 0-31,1-1 16,-36 36-16,35-35 16,-35 17-16,36 0 15,-19 1 1,36-19-16,0 19 16,18-36-16,0 17 15,35 1-15,-36-1 16,18 1-16,-17 0 15,0-1-15,-18 1 16</inkml:trace>
  <inkml:trace contextRef="#ctx0" brushRef="#br0" timeOffset="142737.4">27852 7444 0,'17'0'15,"1"-18"-15,17 18 16,-17 0-16,17-18 15,-17 1 1,0 17 0,-1 0-16,-34 0 15</inkml:trace>
  <inkml:trace contextRef="#ctx0" brushRef="#br0" timeOffset="143032.92">27975 7250 0,'0'0'0,"18"17"15,-18 1-15,0 0 16,0-1-16,0 1 0,0 17 15,0-17-15,-18 17 16,18-17-16,0 17 16,0-17-16,18-1 15,0 1-15,17-18 16,-18 0-16,1 0 0,0 0 16,-1-18-1</inkml:trace>
  <inkml:trace contextRef="#ctx0" brushRef="#br0" timeOffset="143443.51">28310 7391 0,'18'0'15,"0"0"1,-1 0-16,1 0 16,0 0-1,17 0-15,-17 0 16,-18-18-1</inkml:trace>
  <inkml:trace contextRef="#ctx0" brushRef="#br0" timeOffset="143760.2">28610 7267 0,'0'18'31,"0"0"-15,18-1-16,-18 18 16,0-17-16,0 0 0,18 17 15,-18-17 1,0-1 0</inkml:trace>
  <inkml:trace contextRef="#ctx0" brushRef="#br0" timeOffset="144128.87">28716 7197 0,'18'0'31,"-1"17"-15,19 1-16,-19-18 16,19 18-16,-19-1 15,19 1-15,-19-18 16,36 18 0,-35-1-16,-1-17 15,1 18-15,-18-1 16,0 1-16,-18 0 15,1-1-15,-1 1 16,0 0 0,1 17-16,17-17 15,-18-1 1,18 1-16,-17-18 16</inkml:trace>
  <inkml:trace contextRef="#ctx0" brushRef="#br0" timeOffset="144723.3">29104 8096 0,'0'0'0,"0"18"31,0 17-31,0-17 15,0 17-15,0-17 16,-35 17-16,17 0 16,1-17-16,-19 0 0,1-1 15</inkml:trace>
  <inkml:trace contextRef="#ctx0" brushRef="#br0" timeOffset="146960.88">29545 7867 0,'18'0'15,"35"18"1,0-1-16,-18 1 0,18 17 16,0-17-16,0 17 0,-18-17 15,53 35-15,-53-36 16,1 19-16,-19-19 15,-17 1-15,0-1 16,-17-17 0,-1-17-16</inkml:trace>
  <inkml:trace contextRef="#ctx0" brushRef="#br0" timeOffset="147206.54">30021 7691 0,'0'17'15,"-17"1"-15,-1-1 16,0 36-16,1-17 0,-54 70 16,36-54-16,-53 37 15,53-36-15,-18-18 16,35 0-16,-17-17 0,-1 17 15,19-35-15,34 0 16,1-18 0</inkml:trace>
  <inkml:trace contextRef="#ctx0" brushRef="#br0" timeOffset="147821.67">30427 7303 0,'-18'0'31,"-17"17"-15,18 1-16,-19-1 16,19 19-16,-1-19 0,0 19 15,18-19-15,0 19 0,0-19 16,0 18-16,18-17 0,0 0 16,35 17-16,-36-35 15,18 18 1,-17-1-16,0-17 15</inkml:trace>
  <inkml:trace contextRef="#ctx0" brushRef="#br0" timeOffset="148043.88">30515 7479 0,'18'0'16,"35"0"-1,-18 0-15,0 0 16,-17 0-16,35 0 16,-35 0-16,-36 0 31,0 0-31</inkml:trace>
  <inkml:trace contextRef="#ctx0" brushRef="#br0" timeOffset="148333.65">30603 7338 0,'-17'35'16,"17"-17"-16,0 17 0,0 0 15,-18 1-15,18-19 16,18 1-16,-18-1 16,0 1-16,35 17 15,-17-17-15,17 0 16,0-18-16,1 0 15,-19 0-15,1 0 16,0-18-16,-18 0 16</inkml:trace>
  <inkml:trace contextRef="#ctx0" brushRef="#br0" timeOffset="148760.29">30850 7338 0,'18'0'31,"0"17"0,-1 1-31,1 0 16,17-1-16,-17 1 16,17 17-16,-17-17 15,17 0-15,-17-18 16,-1 17-1,-17 1-15,-17-1 16,-1 1 0,-17 17-16,0-17 15,-1 0-15,19-1 16,-1-17-16,18 18 16,-18 0-16</inkml:trace>
  <inkml:trace contextRef="#ctx0" brushRef="#br0" timeOffset="149657.06">31203 7320 0,'0'-17'0,"18"-1"31,-1 18-15,1 0-16,35 0 16,-35 0-16,35 0 15,-36 0-15,1 18 16,0-18-1,-18 17 1,0 1-16,0 17 16,0 18-1,0-18-15,17 1 0,-17 16 16,18 54 0,-18-35-16,0 88 15,0-89-15,17 18 16,-17-17-16,0-1 0,18 54 15,-18-89-15,18 36 16,-18-54-16,0 1 16,-18 0-16,0-18 15,18-18-15,-52 0 16,34 1-16,-53-19 16,36 36-16,-18-17 15,18 17-15,0 0 16</inkml:trace>
  <inkml:trace contextRef="#ctx0" brushRef="#br0" timeOffset="151648">32068 7902 0,'17'0'16,"1"0"-16,17-17 0,0 17 15,1 0-15,17-18 16,-1 18-16,-16-18 0,17 18 16,-18-17-16,-17 17 0</inkml:trace>
  <inkml:trace contextRef="#ctx0" brushRef="#br0" timeOffset="151836.3">32297 7726 0,'0'0'0,"17"53"0,1-18 15,-18 0-15,0 1 16,18-1-16,-18 0 0,17 0 0,1 18 15,0-17 1,-1-1-16,-17-17 16,18-18-16</inkml:trace>
  <inkml:trace contextRef="#ctx0" brushRef="#br0" timeOffset="152210.29">32597 7532 0,'17'123'16,"-34"-246"-16,52 317 0,-35-124 15,18-17-15,-18 18 0,17 35 16,1-71-16,-18 0 15,0-17-15,18-36 16,-18-17 0,35-18-16,-18 35 15,1 1-15,17 17 16,1 17-16,-19 1 16,1 35-16,-18-18 15,0 18-15,0-35 16,-18-1-16,1-17 0,-1 18 15,0-18-15,1 0 0,-19-18 16,19 1 0</inkml:trace>
  <inkml:trace contextRef="#ctx0" brushRef="#br0" timeOffset="152459.46">33020 8079 0,'0'0'0,"0"17"16,-18 19 0,18-19-16,18 1 15,17 17-15,-17-35 16,52 18-16,-52-18 15,17 0-15,-17 0 0,0-18 16,-18 0 0</inkml:trace>
  <inkml:trace contextRef="#ctx0" brushRef="#br0" timeOffset="152822.83">33143 7250 0,'0'0'15,"18"17"1,35 36 0,-18 0-16,54 53 15,-54-36-15,71 89 16,-71-88-16,18 105 16,-36-88-16,1 71 15,-18-88-15,-35 70 16,17-88-16,-52 53 15,17-71-15,-35 53 16</inkml:trace>
  <inkml:trace contextRef="#ctx0" brushRef="#br0" timeOffset="160306.18">19050 10142 0,'0'18'15,"18"-18"17,-18-18 14,17-17-30,-17 0-16,0-53 16,0 35-16,0 0 0,-17-71 15,17 54-15,-36-89 16,19 88-16,-19-70 16,19 71-1,-1-36-15,1 71 16,-1-36-16,18 53 15,0 1-15,18 17 63,-1 0-47,18 0-16,-17 0 0,17 17 15,1-17-15,69 18 0,-34 0 16,70-18-1,-88 0-15,18 0 0,17 17 16,-71 1-16,19 0 16,-19-18-16,-17 17 15,-17 1 1,-1 17 0,0 1-1,18 34-15,0-35 16,0 18-16,18-17 0,0-19 15,-1 18-15</inkml:trace>
  <inkml:trace contextRef="#ctx0" brushRef="#br0" timeOffset="170689.26">19473 10019 0,'0'-18'15,"0"1"17,0 34-1,0 19-16,0-19-15,18 36 16,-18-18-16,18 1 16,-1-19-16,1 1 15,0 0-15,17-18 16,-18 0-16,-17-18 0,36 0 16,-19-17-1,-17 17-15,18-35 16,-18 18-1,0 18-15,0-1 0,-18 0 16,18 36 0,18 17-1,0 0 1,-1 1-16,-17-19 16,18 19-16,-18-19 15,18 19-15,-18-19 16,0 1-16,0-1 15,-18 19 1</inkml:trace>
  <inkml:trace contextRef="#ctx0" brushRef="#br0" timeOffset="180355.14">20302 9648 0,'18'0'31,"17"0"-31,1 0 16,16-17-1,-16 17-15,-1 0 16,-17 0-16,-1 0 16,1 0-16,-18 17 15,-18 1-15</inkml:trace>
  <inkml:trace contextRef="#ctx0" brushRef="#br0" timeOffset="180509.55">20391 9807 0,'0'0'15,"17"0"-15,18 0 0,-17 0 0,17 0 16,18 0-16,-35 0 16,0 0-16</inkml:trace>
  <inkml:trace contextRef="#ctx0" brushRef="#br0" timeOffset="200685.3">22225 9578 0,'-18'0'0,"1"0"16,-1 0-1,-70 0-15,53 18 16,-36-18-16,18 17 0,-88 18 16,70-17-16,19 0 15,-19 17-15,0 0 0,19 1 16,-1 17-16,53-18 15,0-18-15,17 1 16,71 17-16,-35-17 16,18-18-16,35-18 15,0-17 1,-89 17-16,1 1 0,-36-18 16,1-1-16,-54 1 15,36 17-15,-1 18 16,1 0-16,0-17 0,17 17 15,1 0-15</inkml:trace>
  <inkml:trace contextRef="#ctx0" brushRef="#br0" timeOffset="201125.47">22754 9084 0,'0'0'16,"0"-35"-16,-17 35 0,-1 0 16,-17 35-16,17 0 15,0 1-15,-17 105 16,17-53-16,1 0 15,-1 18-15,18 0 0,18 88 16,-1-106-16,19-17 16,-1-1-16,0-17 0,36 18 15,-36-36-15,0-18 16</inkml:trace>
  <inkml:trace contextRef="#ctx0" brushRef="#br0" timeOffset="203317.14">23266 9472 0,'0'0'16,"0"-18"-16,17 1 16,-17 34-1,-17 72 1,17-36-16,-18 70 16,18-52-16,0 52 15,0-70 1,18-18-16,17 53 15,-17-70-15,17 0 0,-17-1 16,34-34-16,-16-1 16,-1-35-1,-17 18-15,-1-36 16,-17 54-16,0-19 0,0 19 16,0 34-1,18 1-15,-18 17 16,35 18-16,0-17 0,36 16 15,-36-52 1,54 0-16,-37 0 16,1-70-16,-35 35 15,-18-18-15,0 0 0,0 0 16,-18-18-16,-17 18 0,0-17 16,17 17-16,-17 0 15,17 18-15,-17-1 16,17 36-16,18 18 15,0 35-15,18-18 16</inkml:trace>
  <inkml:trace contextRef="#ctx0" brushRef="#br0" timeOffset="203701.16">24095 10089 0,'0'0'15,"0"53"-15,0-17 0,35 17 16,-17-36-16,17 18 15,-17-35-15,-1 0 0,18-17 16,-17-18-16,-18 17 16,18-17-16,-18 17 15,0-35-15,0 35 16,0 1-16,0 34 16,0 1-16,0 0 15,17 35-15,1-18 16,0 18-1,-18-36-15,17 19 16,-17-19-16</inkml:trace>
  <inkml:trace contextRef="#ctx0" brushRef="#br0" timeOffset="205002.07">24853 9490 0,'-17'0'0,"17"-18"15,17 18-15,1 0 16,52-18-16,-17 1 16,18 17-1,-53-18-15,17 18 0,0 0 16,-35 18 0</inkml:trace>
  <inkml:trace contextRef="#ctx0" brushRef="#br0" timeOffset="205230.17">24853 9490 0,'0'0'0,"18"53"15,-1-18-15,1 18 0,-18 35 16,18-35 0,-18 0-16,0 35 15,17-53-15,1 1 0,-18-1 16,18-17-16,35 34 15,-18-34-15,35 0 16,-34-18-16,34 0 16,-34 0-16,-19 0 15,1 0-15</inkml:trace>
  <inkml:trace contextRef="#ctx0" brushRef="#br0" timeOffset="206203.78">26035 9807 0,'18'0'0,"-36"-35"15,0 17 1,-17 1-1,0 17-15,-36 0 16,18 17-16,-17 36 16,35-35-16,-18 52 15,53-17-15,0 18 16,17-36-16,54 36 16,-18-54-16,-18 19 0,71-19 15,-53-17 1,0 0-16,-36 0 15,1-17-15,-18-1 16,-18 18-16,18-18 16</inkml:trace>
  <inkml:trace contextRef="#ctx0" brushRef="#br0" timeOffset="206648.46">26476 9313 0,'0'0'0,"-35"36"16,-1-19-16,19 19 15,-18-19-15,17 1 0,-35 35 16,35-36-1,1 36-15,17-35 16,17 35-16,1-36 16,0 1-16,-1-18 0,19 18 15,-19-1-15,18-17 0,1 18 16,-19-18-16,-17 18 16,0-1-1</inkml:trace>
  <inkml:trace contextRef="#ctx0" brushRef="#br0" timeOffset="206848.5">26564 9578 0,'18'0'16,"17"0"-1,0 0-15,36-18 16,-53 18-16,34-17 16,-34 17-16,-18-18 15</inkml:trace>
  <inkml:trace contextRef="#ctx0" brushRef="#br0" timeOffset="207075.6">26741 9402 0,'-18'35'15,"18"0"-15,-18 18 16,18-18-16,0 36 16,18-36-16,0 18 15,-1-35-15,1-1 0,35-17 16,-36 0-16,1 0 15,0 0 1,-1-17-16</inkml:trace>
  <inkml:trace contextRef="#ctx0" brushRef="#br0" timeOffset="207303.84">27111 9578 0,'0'0'0,"18"0"0,35 0 16,-18 0-16,18-18 15,-36 18-15,1 0 16</inkml:trace>
  <inkml:trace contextRef="#ctx0" brushRef="#br0" timeOffset="207671.32">27481 9437 0,'0'17'16,"0"1"0,0 0-1,18 17-15,-18-17 16,18 17 0,-18-17-16,17-1 15,-17 1-15,0-1 0,0 1 16,0 0-16</inkml:trace>
  <inkml:trace contextRef="#ctx0" brushRef="#br0" timeOffset="207977.13">27587 9384 0,'18'18'15,"0"-18"1,-1 17-16,1-17 16,-1 0-16,19 18 0,-19-18 0,19 17 15,-1 1-15,-17-18 16,-1 18-16,18 17 16,-17-17-16,-18-1 15,0 1-15,0 0 0,-18 17 16,1-18-16,-1 19 15,1-19-15,17 1 16,-18 0-16,18-1 16,0 1-16,18-18 15</inkml:trace>
  <inkml:trace contextRef="#ctx0" brushRef="#br0" timeOffset="208221.78">28116 10266 0,'0'0'15,"-35"53"-15,0-36 16,-18 36-16,35-35 16,-17 0-16,-18-1 15</inkml:trace>
  <inkml:trace contextRef="#ctx0" brushRef="#br0" timeOffset="208706.34">28610 9966 0,'18'18'16,"17"-1"-16,36 19 15,-18-19-15,35 36 16,-35-35-16,0 35 15,-18-18-15,-35 0 16,-18-17 0</inkml:trace>
  <inkml:trace contextRef="#ctx0" brushRef="#br0" timeOffset="208893.34">28928 9984 0,'-53'53'16,"106"-106"-16,-124 141 0,18-18 15,36-34-15,-19 17 16,19-18-16,-1 0 16,18-17-16,-18-18 15</inkml:trace>
  <inkml:trace contextRef="#ctx0" brushRef="#br0" timeOffset="209650.85">29351 9384 0,'-18'0'15,"1"0"-15,-1 18 16,-35-1 0,36 1-16,-1-1 15,-17 1-15,17 0 0,0-1 16,1 1-16,-1 0 15,18 17-15,18-17 16,17 34-16,0-34 16,-17 0-1,17-1-15,-17 1 0,0 0 0,17 17 16,-35-17 0,-18-18-1</inkml:trace>
  <inkml:trace contextRef="#ctx0" brushRef="#br0" timeOffset="209834.55">29439 9596 0,'18'0'15,"17"0"-15,-17 0 0,17 0 16,0 0-16,1 0 0,17-18 15,-36 18 1,-34 0 0,-1 0-16</inkml:trace>
  <inkml:trace contextRef="#ctx0" brushRef="#br0" timeOffset="210029.49">29563 9472 0,'-18'35'0,"18"-17"16,-17 17-16,17 18 15,17-35-15,-17 17 16,18-17-16,-1-1 0,1 1 16,17 0-16,1-18 15,-19 0-15,1 0 0</inkml:trace>
  <inkml:trace contextRef="#ctx0" brushRef="#br0" timeOffset="210284.67">29757 9507 0,'17'0'15,"1"18"-15,35 0 16,-35-1-16,35 1 15,-36-18-15,18 35 16,-17-35-16,-18 18 16,-18-1-16,18 1 15,-17 0-15,-18-18 0,-1 35 16,19-17 0,17-1-1,-18-17-15</inkml:trace>
  <inkml:trace contextRef="#ctx0" brushRef="#br0" timeOffset="210918.35">30127 9454 0,'0'-17'0,"0"-1"15,18 18 1,0 0-16,34 0 16,-34 0-1,0 18-15,17-18 0,0 0 16,-17 0-16,0 17 15,-1-17 1,-17 18-16,18 0 16,-18 35-16,0-18 15,0 0-15,17 89 16,-34 34 0,17-69-16,0 105 15,0-124-15,-18 1 0,18 52 16,0-70-16,0 0 15,0-35 1,0-1-16,-17 1 16,-1-36-1,0 1-15,1-1 16,-19-17-16,19 17 16,-1 18-16,0 0 15</inkml:trace>
  <inkml:trace contextRef="#ctx0" brushRef="#br0" timeOffset="211391.11">30850 10037 0,'36'0'16,"-19"0"-16,19 0 0,-1 0 15,53 0-15,-53 0 16,18 0 0,-35 0-16,-36-18 15</inkml:trace>
  <inkml:trace contextRef="#ctx0" brushRef="#br0" timeOffset="211569.53">31062 9860 0,'0'106'0,"0"-212"0,0 265 15,0-53-15,35-71 16,1 36-1,-19-54-15,1 1 16,0-18-16</inkml:trace>
  <inkml:trace contextRef="#ctx0" brushRef="#br0" timeOffset="212292.95">31627 9472 0,'0'0'15,"17"35"-15,-17 36 16,18-18-16,-18 0 15,17 35-15,1-17 16,-18 17-16,18-18 0,-18 1 16,17-1-16,1 19 15,-18-54-15,0 0 16,0-70 0,18-36-1,17 36-15,18-18 16,-18 35-16,36 1 15,-36 17-15,36 53 16,-54-18-16,-17 36 16,0-36-1,-53 18-15,36-36 16,-19 1-16,1-18 0,17 0 16,-35 0-16,36-18 15,-18 1 1,35-1-16</inkml:trace>
  <inkml:trace contextRef="#ctx0" brushRef="#br0" timeOffset="212783.15">32367 10248 0,'-17'18'31,"17"35"-15,0-18-16,17 18 15,1-18-15,0-17 16,-1-18-16,19 18 0,-1-18 16,0-18-16,0-17 15,-17 17-15,-18-17 16,18-1-16,-1 19 15,-17-1-15,0 0 16,0 36 0,0 0-16,0 35 15,0-36-15,18 19 16,-18-19-16,0 1 0,18 0 16,-18-1-16,17 1 15</inkml:trace>
  <inkml:trace contextRef="#ctx0" brushRef="#br0" timeOffset="213304.66">32808 9472 0,'0'-35'0,"0"70"0,-17-88 15,34 71 16,19 52-15,-19-34-16,54 87 16,-36-70-16,18 88 15,-18-53-15,-17 71 16,-18-71-16,0 53 16,-18-88-16,1 18 15,-19 17-15,1-70 16,-18 35-16,18-36 15,17 1-15</inkml:trace>
  <inkml:trace contextRef="#ctx0" brushRef="#br0" timeOffset="-210853.15">28575 617 0,'0'18'15,"0"0"1,0 17-16,18 0 0,-18 71 16,17-35-16,1-1 15,-18 18-15,18 124 16,-18-89-16,35 142 15,-35-141-15,17-1 16,-17-17-16,18 0 0,0 52 16,-18-87-16,0 35 15,0-53-15,0-18 16,0-17-16,0-1 16,-18 1-16,0-18 15</inkml:trace>
  <inkml:trace contextRef="#ctx0" brushRef="#br0" timeOffset="-210242.03">25841 2646 0,'18'0'15,"17"0"1,0 0-16,36 0 15,-18 0-15,70 0 16,-52 0-16,17 0 16,0 17-16,0-17 0,159 18 15,-88-18 1,176 18-16,-141-18 16,229 0-16,-211 17 15,0 1-15,-1 0 0,-17-1 16,195 36-16,-195-35 15,194 35 1,-194-53-16,194 0 16,-212-18-16,124-17 15,-194 17-15,17-17 16,-87 17-16,-19 1 16,-17-1-16</inkml:trace>
  <inkml:trace contextRef="#ctx0" brushRef="#br0" timeOffset="-208032.72">25012 2293 0,'0'-18'0,"18"18"15,-1-17 1,1 17 0,17 17-16,-17-17 15,17 18-15,0-18 16,-17 0-16,35 18 15,-18-18-15,0 0 0,1 0 16,34 0-16,-17 0 16,35 17-1,-35-17-15,18 18 16,-36-18-16,53 18 16,-52-1-16,52 1 15,-53-18-15,71 18 16,-53-1-16,0-17 15,-18 0-15,71 0 16,-53 0-16,0 0 16,-18 0-16,0 18 0,53-18 15,-70 17-15,53-17 16,-36 0-16,18 0 16,-18 0-16,0 0 0,54 0 15,-36 0-15,35 0 16,-53 0-16,53 0 15,-53 0-15,54 0 16,-54 0-16,35 0 16,-17 0-16,-17 0 15,-1 0-15,0 0 16,1 0-16,16 0 16,-16 18-16,-19-18 0,36 0 15,-35 0 1,35 0-16,-36 0 15,36-18-15,-35 18 16,17 0-16,-17-17 0,0 17 16,-1 0-16,18-18 15,-17 18-15,0-17 0,17-1 16,-17 18-16,17-35 16,-17 35-16,-1-18 15,1 0-15,0 18 0,17-35 16,-18 35-16,1-18 15,0 1-15,-1-1 0,-17 1 16,18 17-16,0-18 0,-1-17 16,1 17-1,0-17-15,-1 17 16,1 0-16,-1 1 0,-17-1 16,18 0-16,0 1 0,-1-18 15,1-1-15,-18 19 16,18-1-16,-1 0 15,1-35-15,-18 36 16,18-1-16,-18 1 16,17-19-16,1 1 0,-1 0 15,-17 17-15,18-17 16,0 0 0,-1-1-16,1 19 0,0-1 15,-1-17-15,19-18 16,-36 35-16,17-17 15,1 17-15,0-17 16,-1 17-16,1 1 16,-1-36-1,1 35-15,17-17 16,1 35-16,-19-18 0,1 1 16,0-1-16,-1 18 0,1-18 15,-18 1-15,17-1 16,1 18-16,17-18 15,-35 1-15,36-1 16,-19 18-16,19-18 16,-19 18-16,36-17 15,-35 17-15,-1 0 16,19 0-16,-19 0 0,1 0 16,17 0-16,-17 0 15,0 0-15,34-18 16,19 18-1,-36 0-15,1-17 0,34 17 16,1-18 0,-36 18-16,-17 0 0,34 0 15,-34 0-15,17 0 16,1 0-16,17 0 16,-18 0-16,18 18 15,-18-18 1,0 0-16,36 0 15,-53 17-15,52-17 16,-35 0-16,-17 18 16,17-18-16,1 0 0,34 0 15,-35 0-15,1 0 16,-1 0-16,0-18 0,53 18 16,-70 0-16,53 0 15,-36 0-15,35 18 16,-34-18-16,34 0 15,-34 17 1,69-17-16,-52 0 16,71 0-16,-71 0 15,35 0-15,-35 18 16,0-18-16,0 0 0,70 18 16,-70-18-16,18 0 15,-1 0-15,1 0 16,70 0-16,-88 0 15,-18 0-15,-17 0 16,-1 0-16,1 0 16,-36 0-16,-17 0 0</inkml:trace>
  <inkml:trace contextRef="#ctx0" brushRef="#br0" timeOffset="-207465.17">31062 2752 0,'-18'0'15,"1"0"-15</inkml:trace>
  <inkml:trace contextRef="#ctx0" brushRef="#br0" timeOffset="-207122.76">30762 2752 0,'-17'0'0,"34"0"0,-17 0 62,36 0-46,16 0-16,1 0 16,53-18-16,-35 18 15,17 0-15,0 0 16,0 0-16,18 0 0,0 0 15,17 0-15,-17 0 0,124 0 16,-142 0-16,-18 0 16,19 0-16,-72 0 15,-34 18 1,-19-18-16,1 17 0</inkml:trace>
  <inkml:trace contextRef="#ctx0" brushRef="#br0" timeOffset="-206410.32">28452 935 0,'17'-18'32,"18"18"-17,1 0-15,52-17 16,-35 17-1,53-18-15,-71 18 16,36 0-16,-54 0 16</inkml:trace>
  <inkml:trace contextRef="#ctx0" brushRef="#br0" timeOffset="-205514.51">27975 741 0,'0'17'16,"18"1"-1,-18 0 1,18 17 0,-18-17-16,35 35 15,-35-36-15,17 1 16</inkml:trace>
  <inkml:trace contextRef="#ctx0" brushRef="#br0" timeOffset="-204925.03">28469 529 0,'0'-35'0</inkml:trace>
  <inkml:trace contextRef="#ctx0" brushRef="#br0" timeOffset="-204853.34">28469 529 0,'0'-88'31,"0"176"-31,0-158 0,18 105 16,-18-17-16,17-1 15</inkml:trace>
  <inkml:trace contextRef="#ctx0" brushRef="#br0" timeOffset="-201643.96">32103 2558 0,'0'0'0,"0"-18"0,-18 18 16,36 0 15,17 18-15,0-1-16,-17 19 0,53-1 16,-36 0-16,18-17 15,0 17 1,-36-17-16,1-1 0,-18 1 0,0 0 15,-18 17 1,1-17-16,-54 17 16,36-35-16,-36 35 15,36-35-15</inkml:trace>
  <inkml:trace contextRef="#ctx0" brushRef="#br0" timeOffset="-198380.65">27076 2240 0,'0'-17'0,"-18"17"16,0-18-1,1 18-15,-18-18 16,17 1-16,-17 17 0,-1-18 16,-52-17-16,18 17 15,-1 0-15,0 1 0,-17 17 16,-88-36-1,70 36-15,0 0 0,-123 0 16,105 0-16,19 0 16,-19 0-16,1 18 0,-89 0 15,141-1-15,-87 19 16,105-19 0,0 1-16,0 0 0,0 17 15,18-17-15,35-1 16,-18 18-1,18 1-15,0-19 0,18 19 16,17-1 0,18 18-16,0-18 15,-18-17-15,159 70 16,-35-35 0,-53-36-16,123 54 15,-88-36-15,141 18 16,-123-35-16,0 0 0,-18-1 15,159-17 1,-177 0-16,107-35 16,-107 35-16,-35-18 0,89-35 15,-107 36-15,18-19 16,-70 19-16,17-19 16,-35 19-1,0-18-15,-17-1 16,-36-17-1,18 18-15,-18-18 0,-53-17 16,35 17-16,-70-18 16,53 54-16,-53-19 15,70 36-15,-52 18 16</inkml:trace>
  <inkml:trace contextRef="#ctx0" brushRef="#br0" timeOffset="-197306.7">31380 776 0,'0'-18'15,"-18"18"-15,18-17 0,-53 17 16,18-18 0,-1 18-16,1-17 0,-53 17 15,35-18-15,-70 0 16,52 18-16,-17 0 15,-106 0-15,88 0 16,-17 18-16,-71 17 16,88-35-16,-71 53 15,107-35-15,-18 17 16,35-17-16,0 17 16,35-17-16,0 35 15,18-36-15,0 1 16,36-1-16,-19 1 15,72 35-15,-19-35 16,54 17-16,-36-35 16,-18 18-16,19-1 0,122 18 15,-105-17-15,17 0 16,160 17 0,-142-35-16,0 18 15,18-18-15,-1 0 0,178 0 16,-178 0-16,-17 0 15,106-36-15,-35-17 16,-159 18 0,-35 0-1,-54-36 1,1 36-16,-88-35 0,52 34 16,-17-17-16,-18 18 15,0-18-15,0 18 0,-17 0 0,-1 17 16,-123 0-1,124 18-15,-106 36 16</inkml:trace>
  <inkml:trace contextRef="#ctx0" brushRef="#br0" timeOffset="-171452.71">19703 10654 0,'0'-18'15,"0"36"32,0 0-31,0-1 0,0 18-16,0-17 0,0 0 15,0-1-15,0 1 0,0 0 16,0-1-16,17 1 0,36 35 15,-18-53-15,1 17 16,-1 1-16,18-18 0,53 18 16,-71-18-16,53 0 15,-52 0-15,-19 0 16,18 0-16,-17 0 16,-36 0-1,1-18 1,-1 0-16,-17 1 15</inkml:trace>
  <inkml:trace contextRef="#ctx0" brushRef="#br0" timeOffset="-171041.06">19562 10760 0,'-18'0'16,"36"0"-1,-1-36 1,1 36-16,-1-17 16,19-36-1,-1 35-15,-17 1 16,-18-19 0,17 36-1,-17-17-15,18 34 16,0 1-1,-1 17-15,36 18 16,-35-35-16,17-1 0,-17-17 16</inkml:trace>
  <inkml:trace contextRef="#ctx0" brushRef="#br0" timeOffset="-170562.07">20585 10672 0,'0'0'0,"17"17"16,1 1-1,0-1 1,-18 1-16,17-18 15,1 0-15</inkml:trace>
  <inkml:trace contextRef="#ctx0" brushRef="#br0" timeOffset="-170435.23">20761 10689 0,'18'35'0,"-18"-17"16,17 0-16,-17-1 15,36 1-15</inkml:trace>
  <inkml:trace contextRef="#ctx0" brushRef="#br0" timeOffset="-170094.8">20937 10883 0,'18'35'0,"-36"-70"0,36 88 15,0-35-15,17 17 16,-17-17-16,34-18 16,-34 17-16,17-34 15,-17 17-15,0-36 16,-1 19-16,-17-19 15,0 19-15,-17 17 0,17-18 16,0 1 0,-18 17-16,18 17 15,0 1-15,0-1 0,18 1 16,-18 0-16,17 17 16,1-17-16,0-1 0,-1 1 15,1-18-15</inkml:trace>
  <inkml:trace contextRef="#ctx0" brushRef="#br0" timeOffset="-169773.03">21325 11130 0,'18'106'16,"-36"-212"-16,54 265 16,-19-89-16,1-52 15,-18 17-15,0-17 16,0-36-16,0 1 15,-18-36 1,1 18-16,-1-18 0,18 17 16,-18-34-16,18 17 15,0 0-15,18 18 0,0-1 0,17 1 16,0 35-16,18 0 16,-35 18-16,-18 17 15,17-17-15,-17 35 16,-17-36-16,-1 1 15,1 0-15,-1-1 0,0-17 16,-17 18-16,17-36 16,18 1-16,18-1 15</inkml:trace>
  <inkml:trace contextRef="#ctx0" brushRef="#br0" timeOffset="-169451.18">21696 10918 0,'0'0'16,"-35"71"-16,17-53 0,0 52 15,18-52-15,53 17 16,-35-35 0,17 0-16,0 0 0,-17-17 15,17-19-15,-17 19 0,0-54 16,-18 36-16,0-36 15,-18 36-15,-35-18 16,35 18-16,1 35 16,-1-18-16,0 18 0,1 0 15,17 18-15,0 52 16,0-34-16,35 34 16,-17-35-16,52 36 15,-34-53-15,-19-1 16,19 1-16,-1 0 0</inkml:trace>
  <inkml:trace contextRef="#ctx0" brushRef="#br0" timeOffset="-169017.53">22013 10971 0,'0'0'0,"-35"36"15,35-19-15,-18 36 16,18-17-16,18-19 0,0 1 15,-1-1-15,19-17 0,-1 0 16,-17 0-16,17-35 16,-35 18-16,0-19 15,0 19-15,-18-19 16,18 19 0,-17 17-16,17-18 0,17 36 31,18-1-16,-17-17-15,17 18 16,-35 0-16,18-18 16,-18-18 15,-18 0-31,18 1 16,0-1-16,36 0 15,-36 1-15,35-1 16,-17 0-16,17 18 15,0 0-15,-17 0 16,-1 0-16,-17 18 16</inkml:trace>
  <inkml:trace contextRef="#ctx0" brushRef="#br0" timeOffset="-168838.05">22348 10742 0,'0'53'16,"0"-18"-16,0 36 15,0-18-15,0 17 16,0-34-16,18 17 16,-18-36-16,18 18 15</inkml:trace>
  <inkml:trace contextRef="#ctx0" brushRef="#br0" timeOffset="-168588.38">22454 11113 0,'18'0'16,"0"-18"-16,-1 0 16,19 1-1,-19-1-15,1-17 16,-18 17-16,-18 18 15,1 0 1,-19 0-16,36 18 16,-17-1-16,17 19 15,17-1-15,1-17 16,0-1-16,-1 1 16,1-1-16,17-17 0,0 0 15,-17 0-15,17 0 0,-17-17 16</inkml:trace>
  <inkml:trace contextRef="#ctx0" brushRef="#br0" timeOffset="-168399.59">22860 10707 0,'0'0'0,"-18"17"15,18 19-15,0-19 16,0 1-16,18-18 16,0 0-16,-1-18 15</inkml:trace>
  <inkml:trace contextRef="#ctx0" brushRef="#br0" timeOffset="-168287.95">22966 10707 0,'0'0'0,"0"17"15,0 1-15,0 0 16,0 17 0,-18-35-16</inkml:trace>
  <inkml:trace contextRef="#ctx0" brushRef="#br0" timeOffset="-153445.3">21572 14799 0,'0'18'16,"0"-1"-1,0 1-15,0 53 16,0-36 0,0 0-16,0 18 0,0 88 15,0-53-15,-17 124 16,17-89-16,-18 124 15,18-106-15,0 89 16,0-124-16,18 105 16,-18-123-16,17 107 15,-17-107-15,0-18 16,0-17-16,0 0 16,18 18-16,-18-54 15,0 1-15,0-36 16,-18-35-1</inkml:trace>
  <inkml:trace contextRef="#ctx0" brushRef="#br0" timeOffset="-152943.49">21431 14958 0,'0'0'15,"18"0"1,17 0-1,-17-18-15,17-35 16,-17 36-16,-1-36 16,-17 35-16,0-17 15,18 52 17,0 36-17,-1-35-15,1 0 16,0-1-16,-1 1 0,1 0 0,17-1 15</inkml:trace>
  <inkml:trace contextRef="#ctx0" brushRef="#br0" timeOffset="-152116.53">22331 14887 0,'0'18'16,"17"17"-1,-17 0-15,0 18 0,0 0 16,0 88-16,0-35 16,0 18-16,-17-1 0,17 18 15,-35 159-15,35-176 16,0 105-16,0-141 15,35 71 1,-18-106-16,1 35 16,0-53-16,-18 18 15,0-35-15,0-1 16,0-34-16,-18-18 16</inkml:trace>
  <inkml:trace contextRef="#ctx0" brushRef="#br0" timeOffset="-151675.86">22172 14993 0,'18'-18'31,"-1"-17"-31,1 18 16,17-36-1,-17 35-15,0 0 16,-1 1-16,1 17 0,-18-18 16,17 18-16,1 18 15,-18 17 1,18-17-16,-18-1 15,17 19 1,1-1-16,-18-18 0</inkml:trace>
  <inkml:trace contextRef="#ctx0" brushRef="#br0" timeOffset="-151225.66">22384 16810 0,'-18'35'15,"18"0"-15,18 36 16,-18-36-16,35 18 16,-35-18-16,18 1 15,-18-1-15,17 18 16,-17-35-16,0 17 16,0-18-16,-17-17 15</inkml:trace>
  <inkml:trace contextRef="#ctx0" brushRef="#br0" timeOffset="-150713.34">23195 15028 0,'0'36'15,"0"-72"-15,18 107 0,-18-18 0,35 106 16,-17-71-16,-1 35 15,-17 18-15,0 0 16,0 159-16,-17-176 16,34 87-16,-17-122 15,18 52-15,0-88 16,-18 35-16,0-70 16,0-1-1,0-34-15,-18-1 16</inkml:trace>
  <inkml:trace contextRef="#ctx0" brushRef="#br0" timeOffset="-150320.29">23001 15064 0,'0'0'16,"18"0"-16,-1-18 15,-17 0 1,18 1-1,-18-1-15,0 0 16,18 18-16,-18-35 16,17 35-16,1-17 15,0-1 1,-1 18-16,1 0 16,0 0-16,-1 0 15,1 18-15,35-1 16,-18 1-1</inkml:trace>
  <inkml:trace contextRef="#ctx0" brushRef="#br0" timeOffset="-149831.49">24042 15011 0,'0'0'0,"17"17"0,-17 19 16,18 34-16,-18-17 0,35 141 15,-35-88-15,18 176 16,-18-141-16,18 18 16,-18-18-16,17-17 0,19 87 15,-19-123-15,18 36 16,-17-71-16,0 17 16,-18-52-16,0 0 15,-18-36-15,0-35 16</inkml:trace>
  <inkml:trace contextRef="#ctx0" brushRef="#br0" timeOffset="-149463.7">24112 14940 0,'0'0'0,"0"-17"0,18-1 15,-18 0-15,18-17 16,-18 17-16,0 1 0,17-1 15,-17 0 1,18 18-16,-18-17 16,0 34-16,0 1 15,18 17 1,-18-17-16,17 17 16,1-17-16,-1 0 15,1-1-15,0-17 16</inkml:trace>
  <inkml:trace contextRef="#ctx0" brushRef="#br0" timeOffset="-149097.7">24342 16792 0,'0'0'15,"17"88"-15,1-52 0,-18-1 16,18 0-16,-1-17 0,19 17 16,-36-17-16,0-1 0,-36-17 15</inkml:trace>
  <inkml:trace contextRef="#ctx0" brushRef="#br0" timeOffset="-148795.39">23283 16633 0,'18'36'0,"-36"-72"0,36 107 16,0-36-16,35 106 15,-36-70-15,18 0 0,1 52 16,-19-88-1,1 18-15,0-35 0,-18 17 16,0-17-16</inkml:trace>
  <inkml:trace contextRef="#ctx0" brushRef="#br0" timeOffset="-148020.5">20743 15628 0,'0'0'0,"-17"0"16,17 18-1,53-18-15,-18 17 16,18-17-16,70 0 15,-35 0-15,-17 0 16,35-17-16,0 34 0,176 19 16,-106-19-16,212 36 15,-158-35-15,281 17 16,-246-17-16,246-1 16,-264 1-1,177 17-15,-283-17 0,-18-18 16,-35 18-16,-35-1 15,0-17-15,-53 18 16,-53-1-16,0 1 16,-17 0-16,-1-1 15,-17-17-15</inkml:trace>
  <inkml:trace contextRef="#ctx0" brushRef="#br0" timeOffset="-147426.72">20814 16651 0,'0'0'16,"18"0"-16,17-18 0,71 1 15,-18-1 1,106 1-16,-71-1 15,177 36-15,-123-1 16,-1 18-16,36-17 0,-1 0 16,248 52-16,-194-34 15,281 17 1,-299-36-16,177 1 16,-266-18-16,72-18 15,-160 18-15,1 0 16,-89 0-1,-70 0 1,17 0-16</inkml:trace>
  <inkml:trace contextRef="#ctx0" brushRef="#br1" timeOffset="-136944.54">21625 17145 0,'18'0'16,"-18"18"-16,0-36 78,0 0-78,0 1 16,0-1-1,0 0-15,0-17 16,0 18-16,0-19 0,0 19 16,0-19-16,0 1 0,0 0 15,0 0-15,0-18 0,-18-36 16,18 36-16,-17-52 16,17 52-1,0 0-15,-18-18 0,18 18 16,-18 18-16,18-18 0,0 0 15,-17 18-15,17 0 0,0-18 16,0 17-16,0 1 16,0 18-1,17-19-15,-17 19 16,0-1-16,0 0 16,18 1-16,-36 17 31,18-18 47,0 0 16,-17 18-79,17-17 1,0-1 0,0 1 15,0-1-16,0 0 1,17 18 0,1 0 109,0 0-110,-1-17-15,1 17 16,17 0-16,-17 0 16,-1 0-16,36 17 15,-35-17-15,17 18 16,1-18-16,-1 0 0,35 18 15,-52-18-15,53-18 16,-36 18-16,18 0 16,-18 0-16,0 0 15,-17 0-15,17 0 16,-17 0 0,17 0-16,-17 0 15,-1 0-15,1 0 0,0 0 16,17 0-16,-17 0 15,-1 0-15,1 0 16,0 0 0,-1 0-1,-34 0 173,17 18-94,0-1-79,0 18 1,0 1-16,-18-19 0,0 72 15,18-54-15,-17 53 16,-1-35-16,0 35 16,18-53-16,0 18 15,0-35-15,0 0 16,18-18 0,-18-18-1,18-17-15,-18 17 16,0 0-16,-18 1 0,18-1 15</inkml:trace>
  <inkml:trace contextRef="#ctx0" brushRef="#br1" timeOffset="-135771.52">23460 17233 0,'0'18'0,"-18"-1"16,18 1-16,18-18 31,-18-18-15,17 1-16,-17-18 15,0 17-15,0-17 16,0-1-16,0 1 0,0-18 16,-17-70-16,-1 52 15,18 1-15,-18-19 0,18 1 16,-17-18-16,17 18 15,-18-18-15,1 18 0,-1 0 16,18 17-16,-35-34 16,17 69-16,18 1 15,-18 0-15,18 17 0,0 0 16,0 1-16,18 17 47,0 0-32,-1 17-15,19 19 16,-19-36-16,36 35 16,0-35-16,53 18 15,-36-18 1,72 0-16,-72 0 16,89-18-16,-89 18 15,36 0-15,-53 0 16,-18 0-16,-17 18 15,0-18-15,-1 0 16,-17 17 47,0 19-48,0-1-15,-17 35 16,17-34-16,0 34 15,-18-34-15,18 16 16,0-34-16,0 0 16,0 17-16,0-17 15</inkml:trace>
  <inkml:trace contextRef="#ctx0" brushRef="#br0" timeOffset="-123428.98">27146 15628 0,'-53'-35'16,"106"70"-16,-141-88 0,35 53 15,18 18-15,-18-1 0,0 19 0,0 17 16,18 0-16,0 17 0,-18 71 16,53-88-16,17 71 15,19-71-15,87 17 16,-70-52-1,88-1-15,-70-17 16,-1-17-16,-52-1 16,-1 0-16,-17 1 0,-17-1 15,-1 1-15,-17-1 16,17 0-16,1 1 16,-19-1-16,19 0 15,34 1-15,19-1 16,-19 18-16,36 0 15,-18 0 1,1 0-16,-19 0 16,1 0-16,-18 18 31,0-1-31,0 1 16,0 17-16,0 1 0,0 16 15,0-16-15,18-1 16,-1 0-16,1 1 15,0-19-15,-18 18 0,17-35 16</inkml:trace>
  <inkml:trace contextRef="#ctx0" brushRef="#br0" timeOffset="-122579.79">27746 16210 0,'0'-17'15,"-18"-1"1,18 0-16,-35 18 15,17 0 1,-34 36-16,34-19 16,0 54-16,18-54 15,18 54-15,0-36 16,-1-17-16,18-1 0,18 1 16,-17-36-1,34-17-15,-52 18 16,-1-19-16,1 1 0,-18 0 15,0-1-15,-18 19 16,1-1-16,-1 36 16,18 17-1,0-17-15,18 35 16,-1-36-16,36 19 16,-17-36-16,-19 0 15,36 0 1,-35 0-16,-18-18 0</inkml:trace>
  <inkml:trace contextRef="#ctx0" brushRef="#br0" timeOffset="-122397.01">27958 16157 0,'35'-17'16,"-17"17"-16,-1 0 0,36 0 15,-18-18-15,36 18 16,-36 0-16,1-18 15,-19 18 1,-34 18-16,-1-18 16,0 0-16,1-18 15</inkml:trace>
  <inkml:trace contextRef="#ctx0" brushRef="#br0" timeOffset="-122193.06">28099 15787 0,'-18'35'16,"18"18"-16,18 35 15,-1-35-15,-17 0 16,18 18-16,0 17 16,-1-35-16,1 17 15,0-34-15,-18-1 16,17-18-16,-17 1 15</inkml:trace>
  <inkml:trace contextRef="#ctx0" brushRef="#br0" timeOffset="-121869.2">28310 16316 0,'36'0'16,"-72"0"-16,89 0 0,-35 0 15,0 0-15,-1 0 0,36-18 16,-35 18-16,17-35 16,-17 17-16,-18 1 15,0-1-15,0 1 0,-36-1 16,19 0-16,-36 18 16,18 18-16,17-18 15,0 18-15,1 17 16,-1 18-16,36-18 15,17 36-15,0-36 16,18-18-16,0 1 0,-18-18 16,18 0-16,0 0 15,-18 0-15,18-18 0,-17 1 16,-54-1 0</inkml:trace>
  <inkml:trace contextRef="#ctx0" brushRef="#br0" timeOffset="-121391.43">27040 16616 0,'-52'17'0,"104"-34"0,-122 34 16,52-17-16,-17 0 16,53 0-1,70 0 1,-18-17-16,124 17 16,-70-18-16,176 18 15,-124 0-15,-17 18 16,17-18-16,-35 17 0,0 1 15,-35 17-15,0-17 0,-18 17 16,53-17-16,-105 0 16,-36-1-1,-18-17-15</inkml:trace>
  <inkml:trace contextRef="#ctx0" brushRef="#br0" timeOffset="-111413.78">17145 7814 0,'18'0'32,"17"0"-32,0 0 15,53-18-15,-35 18 16,0-17-16,18 17 16,-18 0-16,17-18 0,-17 18 15,-18 0-15,18-18 0,18 18 16,-53 0-16,17 0 15,-35-17 1,-18-1-16,1 1 16</inkml:trace>
  <inkml:trace contextRef="#ctx0" brushRef="#br0" timeOffset="-111129.63">17674 7585 0,'0'0'0,"18"0"16,-1 0 0,1 0-16,35 17 15,-18-17-15,36 36 16,-18-36-16,35 17 16,-53-17-1,36 18-15,-54-18 16,1 18-16,0-1 15,-18 1-15,-18-1 16,0 1-16,-17 0 0,0-1 0,-18 1 16,-35 35-1,52-35-15,-34 35 16,52-18-16</inkml:trace>
  <inkml:trace contextRef="#ctx0" brushRef="#br0" timeOffset="-108432.88">20567 5803 0,'18'0'16,"17"0"0,-17 0-16,34-17 15,-16 17 1,70 0-16,-54 0 16,19 0-16,-18 0 0,17 0 15,-17 0-15,-17 0 0,34-18 16,-52 18-16</inkml:trace>
  <inkml:trace contextRef="#ctx0" brushRef="#br0" timeOffset="-108155.65">21149 5503 0,'0'0'16,"18"18"-16,-1 0 15,1-1-15,17 1 16,1 0-16,34 17 16,-35-18-16,18 1 15,-35 0-15,17-1 16,-52 1-1,-19 17-15,1 1 16,-53 16-16,35-16 16,-53 52-16</inkml:trace>
  <inkml:trace contextRef="#ctx0" brushRef="#br0" timeOffset="-105245.91">17410 9684 0,'0'17'15,"17"-17"-15,36 18 16,-18-18-16,54 0 15,-19 0-15,71-18 16,-88 18-16,71-17 16,-71 17-16,-18-18 15,0 18-15,-17 0 0,-1 0 16,1 0-16,-18-18 16</inkml:trace>
  <inkml:trace contextRef="#ctx0" brushRef="#br0" timeOffset="-105012.29">17921 9472 0,'18'0'15,"-1"0"-15,36 0 16,-17 0-16,69 18 16,-52-1-16,53 19 15,-71-19-15,-17 19 16,17 16-1,-70 19-15,17-36 16,-70 36-16,53-36 16,-18-17-16,-35 52 15,35-34-15,18-1 16</inkml:trace>
  <inkml:trace contextRef="#ctx0" brushRef="#br0" timeOffset="-96598.24">4251 15099 0,'18'-18'16,"-18"1"-16,0-1 16,0 0-1,0 1 1,-18 17-16,0 0 0,-17 0 16,17 0-16,1 35 15,-1-17-15,-17 17 16,35 0-16,-18 0 0,1 1 15,17 34-15,35 1 16,0-36-16,0 0 16,36 1-16,0-1 15,-36-35-15,-18 0 16,19 0-16,-19-18 16,1 18-16,0-17 0,-18-36 15</inkml:trace>
  <inkml:trace contextRef="#ctx0" brushRef="#br0" timeOffset="-95886.89">4516 14676 0,'-18'17'15,"18"1"-15,-18-1 16,1 1-16,-1 17 16,18-17-16,-18 35 15,18-35-15,18 35 16,0-36-16,17 1 15,-17-1-15,-1-17 0,1 0 16,-1 18-16</inkml:trace>
  <inkml:trace contextRef="#ctx0" brushRef="#br0" timeOffset="-95692.37">4586 14817 0,'18'0'31,"17"0"-31,-17 0 16,-1-18-16,19 18 15,-19 0-15,1-18 16</inkml:trace>
  <inkml:trace contextRef="#ctx0" brushRef="#br0" timeOffset="-95441.7">4639 14658 0,'-18'0'15,"18"18"-15,0-1 16,0 18 0,0-17-16,0 17 0,18-17 15,-18 17-15,35 18 0,-17-17 16,0-19-16,-1 1 16,19-18-16,-19 0 15</inkml:trace>
  <inkml:trace contextRef="#ctx0" brushRef="#br0" timeOffset="-94730.31">4798 14623 0,'0'0'0,"17"0"47,1 17-47,0 1 16,35 17-1,-36-35-15,19 18 16,-19-1-16,1 1 15,-18 0 1,0-1-16,-18 1 16,1 0-16,-1-1 15,0 1-15,1 0 16,-1-1-16</inkml:trace>
  <inkml:trace contextRef="#ctx0" brushRef="#br0" timeOffset="-93972.89">4904 15134 0,'-18'18'16,"36"-18"15,-1 17-31,19-17 16,16 0-1,-34 0-15,17-17 0,-17 17 16,0 0 0,-36 0-1,0 0-15</inkml:trace>
  <inkml:trace contextRef="#ctx0" brushRef="#br0" timeOffset="-93829.49">4921 15311 0,'0'0'16,"18"17"-16,0-17 16,-1 0-16,1 0 0,17-17 0,-17 17 15,17 0-15,-17 0 16</inkml:trace>
  <inkml:trace contextRef="#ctx0" brushRef="#br0" timeOffset="-81492.9">5450 14870 0,'0'0'0,"0"-18"16,0 36 46,18 17-46,-18-17-16,0 17 0,0 53 15,0-53-15,0 18 16,0 0-16,0 0 16,18 35-16,-1-53 0,-17 1 15,18 17 1,0-53-16,-36 17 16</inkml:trace>
  <inkml:trace contextRef="#ctx0" brushRef="#br0" timeOffset="-78032.72">6156 15381 0,'0'-18'16,"0"1"15,18 17-15,-1 0 15,1 0-31,-18 17 16</inkml:trace>
  <inkml:trace contextRef="#ctx0" brushRef="#br0" timeOffset="-77885.33">6456 15416 0,'0'0'0,"17"0"0,-17-17 16,18 17-16,0-18 15,-1 18 1</inkml:trace>
  <inkml:trace contextRef="#ctx0" brushRef="#br0" timeOffset="-77768.02">6791 15416 0,'35'0'15,"-70"0"-15</inkml:trace>
  <inkml:trace contextRef="#ctx0" brushRef="#br0" timeOffset="-77550.94">7073 15399 0,'18'0'0,"-1"0"0,1 0 16,0-18-16,-1 18 15,19-18 1,-19 18-16,1 0 0,0 0 15,-1 0-15,1 0 16</inkml:trace>
  <inkml:trace contextRef="#ctx0" brushRef="#br0" timeOffset="-77412.07">7461 15399 0,'36'0'15,"-19"0"-15,1 0 16,-1-18-16,1 18 16</inkml:trace>
  <inkml:trace contextRef="#ctx0" brushRef="#br0" timeOffset="-77223.57">7743 15381 0,'18'0'15,"0"0"17,-18-18-32,17 18 15</inkml:trace>
  <inkml:trace contextRef="#ctx0" brushRef="#br0" timeOffset="-77117.29">7920 15363 0</inkml:trace>
  <inkml:trace contextRef="#ctx0" brushRef="#br0" timeOffset="-76605.93">8308 15328 0,'18'-17'32,"-1"17"-32</inkml:trace>
  <inkml:trace contextRef="#ctx0" brushRef="#br0" timeOffset="-76461.26">8590 15346 0,'0'0'16,"35"0"-16</inkml:trace>
  <inkml:trace contextRef="#ctx0" brushRef="#br0" timeOffset="-76289.77">9102 15293 0,'17'0'0,"-34"0"0,52 0 16,-17 0-16</inkml:trace>
  <inkml:trace contextRef="#ctx0" brushRef="#br0" timeOffset="-76132.86">9613 15363 0,'0'0'16,"35"0"-16</inkml:trace>
  <inkml:trace contextRef="#ctx0" brushRef="#br0" timeOffset="-75947.36">10319 15311 0,'35'0'15,"-70"0"-15,88 0 0,-18 17 16,-17-17-16</inkml:trace>
  <inkml:trace contextRef="#ctx0" brushRef="#br0" timeOffset="-75804.98">11218 15311 0</inkml:trace>
  <inkml:trace contextRef="#ctx0" brushRef="#br0" timeOffset="-75630.52">11765 15363 0,'18'0'16,"-36"0"-16,53 0 0,-17 0 15,0 0 1</inkml:trace>
  <inkml:trace contextRef="#ctx0" brushRef="#br0" timeOffset="-75494.16">12347 15399 0,'18'0'0,"-36"0"0,54 0 16,-19 0-16</inkml:trace>
  <inkml:trace contextRef="#ctx0" brushRef="#br0" timeOffset="-75349.27">12859 15434 0,'0'0'16,"17"0"-1</inkml:trace>
  <inkml:trace contextRef="#ctx0" brushRef="#br0" timeOffset="-75182.79">13300 15416 0,'17'0'16,"-34"0"-16,34-17 15,1 17 1</inkml:trace>
  <inkml:trace contextRef="#ctx0" brushRef="#br0" timeOffset="-75038.41">13653 15434 0,'0'0'16,"17"-18"-16,1 18 16</inkml:trace>
  <inkml:trace contextRef="#ctx0" brushRef="#br0" timeOffset="-74875.97">14146 15452 0,'18'0'0,"-36"0"0,36-18 16,-18 0-1,18 18 1</inkml:trace>
  <inkml:trace contextRef="#ctx0" brushRef="#br0" timeOffset="-74747.13">14446 15452 0,'0'-18'0,"0"0"16,-17 18-16</inkml:trace>
  <inkml:trace contextRef="#ctx0" brushRef="#br0" timeOffset="-69560.37">14887 15064 0,'18'0'15</inkml:trace>
  <inkml:trace contextRef="#ctx0" brushRef="#br0" timeOffset="-67811.52">15240 15081 0,'18'0'47,"17"0"-47,-17 0 16,17 0-16,18-17 15,-36 17-15,36 0 16,-35 0-16,-36 0 15</inkml:trace>
  <inkml:trace contextRef="#ctx0" brushRef="#br0" timeOffset="-67674.1">15240 15258 0,'35'0'15,"-70"0"-15,106 0 0,-54 0 0,18-18 16,1 18-16,-19-18 15,19 18-15,-19 0 0,1-17 16</inkml:trace>
  <inkml:trace contextRef="#ctx0" brushRef="#br0" timeOffset="-67341.21">15875 14817 0,'0'17'16,"0"72"-1,0-37-15,0-16 16,0 34-16,0-17 0,18 53 16,-18-71-16,17 53 15,-17-52-15</inkml:trace>
  <inkml:trace contextRef="#ctx0" brushRef="#br0" timeOffset="-66072.52">15452 15575 0,'17'-17'0,"-17"34"47,0 36-31,0-35-16,0 52 15,0-34-15,0-1 16,0 18-16,0-18 16,0 0-1,0-17-15,0 0 16,0-1-16,-17-17 15</inkml:trace>
  <inkml:trace contextRef="#ctx0" brushRef="#br0" timeOffset="-65833.39">15293 15804 0,'0'0'0,"0"18"16,35 17-16,-35-17 15,35 17-15,-17 1 16,35-19 0,-35 1-16,17-18 0,-17 0 15,17 0-15,0 0 16,-17-18-16,-1 1 0,1-1 0,17-17 16,-17 17-16,0-17 15,-18 17 1</inkml:trace>
  <inkml:trace contextRef="#ctx0" brushRef="#br0" timeOffset="-59749.75">4039 14235 0,'0'17'0,"0"1"15,18-18 1,-18-18 0,0-17-1,-18 0 1,1-18-16,17 17 16,-36-52-16,19 35 15,-19-52-15,19 34 16,17 36-16,-18-53 15,1 52-15,17 19 16,0-19-16,-18 1 16,18 17-16,18 18 31,-1 0-31,18 0 16,18 0-1,0-17-15,-17 17 16,17 0-16,-18 0 0,0 0 0,18 35 15,-35-35-15,-1 35 16,-17 1 0,0-19-16,-17 1 15,-1 0-15,18-1 16,-18 1-16</inkml:trace>
  <inkml:trace contextRef="#ctx0" brushRef="#br0" timeOffset="-59411.18">4392 13952 0,'0'0'16,"0"53"-16,18-35 0,-18 17 15,53-17-15,-36-1 16,1-17-16,0 0 0,17 0 16,-18 0-16,-17-17 15,18-1-15,0 1 0,-18-36 16,0 17-16,-18 19 16,18-1-16,0 36 15,0 35 1,0-18-16,35 18 15,-17-18 1,17 36-16,-17-54 16,0 19-16</inkml:trace>
  <inkml:trace contextRef="#ctx0" brushRef="#br0" timeOffset="-56580.27">5503 14499 0,'0'0'0,"-17"0"0,-1 0 15,-17 0-15,17 0 0,-52 0 16,34 0-16,1 0 15,-71 0-15,53 0 16,-70 0-16,52 0 16,1 0-16,-18 0 0,-1 18 15,-105-18 1,106 17-16,-53-17 16,70 18-16,-34 0 15,69-1-15,1-17 16,0 18-16,-1 0 0,-34 17 15,52-17-15,-17 34 16,0-34-16,35 0 16,-18-1-16,0 1 0,1 0 15,17-1-15,-18 36 16,1-35-16,17 70 16,0-53-16,17 71 15,1-71 1,-1 71-16,-17-53 15,36 35-15,-36-70 16,17 17-16,-17 1 0,36-1 16,-36-17-16,35 34 15,-17-34 1,34 17-16,-16-17 16,-1-18-16,18 18 0,0-1 15,70 1-15,-52-18 16,17 18-16,88-18 15,-70 0-15,124 0 16,-107 0-16,89-36 16,-124 19-16,0 17 15,36-18-15,-71 0 16,-1 18-16,19 0 16,-53 0-16,17 0 15,-17 0-15,-1 0 0,1-17 16,-1-19-1,-17 19-15,18-1 0,-18-52 16,0 34 0,-18-17-16,18 0 0,-17 1 15,17-19-15,-18 0 16,1-17-16,-1 0 0,-35-88 16,18 105-16,-18-17 15,35 53-15,1 17 16,-1 18-16</inkml:trace>
  <inkml:trace contextRef="#ctx0" brushRef="#br0" timeOffset="-54376.52">2893 17092 0,'0'18'16,"17"-18"-1,1 0 1,0 0-16,-18 17 16,17-17-16,19 18 15,-19-18-15,1 0 16,35 0 0,-18 0-16,0 0 0,71 0 15,-35 0-15,17 0 16,0 0-16,124 0 15,35 0 1,-88 0-16,176 0 16,-177 18-16,160 17 15,-195-17-15,1-1 16,-18 1-16,-18-1 0</inkml:trace>
  <inkml:trace contextRef="#ctx0" brushRef="#br0" timeOffset="-47354.06">3016 15328 0,'0'18'16,"18"-18"-1,0 0-15,17 0 16,35 0-16,-17 0 16,18 0-16,-36 0 15,18-18-15,-35 18 16,-18-17 0,-18-1-1</inkml:trace>
  <inkml:trace contextRef="#ctx0" brushRef="#br0" timeOffset="-47180.09">3210 15169 0,'0'0'16,"18"0"-16,35 0 15,-36 18-15,54-18 16,-36 0-16,1 18 16,-19-1-16,-17 1 0,18 0 15,-18 17-15,-18 0 0,-35 18 16,18-18-16,0 1 15,-1-1-15,1 0 0,18-17 16</inkml:trace>
  <inkml:trace contextRef="#ctx0" brushRef="#br0" timeOffset="-45190.79">14552 16916 0,'0'-18'16,"0"36"-16,-18-36 0,36 18 15,0 0 1,-1 0-16,36 0 15,-35 0-15,0 0 16,17 0-16,18 0 16,-18 0-16,0 0 15,1 0-15,17 0 0,70 0 16,-52 0-16,17 0 16,-18 0-16,18 0 15,1 18-15,-19-18 0,89 35 16,-88-17-16,52-1 15,-17 1 1,-71-18-16,0 18 0,-17-18 16,0-18-16,17 18 15,-35-18-15,18 18 16,-36 0 31,0 0-47,1 0 15,-1 0-15</inkml:trace>
  <inkml:trace contextRef="#ctx0" brushRef="#br0" timeOffset="-35630.07">19562 12030 0,'0'-18'0,"-18"0"15,0 1-15,-35 17 16,36 0 0,-54 0-16,36 0 15,0 17-15,-1 1 0,1 0 16,-18 52-16,35-17 16,18 35-1,0-35-15,36 0 16,-1 0-16,0 0 0,18-18 15,18 1-15,-1-19 0,54 1 16,-54-18-16,19 0 16,-54-18-16,0 18 15,-35-17-15,-35 17 16</inkml:trace>
  <inkml:trace contextRef="#ctx0" brushRef="#br0" timeOffset="-32683.74">20179 11589 0,'0'0'0,"0"-18"0,0 36 16,-35 17-1,-1-17 1,-17 35-16,36-36 15,-36 19-15,18-19 16,17 1-16,0-18 0,1 35 16,17-17-1,17-1-15,1 1 16,17 0-16,-17-1 16,17 1-16,0 0 0,-17-18 0,17 17 15,-17 1-15,0 17 16,-1-17-16,-34-1 15,17 1-15</inkml:trace>
  <inkml:trace contextRef="#ctx0" brushRef="#br0" timeOffset="-32433.58">20285 11836 0,'17'0'15,"1"-18"1,17 18-16,18 0 16,-18-18-16,-17 18 15,17-17-15,-17 17 0,0 0 0,-18-18 16,-18 18-1,0 0 1</inkml:trace>
  <inkml:trace contextRef="#ctx0" brushRef="#br0" timeOffset="-32200.67">20391 11624 0,'-18'0'15,"36"0"-15,-36 18 0,18 17 16,0 18-16,0-35 16,0 17-16,18 0 15,-18 0-15,0-17 0,0 17 16,17-17-16,1 0 16,-1-18-16,1 17 0,17-17 15,-17-17-15,0 17 16,-1-18-16,1 0 0</inkml:trace>
  <inkml:trace contextRef="#ctx0" brushRef="#br0" timeOffset="-31843.93">20638 11571 0,'17'0'32,"1"18"-32,-1-18 0,1 17 15,17 1-15,-17 0 0,53 17 16,-36-17-16,18 17 15,-36-17 1,19-1-16,-19 18 16,-34-17-1,-19 17-15,19 1 16,-19-19-16,1 19 16,-18 16-1,36-34-15,17 17 0</inkml:trace>
  <inkml:trace contextRef="#ctx0" brushRef="#br0" timeOffset="-30192.28">21202 12153 0,'35'0'16,"18"0"0,0 0-1,-18 0-15,1-17 0,34 17 16,-52 0-16,-1 17 15</inkml:trace>
  <inkml:trace contextRef="#ctx0" brushRef="#br0" timeOffset="-30063.93">21255 12365 0,'0'0'15,"53"18"-15,0-18 0,17-18 16,-34 18-16,-19 0 15,18 0-15</inkml:trace>
  <inkml:trace contextRef="#ctx0" brushRef="#br0" timeOffset="-29241.75">22137 12806 0,'0'35'15,"0"-70"-15,0 88 0,17-36 16,-17-34-1,0-19 1,0 19-16,0-54 16,0 36-16,-17-71 15,-1 36-15,1-54 16,-1 54 0,0 17-16,18 0 0,-17-53 15,-1 71-15,18-36 16,0 36-16,-18 0 15,18-1-15,0 19 16,0-1 0,0 0-16,18 1 15,0-1 1,-1 18-16,19 0 0,52 0 16,0 18-1,-18-1-15,36 1 16,-53-18-16,18 0 15,-54 0-15,-17 18 16,-17-1 0,-1 1-16,1 0 0,-1-1 15,0 36-15,18-35 16,0 35-16,18-36 16</inkml:trace>
  <inkml:trace contextRef="#ctx0" brushRef="#br0" timeOffset="-28646.18">22719 12629 0,'18'0'0,"-36"0"0,36-17 16,-1 17-16,-17 17 16,0 19-16,0-19 15,0 36-15,0-35 16,18 35-1,-1-36-15,19-17 16,-1 0-16,-17 0 16,-1-17-16,1-1 0,17-35 15,-17 36-15,-1-36 16,-17 17-16,0 19 16,0-1-16,0 36 15,0 52 1,18-34-16,-18 17 15,18-18-15,-1 0 0,1 18 16,0-18-16,-18-17 16,0 0-1</inkml:trace>
  <inkml:trace contextRef="#ctx0" brushRef="#br0" timeOffset="-26777.6">23566 12471 0,'17'0'31,"36"17"-15,-18-17-16,54 18 16,-54-18-16,0 0 0,0 0 15,36-18 1,-53 18-16,-1 0 15,-17-17-15,0-1 16,0 0 0,-17 1-16,17-1 15</inkml:trace>
  <inkml:trace contextRef="#ctx0" brushRef="#br0" timeOffset="-26639.18">23971 12365 0,'-35'18'15,"17"17"-15,1 0 0,87-123 0,-70 88 0,-106 123 16,54-70-1,16-17-15,1 16 16,35-34-16,-18 0 16,1-18-1,17-18-15</inkml:trace>
  <inkml:trace contextRef="#ctx0" brushRef="#br0" timeOffset="-26494.29">23618 12365 0,'36'18'0,"-72"-36"0,107 71 16,-36-18-16,1 0 0,-1 1 16,18-1-16,17 18 15,-34-36-15,-1 1 16,-35 0-16</inkml:trace>
  <inkml:trace contextRef="#ctx0" brushRef="#br0" timeOffset="-25964.9">24765 12471 0,'0'-18'16,"0"36"-16,0-54 0,0 19 15,0-1-15,-18 1 0,1 17 16,-19 17-16,-16 18 15,16 1 1,19 17-16,-1 0 0,0-18 16,18 18-16,0 0 0,53 17 15,0-35-15,53 1 16,-35-36-16,34-18 16,-69 0-16,17-34 15,-53 34-15</inkml:trace>
  <inkml:trace contextRef="#ctx0" brushRef="#br0" timeOffset="-25542.28">24536 12188 0,'0'0'15,"17"0"-15,-17-17 16,18-1-16,0-17 16,-1 0-16,1 17 15,-18-17-15,18-1 0,-1-16 16,-17 34-16,18 18 15,-18 35 1,17-17 0,1 17-16,0 0 0,17 1 15,-17-19-15,17 1 16,0-18-16,36 18 16,-36-18-16,0-18 15,-17 0-15,-18-17 16,0 17-16,-18 1 0,1-1 15,-1 0-15,0 1 0,1 17 16,-1 0-16</inkml:trace>
  <inkml:trace contextRef="#ctx0" brushRef="#br0" timeOffset="-23819.38">25506 11942 0,'-18'0'16,"1"0"-1,-1 17-15,-35 1 16,35-1-16,-35 19 15,36-1-15,-1 0 16,18 1-16,0-19 0,0 18 16,18 1-1,17-1-15,0 0 16,-17-17-16,17 17 16,-17-35-16,0 18 15</inkml:trace>
  <inkml:trace contextRef="#ctx0" brushRef="#br0" timeOffset="-23562.7">25629 12153 0,'0'0'0,"18"0"15,0 0-15,-1 0 16,36 0-16,-18-17 16,18 17-16,-17-18 15,-19 18-15,1 0 0,0 0 16,-18 18-16,-36-18 15</inkml:trace>
  <inkml:trace contextRef="#ctx0" brushRef="#br0" timeOffset="-23313.53">25770 12012 0,'-17'35'16,"17"-17"-16,-18 35 16,18-18-1,0 0-15,0 1 16,0-19-16,0 19 0,53-1 16,-35-35-16,35 18 15,-18-18-15,0-18 16,-17 18-16,-18-18 15</inkml:trace>
  <inkml:trace contextRef="#ctx0" brushRef="#br0" timeOffset="-22962.34">26000 11959 0,'0'0'0,"17"18"16,1-18 0,0 17-16,17 1 15,-17-18-15,17 18 0,35-1 16,-34 1-16,17 0 15,-36-1-15,1 1 16,0-18-16,-18 18 0,0-1 16,-18 1-16,18 17 0,-53 0 15,35-17-15,-17 0 16,17-1-16,1 1 0,-1 0 16,0-1-16,18 1 15,-17 0-15</inkml:trace>
  <inkml:trace contextRef="#ctx0" brushRef="#br0" timeOffset="-22345.2">26829 12612 0,'0'0'15,"17"0"-15,19 0 16,-1 0 0,53 0-1,18-18-15,-71 18 0,53 0 16,-70 0-16,0 0 16,-36 0-1,0 0-15</inkml:trace>
  <inkml:trace contextRef="#ctx0" brushRef="#br0" timeOffset="-22178.26">27093 12418 0,'0'0'16,"18"70"-16,-18-17 0,18 0 15,-1 0-15,1-18 0,0 54 16,17-54-1,-18-18-15,1 19 0,0-19 16</inkml:trace>
  <inkml:trace contextRef="#ctx0" brushRef="#br0" timeOffset="-21416.97">28063 12206 0,'-17'0'16,"17"18"-16,-18-1 16,18 36-16,-17 36 15,17-19-15,-18 54 16,18-54-16,0 71 16,18-88-16,17 71 15,-35-71 1,35-18-16,-17 0 0,-1 0 0,1 1 15,17-19 1,-17-17-16,0-17 16</inkml:trace>
  <inkml:trace contextRef="#ctx0" brushRef="#br0" timeOffset="-21138.23">28452 12365 0,'0'35'16,"0"-17"0,17 88-16,-17-53 15,0 70-15,18-70 16,-18 35-1,0-53-15,0 18 16,17-35-16,-17 0 16,0-1-16,0-34 15,18 17-15</inkml:trace>
  <inkml:trace contextRef="#ctx0" brushRef="#br0" timeOffset="-20949.72">28804 12753 0,'53'0'0,"-106"0"0,142 0 16,-54 0-16,18 0 0,-18 0 15,18-18-15,-35 18 16</inkml:trace>
  <inkml:trace contextRef="#ctx0" brushRef="#br0" timeOffset="-20372.03">29369 13141 0,'0'0'15,"-18"-18"-15,18 1 16,0-19-16,0-16 16,-18 16-16,18 1 15,-35-53 1,18 17-16,-19-35 16,19 53-16,-1 1 0,18 16 15,-18-34-15,36 52 16,-18 0-16,18 1 15,17-1 1,-35 1-16,35 17 16,-17 0-16,-1 0 0,19 0 15,-19 0 1,19 0 0,17 17-1,-18 1-15,18-1 16,-18 1-16,0 0 15,-35-1-15,18-17 16,-18 18-16,0 0 16,0-1-1,0 1 1</inkml:trace>
  <inkml:trace contextRef="#ctx0" brushRef="#br0" timeOffset="-19459.35">29774 13000 0,'0'18'16,"0"17"0,0-18-16,0 36 15,18-35 1,0 17-16,-1-17 16,1-18-16,17 0 0,-17-18 15,0 1-15,-1-1 16,1-35-16,-1 35 15,-17-17 1,0 18-16,0 34 31,18 36-31,-18-35 16,18 17-16,-18-17 0,0-1 16,17 1-16,1 0 15</inkml:trace>
  <inkml:trace contextRef="#ctx0" brushRef="#br0" timeOffset="-19164.56">29986 12100 0,'18'36'16,"-1"-19"0,1 36-16,17 0 0,-17 18 15,70 87-15,-53-87 16,36 105-16,-53-105 16,17 70-1,-35-88-15,-35 70 16,17-70-16,-53 35 15,54-52-15,-36 17 16,35-53-16,18 17 16</inkml:trace>
  <inkml:trace contextRef="#ctx0" brushRef="#br0" timeOffset="-18646.69">30568 12788 0,'-17'0'16,"34"0"-16,-17-17 0,35 17 15,-17 0 1,35 17-16,35-17 16,-35 0-16,53-17 15,-71 17-15,1-18 0,-19 0 16,-17 1-16,0-1 15,-17 0-15,-1 18 16,-35-17-16,35 17 16,-17 0-16,35 17 15,-18 19 1,18-19-16,0 1 0,-17 17 16,-1 18-1,18-18-15,-17 1 16,-1-19-16,0 19 0,-17-1 15,17-17-15,1-18 32,34-36-32,-17 1 15</inkml:trace>
  <inkml:trace contextRef="#ctx0" brushRef="#br0" timeOffset="-18496.79">30727 12559 0,'0'0'0,"18"106"16,17-53-16,-17 17 16,52 54-16,-35-71 15,36 17-15,-53-35 16,-1-17-16,-17 0 0</inkml:trace>
  <inkml:trace contextRef="#ctx0" brushRef="#br0" timeOffset="-16571.59">31609 12629 0,'0'-17'0,"-18"-1"15,-35 18-15,36 18 16,-19-18-16,-16 53 15,34-18-15,0 53 16,18-53-16,0 71 16,18-70-16,17-1 15,-17 0-15,35 0 0,35 1 16,-35-19-16,0-17 16,0 0-16,-18 0 0,18-17 15,-18-1 1,-17 0-16,-36 1 15</inkml:trace>
  <inkml:trace contextRef="#ctx0" brushRef="#br0" timeOffset="-16077.96">32173 12047 0,'0'18'15,"-17"-18"-15,-36 53 16,18-35-16,-18 34 15,35-34-15,0 0 16,1-1-16,-1 19 0,18-1 16,18-17-16,-1 35 15,1-18-15,35 0 16,-18-17-16,18 17 16,-35-35-16,-1 18 15,-34-36 1</inkml:trace>
  <inkml:trace contextRef="#ctx0" brushRef="#br0" timeOffset="-15833.81">32314 12312 0,'36'0'0,"17"0"15,0 0 1,-18 0-16,18 0 16,-18 0-16,-17 0 15,-18-18 1,-18 18-16</inkml:trace>
  <inkml:trace contextRef="#ctx0" brushRef="#br0" timeOffset="-15531.51">32491 12065 0,'0'0'15,"0"18"-15,17-1 16,-17 19-16,0 16 16,0-16-16,0-1 15,0 0-15,0 1 0,0 52 16,18-71-16,-18 36 16,18-17-1,17-19-15,-17 1 16,17-18-16,-17 18 15,-1-18-15,1 0 16,-18-18-16,0 0 16</inkml:trace>
  <inkml:trace contextRef="#ctx0" brushRef="#br0" timeOffset="-15283.85">32879 12365 0,'18'0'15,"-36"0"-15,53 0 0,0 0 16,-17 0-16,0 0 15,-1 0-15,1 0 16,0 0-16,-18-18 0,17 18 16</inkml:trace>
  <inkml:trace contextRef="#ctx0" brushRef="#br0" timeOffset="-14854.71">33285 12224 0,'0'17'31,"0"36"-15,17-17-16,-17-19 0,0 19 15,0 16 1,0-16-16,18-1 16,-18-17-16</inkml:trace>
  <inkml:trace contextRef="#ctx0" brushRef="#br0" timeOffset="-14442.89">33390 12136 0,'18'0'32,"0"17"-32,-1-17 15,19 35 1,-19-17-16,19 0 16,-1-18-16,0 17 15,-17 1-15,-1 0 16,-17-1-16,18 19 15,-18-19-15,0 1 16,0 0 0,0-1-16,0 1 15,0-1-15,-18 19 16,1-19 0,17 1-16,-18 0 0,-17 35 15,17-36 1,-35 36-16,36-35 15,-19-1-15</inkml:trace>
  <inkml:trace contextRef="#ctx0" brushRef="#br0" timeOffset="-8692.44">22684 13264 0,'0'0'0,"0"-17"0,0 34 47,0 36-31,0 0-16,17 35 15,-17-35-15,18 0 16,0 0-16,-1 0 0,36 18 16,-18-36-16,36 0 15,-36-35 1,18 0-16,-35-17 15,-1-1-15</inkml:trace>
  <inkml:trace contextRef="#ctx0" brushRef="#br0" timeOffset="-8347.71">22454 13388 0,'-17'0'15,"34"0"17,1 0-32,0-35 15,-1 17 1,1-17-16,0 17 15,17-35-15,-18 36 16,1-19-16,0 36 16,17 0-16,-17 18 15,35 35 1,-36-18-16,54 18 16,-36-35-16,36 35 15,-36-36-15</inkml:trace>
  <inkml:trace contextRef="#ctx0" brushRef="#br0" timeOffset="-7830.92">23354 13670 0,'0'18'15,"18"-18"1,17 17-16,0-17 16,0 0-16,-17 18 15,17-18-15,-17 0 0,0 18 16</inkml:trace>
  <inkml:trace contextRef="#ctx0" brushRef="#br0" timeOffset="-7707.59">23336 13864 0,'53'0'16,"-35"0"-16,35 0 15,-18 0-15,-17 0 16,-1 0-16</inkml:trace>
  <inkml:trace contextRef="#ctx0" brushRef="#br0" timeOffset="-7427.37">23936 13582 0,'18'53'16,"-18"-35"-1,0 34-15,0 1 0,0 0 16,17 71-16,-17-71 15,0 70-15,0-70 16</inkml:trace>
  <inkml:trace contextRef="#ctx0" brushRef="#br0" timeOffset="-5234.93">19226 12982 0,'36'0'16,"52"0"-1,-18 0-15,19 0 0,-1 0 16,106 0-16,-88 0 16,123 18-16,-106-18 15,107-18 1,-71 1-16,-107 17 16,-16-18-16</inkml:trace>
  <inkml:trace contextRef="#ctx0" brushRef="#br0" timeOffset="-3665.92">24642 13247 0,'0'0'0,"-18"0"15,36 17 32,17-17-31,0 18-16,53-18 16,-17 18-16,105-36 15,-70 18-15,18-18 16,17 18-16,0-17 0,0 17 15,0-18-15,-18 18 16,-17 18-16,-18-18 0,-17 17 16</inkml:trace>
  <inkml:trace contextRef="#ctx0" brushRef="#br0" timeOffset="-566.98">4815 13811 0,'0'18'0,"0"0"15,36-18 1,-19 0-16,19 0 16,-1 0-16,18 0 0,17 0 15,-34-18 1,-1 18-16,-35 18 15</inkml:trace>
  <inkml:trace contextRef="#ctx0" brushRef="#br0" timeOffset="-462.2">4921 14023 0,'0'0'0,"18"0"16,17 0-16,0 0 0,1 0 15,17-18-15,-18 18 0,0-17 16</inkml:trace>
  <inkml:trace contextRef="#ctx0" brushRef="#br0" timeOffset="-106.25">5468 13617 0,'0'-17'15,"0"34"-15,0-17 16,0 18-16,0 17 0,0 53 16,0-35-16,18 0 15,-1 0-15,1 0 0,17 35 16,-35-35-16,36 0 16,-19-18-16</inkml:trace>
  <inkml:trace contextRef="#ctx0" brushRef="#br0" timeOffset="1545.84">4992 13194 0,'-18'0'31,"18"-18"-15,-17 1-16,-1-1 15,-17 0-15,17 1 16,-17-1 0,-1 0-16,-16 18 15,16 0-15,1 0 0,-18 0 16,-35 18-16,35-18 15,-35 35-15,17-17 16,-35 0-16,36 17 16,-36 0-1,71-17-15,-18 17 0,17 0 16,-52 36-16,53-36 16,-18 36-16,18-36 15,17 18-15,-17-18 0,17 18 16,-17-18-16,17 18 0,-17 53 15,17-53 1,-34 53-16,34-36 16,-17 72-16,17-72 15,0 18-15,1 71 16,-1 17 0,18-87-16,0-1 0,18 88 15,35 1 1,-36-107-16,1 18 0,35 89 15,-36-89 1,36 71-16,-35-106 0,17 17 16,36 18-1,-36-35-15,36 36 16,-36-37-16,53 37 16,-70-54-16,17 18 0,36 35 15,-54-35-15,19-18 16,16 36-1,-16-36-15,-1 0 0,0-17 16,1 17-16,34 18 16,-35-35-16,1-1 0,-1 19 15,18-19-15,35 19 16,-53-19-16,18 1 0,-17-18 16,69 18-1,-52-1-15,-17-17 0,16 0 16,1 0-16,0-17 0,0 17 15,53-18-15,-71 0 16,71-35 0,-53 36-16,35-36 15,-35 18-15,53-36 16,-18 0 0,0-34-16,-52 52 0,17-71 15,-36 54 1,19 17-16,-19-18 0,-17 1 15,18-1-15,-1-105 16,-17 70-16,0 0 0,0 0 16,0 0-16,18-88 15,0 106-15,-18 0 0,17 17 16,19-87 0,-19 87-16,1-105 15,0 87-15,-18-87 16,0 88-16,-18-124 15,-17 106-15,-54-123 16,19 123-16,-89-123 16,71 141-16,0 17 15,0 18-15,-1 18 16,1 35-16,-18 0 0,-70 0 16,88 18-16,17-1 15,-17 1-15,17 17 0,-52 18 16,70-18-16</inkml:trace>
  <inkml:trace contextRef="#ctx0" brushRef="#br0" timeOffset="7035.16">6844 14323 0,'-18'0'16,"1"17"-16,17-34 16,-18-1-1,18-17-15,0 0 16,0-1-16,0 1 0,0-18 15,0 0-15,0 0 0,0-17 16,-35-54-16,17 54 16,-35-36-16,36 71 15,-19-36-15,19 36 16,17-1 0,0 19-16,35-1 15,-17 1-15,34 17 16,-16 0-16,34 17 15,-34 1-15,16 17 16,-16-17-16,-19 17 16,1-17-16,0-1 0,-1 1 15,-17 0-15,18-1 16,-18 1-16,0 0 16,0-1-1</inkml:trace>
  <inkml:trace contextRef="#ctx0" brushRef="#br0" timeOffset="7390.6">7108 14129 0,'0'0'16,"0"35"-16,0-17 0,0-1 15,0 1-15,18 0 0,0-1 16,17-17-16,0 0 16,-17 0-16,0-17 15,-1-1-15,1 0 0,-18-17 16,0 17-1,0 1-15,0 34 32,0 19-17,0-19-15,35 19 16,-17-19-16,17-17 16,-17 0-16</inkml:trace>
  <inkml:trace contextRef="#ctx0" brushRef="#br0" timeOffset="7551.53">7444 13882 0,'0'0'0,"17"0"16,1 17-1,0-17-15,-1 0 0,1 18 16,-1-18-16,-17 18 15</inkml:trace>
  <inkml:trace contextRef="#ctx0" brushRef="#br0" timeOffset="7651.8">7461 14023 0,'0'0'0,"18"0"0,0 0 16,34 0-16,-34 0 15,17-18-15</inkml:trace>
  <inkml:trace contextRef="#ctx0" brushRef="#br0" timeOffset="7979.67">7832 13811 0,'-18'0'16,"36"0"-16,-54 0 0,19 18 15,-1 0-15,18 52 16,0-35-16,35 54 16,-17-54-16,17-18 0,1 1 15,52 0 1,-53-18-16,53-36 16,-52 1-16,-1-18 15,-18 18-15,-34-53 16,-1 53-16,1-1 15,-19 1-15,1 0 0,-71-18 16,71 35-16,-36 18 16,54 18-16,-1 35 15</inkml:trace>
  <inkml:trace contextRef="#ctx0" brushRef="#br0" timeOffset="8613.64">8978 14358 0,'0'0'0,"18"0"16,-18-35 0,17 0-16,-17-54 15,0 54-15,-17-18 16,-1-53-16,-35 0 16,36 36-16,-36-36 15,17 36-15,1-19 16,35 54-16,0 0 15,18 35-15,35 0 16,-18 17 0,36 1-16,-36 0 15,18 17-15,0-17 16,-36-1-16,19-17 16,-19 18-16,1-18 15,-18 18 1,0-1-16,0 18 15,0-17-15,0 17 16,0-17-16,0 17 16,18-35-1,-1 18-15</inkml:trace>
  <inkml:trace contextRef="#ctx0" brushRef="#br0" timeOffset="8791.61">9313 13811 0,'0'0'16,"18"0"-16,0 0 16,-1 0-16,1 0 0,35 18 15,-36-18 1</inkml:trace>
  <inkml:trace contextRef="#ctx0" brushRef="#br0" timeOffset="8891.37">9331 13970 0,'0'18'16,"18"-18"-16,17 0 16,0-18-16,-17 18 15</inkml:trace>
  <inkml:trace contextRef="#ctx0" brushRef="#br0" timeOffset="9864.98">9225 14305 0,'-17'0'0,"-1"0"16,0 0 15,18 18-16,18-18 1,-18 17-16,18 19 16,-1-19-1,-17 1-15,18-18 16,-1 0 0,1-35-1,-18 17-15,18 0 16,-18 1-16,17 17 15,-17-18-15,18 36 16,0-1 0,-1-17-16,1 18 15,0-18-15,-1 0 16,1 0-16</inkml:trace>
  <inkml:trace contextRef="#ctx0" brushRef="#br0" timeOffset="10638.64">9754 13811 0,'0'0'0,"-17"0"15,17 18 1,0-36 62,-18 18-62,0 0 15,18-17 94,18 17-94,-36 17 47,18 1-78,0 0 16,0 34-16,-17-16 0,17 70 16,17-54-16,1 54 15,0-70-15,17-1 16,0-17-16,1-18 16,52 0-16,-53-18 15,53-53-15,-35 18 16,0-35-16,-35 35 15,-18 18-15,0-18 16,-18 18-16,-17 0 16,-18-1-16,18 1 0,-71 17 15,53 18-15,-18 18 16,36 0-16,17 52 16,18-52-16</inkml:trace>
  <inkml:trace contextRef="#ctx0" brushRef="#br0" timeOffset="11356.11">10601 14305 0,'18'0'0,"-1"-17"15,1 17-15</inkml:trace>
  <inkml:trace contextRef="#ctx0" brushRef="#br0" timeOffset="11845.44">10707 14393 0,'0'0'15,"-18"18"-15,18-36 32,0-17-17,0 17-15,-17-52 16,17 17-16,-36-35 16,36 35-16,-17 0 15,-1 0-15,18 0 0,0 0 16,0-35-16,0 35 15,18 35-15,17-34 16,0 16 0,-17 19-16,35-1 15,-36 18-15,19 0 0,-1-18 16,-17 18-16,17 0 16,-18 0-16,1 18 15,0 17-15,-18-17 16,17 52-1,1-52-15,0 35 16,-1-35-16,19 17 16,-36-17-16,0-1 15</inkml:trace>
  <inkml:trace contextRef="#ctx0" brushRef="#br0" timeOffset="12162.51">10866 14411 0,'0'0'16,"17"18"-16,1-1 0,17 1 15,-17 0-15,17-18 16,-17 0-16,-1 0 15,-17-18-15,0 0 16,0-17-16,-17 17 16,17 1-1,17 34 1,19 19 0,-1-1-1,-17-35-15,-1 18 0,18-18 16</inkml:trace>
  <inkml:trace contextRef="#ctx0" brushRef="#br0" timeOffset="12346.47">11289 14041 0,'18'0'15,"-36"0"-15,53 0 0,0 0 16,-17 0-16,0 0 16,-1 0-16,-17 17 15</inkml:trace>
  <inkml:trace contextRef="#ctx0" brushRef="#br0" timeOffset="12462.27">11412 14199 0,'36'0'16,"-72"0"-16,89-17 0,-35 17 0,0 0 0</inkml:trace>
  <inkml:trace contextRef="#ctx0" brushRef="#br0" timeOffset="13096.31">11836 13935 0,'0'0'15,"-18"0"-15,18 17 0,-35 36 16,17-17-16,18 16 16,0-16-16,0 17 0,0-18 15,18 0-15,-1 1 0,19-19 16,17-17-16,-18 0 16,35-35-16,-52 0 15,17 17-15,-35-35 16,18 18-16,-18-1 15,0 1-15,-18 18 0,-35-36 16,18 17-16,0 19 16,17-1-16,-17 18 0,0 0 15</inkml:trace>
  <inkml:trace contextRef="#ctx0" brushRef="#br0" timeOffset="18385.08">22190 13123 0,'0'-17'62,"-18"17"-62,18 17 16,18-17 15,17 0-15,-17 0-16,35 0 15,-18-17-15,0 17 0,71 0 16,-53 0-16,53 0 16,-53 0-16,17 0 15,-35 17-15,1-17 16</inkml:trace>
  <inkml:trace contextRef="#ctx0" brushRef="#br0" timeOffset="19598.8">28099 13406 0,'0'-18'16,"17"18"0,-17 18 46,18-1-46,-18 1-16,35 17 15,-35-17-15,18-1 16,0 1-16,-1 0 0,19 17 16,-1-17-16,18-1 15,0-17 1,35 0-16,-53 0 15,71-17-15,-71 17 16,53-18-16,-35 0 16,53 1-16,-71-1 15,54 18 1,-36 0-16,-1 35 16,-16-17-16,-19 17 15,1-35-15,-18 18 0,0 0 16,0-1-1,0-34 1,53-1 0,-18 18-16,0 0 0,54-18 15,-54 18-15,53 0 16,-35 18-16,35 0 16,-35-1-1,0 1-15,53-1 16,-36 1-16,-17-18 15,0-18-15,18 18 0,-18-17 0,-18-1 16,18-17 0,-53 17-16,0 1 0,-18 17 0</inkml:trace>
  <inkml:trace contextRef="#ctx0" brushRef="#br0" timeOffset="19875.04">29404 14023 0,'18'35'16,"-1"0"-16,1 1 0,0 17 0,17 35 15,-17-35 1,-1 35-16</inkml:trace>
  <inkml:trace contextRef="#ctx0" brushRef="#br0" timeOffset="21787.96">19138 13088 0,'0'0'0,"0"-18"0,18 18 31,35 0-15,0 0-16,0 0 16,88 0-16,-53 0 15,-18 0-15,36 0 16,0 0-16,106 0 15,-89-17-15,107 17 16,-125 0-16,1 0 16,-35 0-16,17 0 0,-35 0 15,0 0-15,-18 0 0,0 0 16,-35-18 0,-17 18-16,-19 0 15,1 0-15,-53 0 16,-18 0-1,36 0-15,17 0 0,-88 0 16,-18 0 0,88 0-16,-17 0 0,0 0 15,-89 0 1,89 0-16,0 0 0,-71 18 16,106-18-16,-35 17 15,71 1-15,52 0 16,88-18-1,-34 0-15,-1 0 16,18 0-16,-18-18 0,18 18 16,-1 0-16,1-18 0,106 18 15,-106 0 1,0-17-16,-36 17 16,-35 0-16,1 0 0,-54 0 15,-17 17-15,0-17 0,-18 18 16</inkml:trace>
  <inkml:trace contextRef="#ctx0" brushRef="#br0" timeOffset="23139.4">31574 13547 0,'-18'0'15,"36"0"-15,-54 0 0,54 0 31,0 0-15,17 0-16,35 17 16,-17 1-16,18-18 15,-1 0-15,19 18 0,-1-18 16,124 0-16,17 17 16,-106-17-1,107 18-15,-107-18 16,71 18-16,-106-18 15,71 17-15,-88-17 16,17 18-16,-53-18 16,0 0-16,-17 17 15,-36-17 1,-35 0-16,18 0 16,-35 0-16,34 0 15,1-17-15,-18 17 0,0 0 16,0 0-16,-17-18 0,-1 18 15,1-17-15,-19 17 16,-87-18-16,88 0 16,-106 1-1,106 17-15,-89-36 0,89 36 16,-71-17-16,89-1 16,-18 18-1,35 0-15,-18-18 0,36 18 0,0 0 16,-1 0-16,36 18 15,18 0 17,0-18-17,-1 0-15,1 0 16,-1 0-16,19 0 0,52 0 16,-35 0-16,17 0 0,107 0 15,-89 17-15,159 1 16,-124-18-1,160 35-15,-142-17 16,141 0-16,-141-1 16,71-17-16,-159 18 15,-18-18 1,-70 17-16,-36-17 16,1 0-16</inkml:trace>
  <inkml:trace contextRef="#ctx0" brushRef="#br0" timeOffset="34812.38">12771 14305 0,'17'0'31,"18"18"-15,-17-18-1,17-18-15</inkml:trace>
  <inkml:trace contextRef="#ctx0" brushRef="#br0" timeOffset="35029.96">13176 14340 0,'0'0'16,"18"0"-16,0-17 0,17 17 15,-18 0-15,1-18 16,0 18 0,-1 0-16,1 0 0,0 0 15,-1 0-15</inkml:trace>
  <inkml:trace contextRef="#ctx0" brushRef="#br0" timeOffset="35168.83">13600 14323 0,'53'-18'16,"-106"36"-16,141-36 0,-71 18 0,1 0 16,0 0-16,-1 0 15,1 0-15,0 0 16</inkml:trace>
  <inkml:trace contextRef="#ctx0" brushRef="#br0" timeOffset="35297.39">14005 14358 0,'36'18'16,"-72"-36"-16,89 36 15,-35-18-15,17 0 16,-17 0-16,-1-18 0</inkml:trace>
  <inkml:trace contextRef="#ctx0" brushRef="#br0" timeOffset="35407.68">14340 14376 0,'0'0'15,"18"17"-15,-18 1 0</inkml:trace>
  <inkml:trace contextRef="#ctx0" brushRef="#br0" timeOffset="35902.53">15081 14658 0,'0'0'16,"18"0"-16,0 0 0,-1 0 0,1-18 15</inkml:trace>
  <inkml:trace contextRef="#ctx0" brushRef="#br0" timeOffset="36392.34">14993 14270 0,'0'0'16,"18"-35"-16,-1 17 0,1-17 15,-18 17 1,0-17-16,0 17 16,0 0-16,0 36 31,0 35-15,0-18-16,0 18 15,0 18-15,0-18 0,0 88 16,0-88-16,0 0 0,0 0 15,18 35-15,-18-71 16,17 36-16,-17-35 16,0 0-1,-17-18 1,17-18 0,-18 18-16,0-18 0</inkml:trace>
  <inkml:trace contextRef="#ctx0" brushRef="#br0" timeOffset="36608.91">14887 14605 0,'0'0'16,"18"71"-16,-18-36 16,18 0-16,-1 18 0,18 0 15,-17-18-15,53 1 16,-36-36-16,0 0 15,0 0-15,1-18 0,-19 0 16,36-17 0,-35 17-16,-18-17 0,18 17 15,-18 1 1</inkml:trace>
  <inkml:trace contextRef="#ctx0" brushRef="#br0" timeOffset="38983.71">19279 13141 0,'0'0'15,"-17"-18"-15,34 1 47,1 17-31,0 0 0,-1 0-16,36 0 15,-18 0-15,54 0 16,-36 0-16,88 0 15,-71 0 1,89-18-16,-71 18 16,71 0-16,-89 0 15,72 18 1,-54-18-16,53 17 0,-71-17 16,54-17-1,-71-1-15,53 0 16,-71 1-16,-17 17 15,-18-18-15,-18 18 16,0 0-16,1 0 16,-1 0-16,-17 0 15,17 0-15,-35 0 16,36 0-16,-19 0 16,1 0-16,0 0 0,-18 0 15,18 0-15,-71 0 16,53 18-16,-53-18 15,35 17-15,-34-17 16,34 0-16,18 0 16,0-17-16,0 17 0,18-18 15,0 18-15,-1-17 0,19 17 16,34 0 0,54 0-1,-18 0 1,70 0-16,-52 0 15,88 0-15,-89 0 16,-17 0-16,0 0 0,18 0 16,-54 0-1,1-18-15</inkml:trace>
  <inkml:trace contextRef="#ctx0" brushRef="#br0" timeOffset="40373.92">31538 13564 0,'-17'0'15,"34"0"17,36 0-17,-17 0-15,16 0 16,1 18-16,0-18 16,18 0-16,17 0 0,106 0 15,-70 18-15,87-18 16,-105 0-16,123 17 15,-105-17-15,-1 0 16,1 18-16,-18-18 16,52 0-16,-87 0 15,-36 0-15,18 0 16,-35 0-16,-36 0 16,0 18-1,1-18-15,-1 0 16,-17 0-1,-18 0-15,18 0 16,-53 0-16,35 0 16,-53 0-16,35 0 15,-52-18-15,35 18 16,-89 0 0,89-18-16,0 18 0,-106-17 15,88 17-15,-88-18 16,106 18-16,-71-18 15,106 18-15,-35 0 16,53 0 0,17 0-16,36 0 15,34 0 1,1 0-16,71 0 16,-71 0-16,88 18 15,-71-18-15,19 0 16,87 18-16,-88-18 15,142 0-15,-89 17 16,123-17-16,-140 18 16,105 0-16,-158-18 15,-19 0-15,-34 17 16,0-17-16,-36 18 16</inkml:trace>
  <inkml:trace contextRef="#ctx0" brushRef="#br0" timeOffset="57085.75">3810 4057 0,'18'18'62,"-1"-1"-62,-17 1 16,18 17 0,-18 0-16,18 36 15,-18-36-15,0 71 16,0-35-16,0-18 15,17 17-15,-17-17 0,0 18 16,18 87-16,-18-87 16,17 88-1,-17-71-15,18 88 16,-18-88-16,0 18 0,18 0 16,-18 0-16,0 123 15,17-105-15,-17 140 16,-17-123-16,-1 159 15,18-159-15,-18 159 16,18-141-16,0-18 16,-17 18-16,17 0 0,0 140 15,0-157-15,0 140 16,0-141-16,0-18 16,0 1-16,-18-1 0,18 107 15,0-125 1,0 54-16,0-88 15,-17-1-15,17-17 0,0-17 16,-18 16-16</inkml:trace>
  <inkml:trace contextRef="#ctx0" brushRef="#br0" timeOffset="58397.07">3810 3951 0,'18'0'32,"-1"0"-17,1 18-15,0-18 16,-1 0-16,36 0 15,18 0 1,-18 17 0,-18-17-16,18 0 15,-18 18-15,0-18 16,54 0 0,-37-18-16,37 18 0,-36 0 15,52 0-15,-52 0 16,0 0-16,18 0 0,52 18 15,-35-18 1,-17 0-16,88 0 16,17 0-1,-70 0-15,88 18 0,-106-18 16,18 0-16,106 17 16,-106-17-16,105 18 15,-105-18-15,123 0 16,-105 18-16,87-18 15,-87 0-15,88 0 16,-107 17-16,19-17 16,105 0-16,-123 0 15,0 0 1,0 0-16,0 18 0,-1-18 16,-16 0-16,105 0 0,-89 0 15,89 0-15,-88 0 16,106 0-1,-124 0-15,18 0 0,-18 0 16,89-18-16,-89 18 16,88-17-16,-88 17 15,89-18-15,-89 0 16,0 18-16,0-17 0,71-1 16,-71 18-16,-17 0 15,17 0-15,-17 0 16,-1 0-16,71 0 15,-88 0-15,71-18 16,-89 18-16,18 0 16,17-17-16,-34 17 15,17-18-15,-36 18 16,19-18-16,-36 36 31</inkml:trace>
  <inkml:trace contextRef="#ctx0" brushRef="#br0" timeOffset="59193.31">11712 3986 0,'0'-17'0,"0"34"32,0 1-17,0 0-15,0 17 16,0 0-16,0 36 15,0-36-15,-17 71 16,17-53 0,0 0-16,-18 53 15,18-54-15,-18 72 16,18-71-16,0 88 16,0-70-16,-17 87 15,17-87-15,0 88 16,0-71-16,0 88 15,0-88-15,0 1 16,0-1-16,-18 0 0,18 88 16,0-87-16,-18 87 15,18-88-15,0 89 16,0-89-16,-17 0 16,17 88-1,0-88-15,-18 89 16,18-89-16,0 0 0,0 106 15,-18-17 1,18-89-16,0 0 16,0 106-16,0 53 15,0-88 1,36 0 0,-1-36-1,-17-52-15,-1 34 16,-17-52-16,0 0 0,0 35 15,0-52-15,-17 17 16</inkml:trace>
  <inkml:trace contextRef="#ctx0" brushRef="#br0" timeOffset="60482.13">3828 9895 0,'17'18'0,"1"-18"16,17 0-1,-17 0-15,52 0 16,-34 0-16,-1 0 0,71-18 15,-53 18-15,53 0 16,-36 0-16,-17 0 16,88 0-16,-70 0 15,70 0 1,-71 0-16,71 0 16,-70-17-16,0 17 0,-1 0 15,54 0-15,-54-18 16,54 1-16,-54 17 15,1 0-15,-1-18 16,1 18-16,-1-18 0,1 18 16,70-17-16,-70 17 15,52 0-15,-52 0 16,87 0-16,-69 0 16,105 0-16,-89 0 15,1 0-15,0 17 0,123-17 16,-105 0-1,123 0-15,-124 0 16,142 18-16,-142-18 16,142 0-16,-124 0 15,141 0 1,-141-18-16,1 18 0,-1 0 16,123 0-16,-140 0 15,140 18-15,-140-18 16,123 0-16,-141 18 15,105-1 1,-105-17-16,0 0 0,88 18 16,-106-1-16,88-17 15,-87 0-15,52 18 16,-88-18-16,17 18 16,-34-18-16,16 0 0,1 0 15,-17 17 1,-19-17-16,1 0 15,-36 0 1,1 0 0,-1 0-16,-17 18 15</inkml:trace>
  <inkml:trace contextRef="#ctx0" brushRef="#br0" timeOffset="60916.58">11624 9243 0,'0'0'0,"0"17"16,0 19 0,0-1-16,18 53 15,-18-35-15,17 71 16,-17-72 0,18 1-16,-18 0 0,0 36 15,0-54-15,0 0 16,0-17-16</inkml:trace>
  <inkml:trace contextRef="#ctx0" brushRef="#br0" timeOffset="76348.49">741 4780 0,'-71'0'0,"142"0"0,-177 18 15,35 17 1,36 0-16,0 18 0,17 35 16,36 1-1,0-36-15,52 35 16,-35-53-16,71 18 15,-53-35-15,0-18 16,0 0-16,35-18 16,-70 0-16,17-17 15</inkml:trace>
  <inkml:trace contextRef="#ctx0" brushRef="#br0" timeOffset="76828.79">1111 4374 0,'0'0'15,"-17"0"1,-1 18-16,0 0 16,-17 17-16,17 0 15,-17 18 1,35-35-16,18 35 16,-18-36-16,53 36 15,-36-35-15,1 0 0,17-18 16,-17 17-16,0-17 0,17 18 15,-18-18-15,-17 18 16</inkml:trace>
  <inkml:trace contextRef="#ctx0" brushRef="#br0" timeOffset="77066.93">1235 4551 0,'17'0'16,"1"0"0,0 0-16,35-18 15,-36 18-15,1-17 16,-1 17-16,1 0 15</inkml:trace>
  <inkml:trace contextRef="#ctx0" brushRef="#br0" timeOffset="77317.09">1323 4357 0,'0'0'0,"-18"17"32,18 54-17,0-36-15,0 53 16,18-52-16,-18-1 0,0 0 16,18 1-16,-1-19 0,1 1 15,17 0-15,-17-18 16,35 0-1,-36-18-15,1 0 16,-18 1-16</inkml:trace>
  <inkml:trace contextRef="#ctx0" brushRef="#br0" timeOffset="77522.64">1535 4568 0,'17'0'16,"1"0"-16,0 0 0,17 0 15,-18 0 1,19 0-16,-19 0 16</inkml:trace>
  <inkml:trace contextRef="#ctx0" brushRef="#br0" timeOffset="77996.4">1870 4410 0,'0'17'31,"0"1"-16,0 0-15,0-1 0,0 36 16,0-35-16,0-1 0,17 36 16,-17-35-1,0 17-15,0-17 16</inkml:trace>
  <inkml:trace contextRef="#ctx0" brushRef="#br0" timeOffset="78362.62">1940 4322 0,'-17'0'0,"34"17"31,1 1-15,17-1-16,-17 1 0,52 17 15,1 18 1,-53-35-16,52 17 16,-52-17-16,-18-1 15,17 1-15,-17 0 0,-17-1 16,-1 1-1,-17-18-15,0 18 0,-1-1 16,-17 19-16,36-19 16,-19 19-16,36-19 15,0 1 1</inkml:trace>
  <inkml:trace contextRef="#ctx0" brushRef="#br0" timeOffset="83890.46">318 6033 0,'17'0'31,"-17"17"-31,53-17 16,0 18-1,-18-18-15,-17 0 0,52 17 16,-52-17-16,0 0 16,-1 0-16</inkml:trace>
  <inkml:trace contextRef="#ctx0" brushRef="#br0" timeOffset="84013.29">406 6244 0,'35'0'15,"-70"0"-15,105 18 0,1-18 16,-36-18-16,36 18 16,-36 0-16</inkml:trace>
  <inkml:trace contextRef="#ctx0" brushRef="#br0" timeOffset="84574.03">1129 6138 0,'0'-17'16,"0"34"-16,0-52 0,-18 35 15,1-18-15,-1 18 0,-17 0 16,-1 18-16,19 0 0,-36 52 16,18-34-16,17 69 15,18-69-15,35 34 16,1-52 0,16 17-16,-16-35 15,34 0-15,-34-35 16,-1 0-16,-18-1 15,-17-34-15,-17 52 16,-18-52 0,17 52-16,0 0 15,18 36 1,18 52 0,0-34-16,34 34 15,-34-52-15,17 17 16,-17-17-16,0-1 0,17 19 15</inkml:trace>
  <inkml:trace contextRef="#ctx0" brushRef="#br0" timeOffset="84959.55">1446 5733 0,'-17'0'15,"-1"35"1,0-17-16,-17 17 16,0-18-16,35 1 15,-18 0-15,18-1 16,0 19-16,18-19 16,0 19-16,-1-19 15,18 19-15,-17-36 16,17 35-16,-17-35 15,17 17 1,-17-17-16</inkml:trace>
  <inkml:trace contextRef="#ctx0" brushRef="#br0" timeOffset="85241.8">1535 5874 0,'17'0'31,"1"0"-16,0 0 1,-1 0-16,1 0 0,17 0 16,-17 17-16,-1-17 15</inkml:trace>
  <inkml:trace contextRef="#ctx0" brushRef="#br0" timeOffset="85491.46">1623 5662 0,'0'35'0,"0"-17"16,0 35-16,0-18 15,0 0-15,0 1 0,0 34 16,17-52-16,1 17 15,-18-17 1,18 17-16,-1-35 16,1 0-16,0 0 15,-1 0-15</inkml:trace>
  <inkml:trace contextRef="#ctx0" brushRef="#br0" timeOffset="85810.16">1870 5891 0,'17'0'31,"1"0"-15,0 0-16,-1 0 0,19 0 15,-19 0-15,1 0 16,-1 0-1</inkml:trace>
  <inkml:trace contextRef="#ctx0" brushRef="#br0" timeOffset="86114.2">2117 5768 0,'0'18'15,"0"17"1,17-18-16,-17 19 15,0-1-15,0 0 16,0-17-16,0 0 16,0-1-1,18-17-15</inkml:trace>
  <inkml:trace contextRef="#ctx0" brushRef="#br0" timeOffset="86475.66">2223 5662 0,'-18'0'16,"18"18"-1,18-18 1,17 35-16,0-17 16,-17-18-16,-1 17 15,1 1-15,0 0 0,-1-1 16,1 1-16,0-1 0,-18 1 16,17 0-16,-17-1 0,0 1 15,0 17-15,0 1 16,-35-1-1,17-17-15,18-1 16,-35 1-16,0 17 0,17-17 16,0-1-16,1 1 0,-1 0 15</inkml:trace>
  <inkml:trace contextRef="#ctx0" brushRef="#br0" timeOffset="87543.17">3087 4957 0,'-18'0'31,"18"17"63,18-17-79,-1 0-15,19 18 16,-1-18-16,53 17 16,-35-17-16,88 0 15,-53 0-15,18 0 16,-18 0-16,1 0 0,69-17 16,-105 17-16,53 17 15,-71-17-15,1 0 16</inkml:trace>
  <inkml:trace contextRef="#ctx0" brushRef="#br0" timeOffset="94246.24">7761 9578 0,'0'-18'15,"0"36"1,0 0 0,0-1-16,18 18 0,-18 71 15,17-53-15,-17 88 16,0-70-16,0 17 15,0-17-15,0-1 0,0 1 16,36 17-16,-36-53 16,17 18-1,-17-35-15,0-1 16</inkml:trace>
  <inkml:trace contextRef="#ctx0" brushRef="#br0" timeOffset="94678.89">7285 10989 0,'0'-18'0,"18"18"16,17 36 0,35 34-1,-34-34-15,52 52 0,-53-53 16,0 0-16,54 36 16,-54-54-16,-18 1 15,1 0-15,0-1 0,-18 1 16,-18-18-16</inkml:trace>
  <inkml:trace contextRef="#ctx0" brushRef="#br0" timeOffset="94900.98">7726 11024 0,'0'0'15,"-18"18"-15,1-18 0,-1 35 16,-35 18-16,18-18 16,17 18-16,-17-17 0,0-1 15,-1 0-15,1 0 0,-18 18 16,35-35 0,18 0-16</inkml:trace>
  <inkml:trace contextRef="#ctx0" brushRef="#br0" timeOffset="95262.25">8184 10689 0,'-17'0'15,"-1"0"1,1 18 0,-36-1-16,35 19 15,-17 17-15,17-36 16,18 36-16,0-35 15,35 35 1,1-36-16,-19 1 0,19 0 16,-19-1-16,18-17 0,1 18 15,-19 0-15,1-18 16,-18 17-16,0-34 16</inkml:trace>
  <inkml:trace contextRef="#ctx0" brushRef="#br0" timeOffset="95468.8">8308 10901 0,'18'0'16,"-1"0"-1,36 0-15,-35 0 16,52-18-16,-52 18 15,17-17 1,-17 17-16,-18-18 16,-18 18-1</inkml:trace>
  <inkml:trace contextRef="#ctx0" brushRef="#br0" timeOffset="95712.95">8467 10689 0,'0'18'16,"0"35"-1,0-18-15,0 18 16,0-18 0,0 36-16,17-54 15,1 19-15,0-19 16,17-17-1,0 0-15,-17 0 0,17 0 16,-17-17-16,-1-1 16</inkml:trace>
  <inkml:trace contextRef="#ctx0" brushRef="#br0" timeOffset="96208.81">8767 10636 0,'0'0'15,"0"18"1,35 0-1,-18-18-15,36 17 16,-17-17-16,-1 18 16,35-18-1,-34 35-15,-19-35 16,1 18-16,-18 17 16,-18 18-1,1-35-15,-1-1 0,-17 18 16,17-35-16,-17 18 15,17 0-15</inkml:trace>
  <inkml:trace contextRef="#ctx0" brushRef="#br0" timeOffset="99979.78">4128 5080 0,'17'0'16,"-17"-18"-16,18 18 15,-18-17 1,17 17-16,1 0 15,0 0-15,17-18 16,-17 18 0,17-18-16,-17 18 15,-1-17 1,1 17 62,-1 0-62,1 0-1,0 0 1,-1 0 0,1 0-16,0 0 15,-1 0-15,1 0 0,0 17 16,-1-17-16,18 0 15,-17 0-15,17 0 16,1 0-16,-1 0 16,-17 0-16,17 0 15,-17 0-15,-1 0 0,18 18 16,-17-18-16,17 0 16,-17 18-16,0-18 15,-1 0 1,1 0-16,0 17 15,17-17 1,-18 0-16,1 0 0,0 18 16,-1-18-16,1 0 15,17 0 1,-35 18-16,18-18 16,0 0-16,-1 0 15,1 0 16,-18 17-31,17-17 16,1 18-16,0 0 16,-1-1-1,1 1-15,0-18 16,-18 17-16,17 1 16,-17 0-1,18 35 1,0-18-16,-18 18 15,17-35-15,1 34 16,0-34 0,-1 17-16,-17-17 0,18 17 15,-18-17-15,35 52 16,-35-52-16,18 35 16,-1-18-16,-17 18 15,18-18-15,-18 36 16,0-36-16,18 36 15,-18-36-15,0 53 16,0-35-16,17 18 16,-17-18-16,18 35 15,0-35-15,17 70 16,-18-70-16,19 88 16,-36-70-1,35 52-15,-35-70 16,18 53-16,-18-53 15,17-18-15,-17 1 16,18 34-16,0-52 16,-18 17-16,0-17 0,17-1 15,-17 1-15</inkml:trace>
  <inkml:trace contextRef="#ctx0" brushRef="#br0" timeOffset="101407.23">5856 7320 0,'0'-17'0,"0"-1"16,0 0 0,-18 18 15,18 18 0,18-18-15,-18 18-1,18-1 1,-18 1 0,17 17-16,-17-17 15,0 17-15,0-17 16,0 17-16,0-17 16,0-1-16,18 36 15,-18-35-15,18 17 16,-18 0-16,17 18 15,-17-18-15,18 36 16,-18-53-16,18 35 16,-18-18-16,35 18 15,-35-18-15,35 18 16,-17-18 0,-1 18-16,1-18 15,0 18-15,-1-17 16,-17-19-16,18 19 0,0-19 15,-1 18-15,1-17 0,-18 17 16,35 1 0,-17-19-16,-1 36 15,1-35-15,0 0 16,-18-1-16,17 1 0,1 17 16,0-17-16,35-1 15,-36 1-15,18 0 16,-17-18-16,17 35 15,-17-35-15,17 35 16,-17-35-16,35 35 16,-35-35-16,17 18 15,-18 0-15,36-1 16,-35 1 0,17 0-16,1-1 15,-1 19-15,0-36 16,0 17-16,-17 1 15,17-1 1,-17-17-16,17 18 16,0 0-16,18-18 15,-35 17-15,53-17 16,-54 18-16,19-18 16,-19 0-16,1 18 0,17-18 15,-17 0-15,17 17 16,-17-17-16,-1 0 15,1 0-15,17-17 16,-17 17 0,17 0-1,-17 0-15,-1 0 16,1 0-16,0 0 16</inkml:trace>
  <inkml:trace contextRef="#ctx0" brushRef="#br0" timeOffset="102387.65">7444 9172 0,'17'0'0,"1"0"15,-18-17-15,18 17 16,-1 0-16,1 0 15,-1 0 1,1 0 0,0-18-1,-1 18-15,1-35 16,0 35-16,17-36 16,-35 19-1,18-19-15,-1 19 0,18-36 16,-17 18-16,-18-1 15,18 1-15,-18 0 0,17-36 16,-17 36-16,0-36 16,0 54-16,0-1 15,-17 18 1,-1 18 0,18-1-16</inkml:trace>
  <inkml:trace contextRef="#ctx0" brushRef="#br0" timeOffset="103105.55">7779 9596 0,'0'17'15,"-18"-17"-15,18-17 47,18-1-31,-18 0 0,0 1-16,0-1 15,0 0-15,0 1 16,0-19-1,0 19-15,0-1 16,0-17-16,0 17 0,17 1 0,-17-19 16,0 1-1,0 17-15,0-34 16,18 16-16,-18 19 16,0-19-16,0 19 15,0-1-15,-18 0 16,18-17-1,0 17-15,0-17 16,0 18-16,0-1 16,0-17-16,0 17 15,0-17-15,0 17 0,0-35 16,18 36 0,-18-1-16,0 0 15,18-17-15,-18 17 16,0 1-16,0-1 0,0-35 15,0 36 1,-18-1 0,18 0-16,-18 18 15</inkml:trace>
  <inkml:trace contextRef="#ctx0" brushRef="#br0" timeOffset="104689.13">7779 8643 0</inkml:trace>
  <inkml:trace contextRef="#ctx0" brushRef="#br0" timeOffset="104755.31">7779 8643 0,'17'18'47</inkml:trace>
  <inkml:trace contextRef="#ctx0" brushRef="#br0" timeOffset="105085.68">7814 8678 0,'-18'0'0,"36"-17"0,-18 34 16,0-17 15,0 18-15,0-36-1,0 1 1,18-1-1,-18-17-15,0 17 16,0-17-16,0-18 16,0 18-16,0-18 15,0 17-15,17 1 16,-17 18-16,18-19 16,-18 19-16,-18 17 31,1 17 0,17 1-31,-18-18 16</inkml:trace>
  <inkml:trace contextRef="#ctx0" brushRef="#br0" timeOffset="105423.08">7549 8484 0,'18'-17'31,"17"-19"-15,-17 19-16,0-1 0,-1 0 15,1 1-15,-18-1 0,35-17 16,-17 17-16,17-17 15,-17 17 1,-1 18-16,1 0 16,0 18-16,-1 0 15,1 17-15,0 0 0,17 53 16,0-70 0,-17 17-16,35 18 15,-36-53-15,1 18 16,0 0-16</inkml:trace>
  <inkml:trace contextRef="#ctx0" brushRef="#br0" timeOffset="108242.89">7020 7479 0,'-17'-35'15,"17"52"17,17 54-17,1-36-15,0 89 16,-18-54-16,17 36 15,-17-71-15,0 53 16,0-70-16,18 0 16,-18-1-16,17 1 0,1-18 15,0 0-15</inkml:trace>
  <inkml:trace contextRef="#ctx0" brushRef="#br0" timeOffset="108976.95">7056 7479 0,'0'-18'16,"17"18"-1,36-17 1,-18 17-16,36-18 16,-18 18-16,0 0 15,0 0-15,0 0 0,88 18 16,-71-18 0,89 17-16,-88-17 15,-1 18-15,1-18 0,-1 0 16,71 0-16,-88 0 15,35-18 1,-70 18-16,17 0 16,-17 0-16,0 0 0,-1 0 15,-17 18-15,18-18 16,-18 18 0,18-18-16,-18 17 15,0 1 1,0-1-16,0 1 15,0 0-15,0-1 0,0 1 16,0 53-16,0-54 16,0 71-16,0-52 15,0 34 1,0-34-16,0-1 0,0 0 16,0 36-16,0-36 15,17 18-15,-17-36 16,0 1-16,-17 0 15,-1-18 1,0 17-16,-35 1 16,18-18-1,-53 35-15,35-35 16,-18 0-16,1 18 16,-1-18-16,-34 0 0,-90 0 15,90 0-15,-54-18 16,88 1-16,-34-1 15,69 0-15,19 1 16,-1 17-16,18-18 16,0 0-1</inkml:trace>
  <inkml:trace contextRef="#ctx0" brushRef="#br0" timeOffset="109315.85">7232 7832 0,'0'0'16,"18"0"15,17-18-31,-17 18 16,17 0-16,0 0 15,0 0-15,-17 0 16,0 0-16,-18-18 15</inkml:trace>
  <inkml:trace contextRef="#ctx0" brushRef="#br0" timeOffset="109499.84">7303 7638 0,'17'17'0,"-34"-34"0,52 70 15,-35-18-15,17 35 16,1-17-16,-18-17 0,18 34 16,-1-35-16,-17 1 15,18-19-15,0 1 0,-1-18 16</inkml:trace>
  <inkml:trace contextRef="#ctx0" brushRef="#br0" timeOffset="110128.01">7549 7885 0,'0'-18'0,"0"36"0,-17-36 16,17 36 0,0-1-16,-18 19 15,18-19-15,18 36 16,-1-53-16,1 35 15,0-35-15,17-17 16,-17 17-16,-1-36 16,-17 19-16,0-18 15,-17 17 1,17 0-16,-18 1 0,18-1 16,-18 18-16,18-18 15,0 36 1,18 17-16,-18-17 15,35 17 1,-35-17-16,36 17 16,-36-17-16,17-18 15,-34 0 17,17-18-17,0 0 63,0 1-62,0-1-16,17 1 16,1-1-16,-1 0 15,1 18-15,0 0 16,-1 18-1,1 0 1,0-1-16,-1 1 16,-17-1-16,18 1 15,-18 0-15,0-1 16</inkml:trace>
  <inkml:trace contextRef="#ctx0" brushRef="#br0" timeOffset="110528.8">7902 7602 0,'18'36'15,"0"34"-15,-1 18 16,1-52-16,-1 17 16,-17-18-16,18 18 15,-18-18-15,0-17 16,0-1-16,18-17 16,-18-17-16,0-19 15,17 19-15,1-36 16,-18 18-16,35-1 15,-35 19-15,36 17 16,-19 17-16,1 19 16,-1-19-16,-17 54 15,18-54 1,-18 36-16,18-35 16,-18 0-16,0-1 15</inkml:trace>
  <inkml:trace contextRef="#ctx0" brushRef="#br0" timeOffset="112553.33">7497 6015 0,'0'18'0,"0"34"15,17-16-15,18 70 16,-17-36-16,-18 18 16,35 124-16,-35-106 15,0 0-15,0-1 16,0-16-16,18 52 0,-18-71 16,18 19-1,-18-72-15,0 18 16,0-17-16,0-36 15</inkml:trace>
  <inkml:trace contextRef="#ctx0" brushRef="#br0" timeOffset="113015.06">7355 6315 0,'0'0'0,"0"-18"31,18-17-15,0 17-16,-1-17 16,-17 0-16,18 17 0,0-17 0,-18-18 15,17-18-15,1 54 16,-18-36-16,18 53 15,-1-18 1,1 18-16,17 35 16,0-17-16,18 35 15,-35-18-15,17 18 16,0-35-16,-35 17 0,36 18 16</inkml:trace>
  <inkml:trace contextRef="#ctx0" brushRef="#br0" timeOffset="113475.7">7990 6597 0,'0'0'16,"-17"-18"-16,-1 18 15,1 0-15,-19 18 16,1 17-16,35-17 16,-18 17-16,18 18 0,0-18 15,18 36-15,17-36 16,18 0-1,-18-17-15,18 0 16,-17-18-16,-1 0 16,-35-18-16,18-17 15</inkml:trace>
  <inkml:trace contextRef="#ctx0" brushRef="#br0" timeOffset="113977.17">7902 6385 0,'0'-17'0,"0"-1"16,18-17-16,-18 17 15,18-35-15,-18 36 16,17-19 0,1 19-16,-1-1 15,-17 36 16,18 17-15,-18-17 0,18 34-16,-1-34 15,1 0-15,17 17 16,-17-35-16,0 0 16,-1 0-16,1 0 0,-1-18 0,-17 1 15,18-19-15,-18 1 16,0-18-1,0 36-15,0-36 16,0 35-16,-18 0 16,18 36-1</inkml:trace>
  <inkml:trace contextRef="#ctx0" brushRef="#br0" timeOffset="114534.43">8378 6368 0,'0'-18'15,"-17"36"17,-1-1-17,18 1-15,-17 0 16,-1-1-16,18 18 0,-18-17 15,18 0-15,0 17 16,0-17-16,18 17 16,0-17-16,17-1 15,-18-17 1,1 18-16,-18 0 16,18-18-16,-18 17 15</inkml:trace>
  <inkml:trace contextRef="#ctx0" brushRef="#br0" timeOffset="114737.68">8414 6509 0,'17'0'16,"1"0"-16,17 0 15,-17 0-15,0 0 16,-1 0-16,1 0 16,-18 17-16,-18-34 31</inkml:trace>
  <inkml:trace contextRef="#ctx0" brushRef="#br0" timeOffset="114938.21">8484 6368 0,'0'35'15,"0"-70"-15,0 105 0,0-52 0,0 17 16,18 0-16,0 1 16,17-1-1,-17-17-15,17-1 16,-18-17-16,1 0 15,0 0-15,-18-17 16</inkml:trace>
  <inkml:trace contextRef="#ctx0" brushRef="#br0" timeOffset="115211.44">8661 6315 0,'17'17'15,"1"-17"1,0 18-16,17 0 16,-17-1-1,17 1-15,-35 0 16,17-1-16,1 1 16,-18 17-1,18-17-15,-18 17 16,0-17-16,-18-1 15,0 1-15,1-18 0,-18 35 16,-1-17-16,1 0 16</inkml:trace>
  <inkml:trace contextRef="#ctx0" brushRef="#br0" timeOffset="117746.74">7849 8961 0,'0'-18'31,"0"36"-15,0-1 15,0-34 94</inkml:trace>
  <inkml:trace contextRef="#ctx0" brushRef="#br0" timeOffset="118791.69">7743 9208 0,'0'-18'31,"18"0"-15,-18 1-1,0-1-15,18-35 16,-18 35-16,0 1 0,17-19 16,-17 19-16,18-18 15,0 17 1,-1 18-16,-17-18 15,18 18 1,0-17 0,-1 17-16,1 0 15,0 0 1,-1 17-16,18-17 16,-17 0-16,0 0 15,17 0 1,-17 0-16,35 0 0,-36 0 15,36 0-15,-35 0 16,35 18 0,-36-18-16,36 18 15,-18-18-15,18 17 16,-17-17-16,34 18 16,-34-18-16,-1 0 0,18 17 15,17 1 1,-34-18-16,16 18 15,-16-18-15,34 0 16,-34 17-16,16-17 16,-16 0-1,-1 0-15,-17 18 0,17-18 16,0 0-16,-17 0 0,35 0 16,-36 0-16,36-18 15,-35 18-15,0 0 16,-1 0-16,19 0 15,-19-17 1,18-1 0,-35 0-16,36-17 15,-19 18-15,1-19 16,0 19-16,-1-19 16,-17 19-16,18-19 15,-18 19 1,0-1-16,18 1 0,-18-36 15,0 35-15,0-17 16,0 17-16,0 0 16,17 1-16,-17-1 15,0 1 1,0-1-16,0 0 16,0 1-1,0-1-15,0 0 16</inkml:trace>
  <inkml:trace contextRef="#ctx0" brushRef="#br0" timeOffset="119098.51">9402 8625 0,'0'0'0,"17"-17"16,36-36 0,-35 35-1,17-17-15,-17 17 0,17-17 16,-17 17-16,-1 1 16,-17 34-1,18 36 1,-1-17-16,1-1 0,17 0 15,-17 0-15,17 1 0,-17-19 16,17 1-16,-17 0 0,17-1 16</inkml:trace>
  <inkml:trace contextRef="#ctx0" brushRef="#br0" timeOffset="119565.75">9084 7638 0,'0'17'16,"0"19"-16,18 34 15,-18-35-15,17 18 16,1 0-16,-18 18 0,0-18 16,18-18-16,-18 36 15,0-36-15,17-18 16,1 1-16,0-36 15,-18-17-15</inkml:trace>
  <inkml:trace contextRef="#ctx0" brushRef="#br0" timeOffset="120071.6">9013 7638 0,'0'0'15,"18"-18"-15,0 0 0,-1 18 16,54-17 0,-18-1-16,53 18 0,-36 0 15,71-18 1,-52 18-16,-1 0 0,-18 0 16,89 18-16,-88 0 15,34 17-15,-69-17 16,17 17-16,-36 0 15,1 0-15,0 1 16,-1 17 0,-17-36-16,18 54 15,-18-36-15,0 0 0,17 54 16,1-36-16,0 35 16,-18-53-16,17 0 15,1 1-15,-18-1 0,18-18 16,-1 1-1,-17 0 1,-35-18 0,0 0-16,-36 0 15,1 0-15,17 0 16,-124-18 0,89 18-16,-71-18 15,89 18-15,-36-17 16,71-1-16,-1 18 0,-16-35 15,34 17-15,0 1 16</inkml:trace>
  <inkml:trace contextRef="#ctx0" brushRef="#br0" timeOffset="120543.33">9860 7885 0,'18'0'16,"-36"0"-16,36-18 0,-36 18 15,-17 0-15,17 0 16,-35 18-16,18-1 16,0 1-16,-1 0 15,-16 17-15,-19 18 16,36-18-16,17 18 15,18-35-15,35 17 16,-17-18-16,70-17 16,-53 0-16,36 0 15,-53-17-15,-1-1 16,-17 1-16,-35-19 16,0 19-16,-36 17 15,36 0-15,-36 0 16</inkml:trace>
  <inkml:trace contextRef="#ctx0" brushRef="#br0" timeOffset="121684.63">9490 6121 0,'-18'0'15,"36"17"1,-1 36-1,-17 0-15,36 88 16,-36-53-16,17 107 16,1-90-16,-18 1 15,35 53-15,-17-71 16,-1 18-16,1-53 16,-18 17-1,0-52-15,18 0 16,-18-1-16,-18-34 15,18-1-15</inkml:trace>
  <inkml:trace contextRef="#ctx0" brushRef="#br0" timeOffset="122204.68">9402 6315 0,'-18'0'16,"18"-18"31,18 0-47,-18 1 15,0-1-15,0-17 16,0 17-16,0-35 15,0 36-15,0-19 16,17 19-16,-17-18 0,18 17 16,-1-17-16,-17 17 15,18 0-15,0 18 16,-1 18-16,1-18 16,0 18-16,-1 17 0,19 0 15,-1-17-15,0 17 16,-17-17-16,17 17 15,-35-17-15,35-1 16</inkml:trace>
  <inkml:trace contextRef="#ctx0" brushRef="#br0" timeOffset="122852.92">10107 7126 0,'0'18'15,"0"-36"-15,0 18 32,0-53-17,0 18-15,-18 0 16,18-1-16,-17 1 15,-1-18-15,-17 0 0,17 0 16,-17-52-16,17 52 16,-17-36-16,35 54 15,-18-35 1,18 34-16,-17 1 16,34 17-16,-17 1 15,18 17 1,0-18-16,-1 18 15,1 0-15,17 0 16,1 0 0,16 0-16,-16 18 15,-1-18-15,-17 0 16,17 17-16,-17-17 16,-18 18-1,0 0-15,0-1 16,0 1-16,0 0 15,0-1-15,17 1 16,-17-1-16,18 1 16,-18 17-16,0-17 15</inkml:trace>
  <inkml:trace contextRef="#ctx0" brushRef="#br0" timeOffset="123174.5">10460 6826 0,'0'36'16,"0"-72"-16,18 107 0,-18-36 0,17-17 0,1 17 16,17 18-1,-17-35-15,-1-1 0,19-17 16,-19 0-16,1-17 15,0-1-15,-18-17 0,0 17 16,17-17-16,-17 17 0,0-35 16,0 36-1,0 34 1,18 54 0,-1-36-16,1 18 15,17 35-15,-35-53 16,18 36-1</inkml:trace>
  <inkml:trace contextRef="#ctx0" brushRef="#br0" timeOffset="126011.04">5027 5098 0,'18'0'16,"-1"0"-1,19 0-15,-19 0 16,19 0-16,16 0 0,1-18 15,0 18-15,18 0 16,-1 0-16,72 0 16,-54 0-16,88 0 15,-88 18-15,89-1 16,-89 1-16,0-18 16,-17 18-16,17-1 0,88-17 15,-105 18-15,70-18 16,-71-18-16,-17 18 15,0-17-15,-17 17 0,16 0 16,-16-18-16,-19 18 0,36 0 16,-35 0-16,0 0 15,-36 18 17,0-18-32</inkml:trace>
  <inkml:trace contextRef="#ctx0" brushRef="#br0" timeOffset="126579.02">7514 5927 0,'0'0'16,"0"17"-16,18-17 31,-36 0 0,1 0-15,17-17 15</inkml:trace>
  <inkml:trace contextRef="#ctx0" brushRef="#br0" timeOffset="127286.08">7179 5115 0,'0'-17'31,"18"17"94,-1 0-109,1-18-16,0 18 16,-1 0-16,1 18 0,0-18 15,17 0-15,-18 17 0,54-17 16,-18 18-16,35-18 15,-35 0-15,0 0 16,53-18 0,-53 18-16,17 0 15,-17 0-15,-18 0 16,-17 0-16,0 0 0,-1 0 16,1 0-16,0 0 15,-18-17-15</inkml:trace>
  <inkml:trace contextRef="#ctx0" brushRef="#br0" timeOffset="127630">8008 4939 0,'18'0'47,"17"18"-31,-17-18-16,35 35 15,-18-18-15,-18-17 16,1 18-16,0 17 0,-18 1 16,0-19-16,0 19 15,-18-1-15,0-18 16,1 1-16,-1 17 0,1-17 16</inkml:trace>
  <inkml:trace contextRef="#ctx0" brushRef="#br0" timeOffset="128329.36">7444 6103 0,'-18'0'16,"36"0"-16,-54-18 0,36 1 15,0-1 1,0 1-16,0-1 16,0 0-16,18 18 0,-18-35 15,0 17-15,0-17 16,0 17-16,18-35 15,-1 36-15,1-54 16,0 54 0,-1-36-16,1 35 15,-1 0-15,1-17 0,0 18 16,17-1-16,-17 0 16,17 1-16,-17 17 15,-1-18-15,1 18 16,17 0-16,-17 0 15,17 0-15,-17-18 16,-1 18-16,1 0 16,17-17-16,-17 17 15,0 0-15,-1 0 16,1-18-16,-1 18 0,36-18 16,-35 1-1,0 17 16,-18-18-15,17 18 0,-17-17-16,18-1 15,0 0-15,-18 1 16,0-1 31,-18 0-32</inkml:trace>
  <inkml:trace contextRef="#ctx0" brushRef="#br0" timeOffset="128724.91">8114 4727 0,'0'18'16,"18"52"0,-18-17-16,35 36 15,-18-19-15,1 18 16,0-35-16,-1-18 15,-17 1-15,18-19 0,-18 19 16,18-36 0,-18-18-1</inkml:trace>
  <inkml:trace contextRef="#ctx0" brushRef="#br0" timeOffset="129225.74">8114 4692 0,'18'18'15,"17"-1"1,0-17-16,0 18 16,1-18-16,-1 0 0,53 0 15,-35-18-15,71 1 16,-72-1-16,90 0 15,-90 1-15,72-1 16,-89 18 0,0 0-16,-17 0 15,0 35-15,-1-17 16,-17 0-16,0 35 16,0-36-1,18 1-15,-18-1 16,18 19-16,-18-19 0,17 19 15,-17-1-15,0 0 0,0 53 16,0-35-16,18 18 16,-18-36-16,0 0 15,0-17-15,-35 0 16,-1-1-16,-34 1 16,17-18-16,-35 18 15,35-18-15,-53-18 16,53 0-16,-53-17 15,71 17 1,-53 1-16,52 17 16,19 0-16,-1 0 0,18 17 15</inkml:trace>
  <inkml:trace contextRef="#ctx0" brushRef="#br0" timeOffset="129976.72">9349 5962 0,'0'0'15,"17"-18"17,-17 1-17,18-1-15,-18 0 16,0 1-16,0-1 0,0-35 16,0 36-16,0-36 15,-18 35-15,-17-35 16,17 18-16,-35-18 15,36 18 1,-54-36-16,36 53 16,-36-17-16,36 18 15,17 17-15,-17 0 0,0 0 16,17 0-16,-17 0 0,0 17 16,17-17-1,0 18-15,1-18 16,-1 17-16,1-17 15,-1 0-15,0 0 16,1 0-16,-19 0 16,19 0-16,-1-17 15,0 17 1,18-18 0,0 1-16,18-1 15,-18 0-15,0 1 16,0-1-1,18 0 1,-18 36 15</inkml:trace>
  <inkml:trace contextRef="#ctx0" brushRef="#br2" timeOffset="138534.65">8184 5045 0,'18'-18'16,"0"0"15,-1 1-16,19-1-15,17-35 16,-18 36-16,35-54 16,-34 53-1,34-34-15,-52 34 16,17-17-16,-17 35 16,-36 0-16,18 17 15,-17 1-15,-19 0 0,1 17 16,0 0-16,-1-17 0,-17 52 15,18-34 1,-35 34-16,52-35 16,0 1-16,36-36 31,35-53-15,-18 17-16,18-16 15,-35 16-15,17 19 0,18-36 16,-35 35-16,17-17 15,0 35-15,-17-18 16,-1 18-16,1 0 0,0 0 16,-18 18-16,-18 17 15,0 0-15,-52 54 16,35-54-16,-1 18 16,19-18-16,-19 0 0,19 1 15,34-36 1,19-53-1,17 17-15,17-34 16,-35 35-16,54-18 16,-54 17-16,0 1 15,36-18-15,-54 36 16,19 17-16,-54 17 16,-17 36-1,-1-18-15,-16 36 16,34-36-16,0 0 15,-17 36-15,35-53 16,0-1-16,18-17 31,35-35-31,-36 17 16,36-35-16,-18 18 16,-17 18-16,17-19 15,-17 36 1,-18 36-1,-35 16-15,-1 19 16,1 0 0,35-54-16,-18 18 15,18-17-15,0 0 16,18-18-16,0 0 16,-1 0-16,1-18 15,0 0-15,-1 1 0,1-1 16,0 1-1,-18 34 17,-18 36-32,0-35 15,18-1-15,0 19 16,18-19 0,0-17-16,34-35 0,-34 17 15,0 18-15,-18-17 16</inkml:trace>
  <inkml:trace contextRef="#ctx0" brushRef="#br2" timeOffset="138829.94">8202 4974 0,'0'0'15,"18"0"-15,-1 0 0,36 0 16,-35 0-1,70-17-15,-53 17 16,36-18-16</inkml:trace>
  <inkml:trace contextRef="#ctx0" brushRef="#br2" timeOffset="140921.36">18927 11377 0,'-18'-18'16,"0"18"-16,18-17 16,0-1-16,-17 1 15,17-1 1,-36 0-16,19 1 15,-54-1-15,36 18 16,-89 18-16,71-1 16,-35 19-1,53-1-15,-36 18 16,54-18-16,-1-17 16,18 17-16,0 0 0,18 36 15,-1-18-15,19 53 16,-19-54-16,1 1 15,0 18-15,-1-18 0,1 70 16,0-87-16,-18 52 16,-18-53-16,18-17 15,-18-1-15,-17 1 0,-18 17 16,18-35-16,-36 0 16,54 0-1,-19-17-15,1 17 0,17-18 16,-17 18-16,35-18 15,0 18-15,18 0 16,35 0-16,-18 0 16,-17 0-16,17 0 15,18 0-15,-36 0 16,1 0-16,17 36 16,-35-19-16,0 1 15,18 17-15,-18 0 0,0 36 16,18-36-16,-18 53 15,0-35-15,0 36 16,0-54-16,-36 53 16,19-35-16,-1 35 15,0-35-15,1 35 16,17-52-16,0 16 16,17-16-1,19-1-15,-19 0 16,36 1-16,-17-19 15,34 18-15,-35-17 16,36 0 0,-18-18-16,-18 0 0,0 0 15,18 0-15,-17 0 16,-1 0-16,0-18 0,36 18 16,-54 0-16,-34 0 31</inkml:trace>
  <inkml:trace contextRef="#ctx0" brushRef="#br2" timeOffset="146369.28">8925 4851 0,'-17'0'15,"-1"0"17,18-18-1,-18 18 0,-17 0-31,0-18 16,-18 18-16,0 0 15,-35-17 1,35 17-16,-53 0 16,53 17-16,0 1 0,18-18 15,0 18-15,17-1 0,-17-17 16,35 18-16,17 0 16,1-1-1,0 1-15,-18 0 16,17-18-16,-17 17 15,0 1-15,0-1 16,0 1-16,0 0 0,0-1 16,0 1-16,0 17 15,0-17 1,18 17-16,0-17 16,-1-18-1,1 0-15,35 0 16,-36 0-16,19 0 0,17 0 15,0 17 1,17-17-16,-35 18 16,54-18-16,-54 0 15,53 0-15,-53-18 16,18 1-16,-18 17 16,1-35-1,-19 17-15,1 0 16,0 1-16,-18-1 0,17 0 15,-17 1-15,0-1 16,-17 0-16,17 1 16,-18-1-16,18-17 15,0 17 1,0 1-16,0-19 16,0 19-16,0-1 15,0 0-15,-18 1 0,1 17 16,-1-18-16,0 18 15,1 0-15,-1 0 16,-35 0-16,18 0 16,-36 0-16,36 18 15,-18-18-15,18 0 0,-71 17 16,71-17-16,0 0 16,-36 0-16,53 0 15,-17 18 1,17-18-16,1 18 0,-1-1 15,18 1 1,35-18-16,-17 0 16,35 0-1,-18-18-15,1 18 0,17-17 16,-18-1-16,-18 18 16,1 0-16,0 0 15,-36 0-15,0 18 16,-17-18-16,-18 35 15,0 0 1,36-17-16,-19 0 0,36-1 16,18 1-1,17-18-15,36 17 16,-18-17-16,0 0 16,0 0-16,0 0 0,-18-17 15,0 17-15,0 0 16,-17 0-16,-36 0 15,-17 17 1,0 1-16,0 17 16,-1-35-16,19 36 15,17-19-15,17-17 16,1 18-16,17-18 16,0 0-16,36-18 15,-53 18-15,17-35 16,-17 17-1,-36 1-15,0-1 16,-35 0-16,0 18 16,1 0-16,-1 0 0,0 18 15,-71 0-15,71-1 16,18 1-16,17 0 0,18-1 16,18-17-1,0 0-15,70 0 16,-53 0-16,71-17 15,-71-1-15,1 18 16,16-18 0,-16 18-16,-54 0 15,-35 18 1,-35 0 0,53-1-16,-18 1 15,35-18-15,18 18 0,35-18 16,-17-18-16,70 0 15,-35 1 1,53-36-16,-71 35 16,18-17-16,-35 17 15,-18 1-15,-35-1 16,-54 18 0,36 0-16,-17 18 0,-1-1 15,-52 18-15,70 1 16,-18-1-16,54-17 15,17 17 1,17-17-16,72-1 0,-36-17 16,-1-17-16,19-1 15,-18 0-15,-18 1 0,0-1 16,-17 0-16,-18 1 16,-70 17-16,34 0 15,-70 0 1,54 0-16,-1 17 0,-18 19 15,36-19-15,17 1 16,18 17-16,0-17 16,35-1-16,-17-17 15,53 0-15,-54 0 16,36 0 0,-35-17-16,17 17 15,-35-18-15,18 18 16,-36 0-1,0 0 1,18 18 0,0-1-16,36 1 15,-1-18-15,36-35 16</inkml:trace>
  <inkml:trace contextRef="#ctx0" brushRef="#br0" timeOffset="154504.49">21802 11695 0,'0'17'16,"17"-17"46,-17-17-46,18-1-16,0-17 15,-18 17-15,17 0 16,1 1-16,0-1 16,-1 18-1,1 0-15,-1 0 16,1 0 0,0 0-16,-1 18 0,19-18 15,-19 0-15,36 17 16,-35 1-16,35 0 15,-36-1 1,54 1-16,-53-18 16,17 18-16,-18-18 0,19 0 15,17-18-15,-36 0 16,36-17-16,-35 17 16,35-17-1,-36 17-15,1-17 16,0 18-16,-18-19 15,0 19-15,0-1 16,0 0-16,0 1 16,0-1-1,-18 36 17,0-1-32,18 19 15,0-19-15,0 1 16,0 17-16,0 0 15,0-17 1,36 0-16,-19-1 16,19-17-1,-1 0-15,-17 0 16,-1 0-16,1 0 0,-1 0 16,19 0-16,17 0 15,-36 0-15,19 0 16,-19 0-16,1 18 0,17 0 15,-17-1-15,17 1 16,-35 0-16,0-1 16,0 1-1,-18 0-15,18-1 16,0 1-16</inkml:trace>
  <inkml:trace contextRef="#ctx0" brushRef="#br0" timeOffset="155885.46">24412 11871 0,'-17'0'0,"17"-18"31,-18 18-15,18-17-16,0-1 15,-18 0-15,18 1 16,0-1 0,18 1-16,-18-19 15,18 36-15,-18-17 16,17-1-16,1 0 15,17 18 1,-17 0-16,-1 0 0,36 18 16,-17-18-16,34 18 15,-17-18-15,18 0 16,-36 0 0,0-18-16,0 0 0,1 1 15,-19-1-15,1 0 16,35-35-16,-53 36 0,18-36 15,-1 18-15,-17-18 16,0 17 0,0 19-16,0-36 15,-17 35-15,17 1 0,-18 17 16,0 0-16,18 17 16,0 19-1,0-19 1,0 1-16,0-1 0,0 1 15,0 0-15,18-1 0,-18 19 16,18-1-16,-18-17 16,17 17-1,1-35-15,17 17 16,-17-17-16,35 0 16,-36 0-16,36 0 15,-17 18-15,52-18 16,-53 0-16,0 0 15,18 0-15,-18 0 0,71 0 16,-70 0-16,52 0 16,-53 0-16,0 0 15,36-18-15,-36 18 16,18 0-16,-18 0 16,18 0-1,-17 0-15,-19 0 0,1 18 16,17-18-16,-35 18 15,18-1-15,-18 1 16,17 0 0,1-1-1,0 1 1,-18 0 0,17-18-16</inkml:trace>
  <inkml:trace contextRef="#ctx0" brushRef="#br0" timeOffset="158605.07">27869 11977 0,'0'17'16,"-17"-17"-16,17-17 47,0-1-16,17 18-15,-17-17-16,36 17 15,-36-18-15,35 0 16,-17 18-16,35-17 15,-36 17-15,18 0 16,-17 0-16,17 0 16,-17 0-16,70 17 15,-52-17-15,69 0 16,-69-17-16,34 17 16,-35-18-16,36 0 15,-53 18-15,-1-17 16,1-1-16,0 18 0,17-53 15,-18 36-15,19-36 16,-36 17-16,0 1 16,17 0-16,-17 17 0,18-35 15,-18 36-15,0-1 16,-18 18 0,18 18-1,-17-1-15,17 1 0,-18-1 16,18 54-16,0-53 15,0 52 1,0-34-16,18 16 16,-1-34-16,19 17 15,-19-35-15,36 18 16,-35-18-16,35 18 16,-18-18-16,53 0 15,-52 0-15,16 0 16,-16 0-16,17 0 0,52-18 15,-52 18-15,71-18 16,-89 18-16,71-17 16,-71 17-16,1 0 15,-19 0-15,18 0 16,1 0-16,-19 17 16,1 1-16,-18 0 0,35-1 15,-17 1-15,17 0 16,-17-18-16,-1 17 15,19-17 1,-19 18-16,1-18 16,0 0-16,-1 0 15</inkml:trace>
  <inkml:trace contextRef="#ctx0" brushRef="#br0" timeOffset="160034.59">31468 12118 0,'0'18'15,"-18"-18"-15,18-18 16,-17 18-16,17-18 16,-18 1-16,0-19 15,18 19-15,-17-1 16,17 0-16,-18-17 0,18 18 16,0-1-16,0-17 0,0 17 15,18-17-15,-1 17 16,19-17-1,-19 35-15,-17-18 16,18 18-16,-1 0 0,1 0 16,0 0-16,-1 0 15,1 18-15,0-18 16,35 35-16,-36-17 16,18-1-16,1 1 15,52 0-15,-53-1 16,18 1-16,18-18 15,-1 0 1,-34 0-16,-19-18 0,18-17 16,1 0-1,-19-1-15,19-16 16,-36 16-16,17 1 0,1-18 16,-18-18-16,0 54 15,0-36-15,0 18 16,0 17-1,0 36 17,18 17-32,-18-17 15,0-1-15,0 18 0,0-17 16,17 53 0,-17-54-16,18 1 0,-1 35 15,1-53-15,17 35 16,-17-35-16,17 18 15,1-18-15,-19 0 16,18 0-16,1 0 0,34 0 16,-17 0-1,35 0-15,-17 0 16,-18 0-16,0 0 0,0 0 16,53 0-16,-54 0 15,-16 0-15,-1 0 16,36 0-16,-36 0 15,18-18-15,-36 18 16,19 0-16,-19 0 0,1 0 16,35 0-16,-35 0 15,17 18-15,-18-18 16,19 0 0,-19 0-16,1 0 0,0 0 15,-1 0-15,1 0 16,0 0-1,-18 17 17,0 1-17,0 0-15,0 17 16,0-17-16,17-18 16,-17 17-16,0 1 0,0 0 15,-17-18 1</inkml:trace>
  <inkml:trace contextRef="#ctx0" brushRef="#br0" timeOffset="163003.69">476 5486 0,'18'0'32,"35"17"-17,0-17-15,70-17 16,-52-1-16,17 18 15,88-18-15,-87 1 16,-1 17-16,0 0 0,18-18 16,105 1-16,-122 17 15,87-36-15,-105 36 16,-1 0 0</inkml:trace>
  <inkml:trace contextRef="#ctx0" brushRef="#br0" timeOffset="163799.89">7902 7161 0,'18'0'31,"17"0"-31,0 0 16,18 0-16,0-17 15,0 17-15,18 0 0,35 0 16,-71 17-16,0-17 15</inkml:trace>
  <inkml:trace contextRef="#ctx0" brushRef="#br0" timeOffset="164220.93">10107 7303 0,'35'17'15,"-70"-34"-15,106 34 0,-54 1 16,36-18-16,-18 17 15,89-17-15,-53 18 16,52-18-16,-70 18 16,17-18-16</inkml:trace>
  <inkml:trace contextRef="#ctx0" brushRef="#br0" timeOffset="165512.71">9278 5009 0,'18'0'62,"17"0"-46,-17 0-16,-1 0 15,1 18-15,17-18 0,-17 0 16,17 0-16,36 0 0,-18-18 16,35 18-16,-35 0 15,70-17-15,-70 17 16,18 0-16,-1 0 15,1 0-15,-1 0 0,1 0 16,17 0-16,0 17 0,-17-17 16,17 0-16,0 0 0,106 0 15,-88 0-15,123 0 16,-88 0-16,-17 0 16,17 0-16,-17 0 15,122 0-15,-140 0 16,-35 0-16,17 0 0,18 0 15,-71 0-15,0 0 16,1 0-16,-19 0 16,-34 0 15,-1-17-15</inkml:trace>
  <inkml:trace contextRef="#ctx0" brushRef="#br0" timeOffset="165762.37">12400 4833 0,'18'0'16,"-1"0"-16,19 0 16,-1 18-16,0-18 15,71 35-15,-53-17 16,53 17-16,-71 0 15,53 18-15,-70-35 16,17 17 0,-35-17-16,-35 17 15,0-17-15,-1-18 16,-17 17-16,1-17 0,-19 18 16,18-18-16,0 0 0</inkml:trace>
  <inkml:trace contextRef="#ctx0" brushRef="#br0" timeOffset="166513.16">13776 4886 0,'35'-35'15,"-17"17"-15,-18-17 0,-18 17 16,-35 18 0,0 0-16,-52 53 15,52 0-15,-36 35 16,37-53-16,34 18 15,0 0-15,18 53 16,36-71-16,-1 1 0,88 17 16,-34-53-16,69 0 15,-70 0-15,36-36 16,-89 19-16,0-19 16</inkml:trace>
  <inkml:trace contextRef="#ctx0" brushRef="#br0" timeOffset="167303.5">14393 4216 0,'0'0'15,"0"-18"-15,0 0 0,-17 18 16,-1 0 0,0 0-16,-17 36 15,18-1-15,-19 18 16,19-18-16,-19 0 16,1 1-16,17-19 15,-17 19-15,17-19 16,36 1 15,17 0-15,-17-18-16,17 35 15,1-18-15,-1 36 16,-17-35-16,17 17 16,-35-17-1,17 0 1</inkml:trace>
  <inkml:trace contextRef="#ctx0" brushRef="#br0" timeOffset="167516.07">14499 4427 0,'0'0'16,"35"0"-16,1 0 0,34 18 16,-17-18-16,18 0 15,-54 0-15,1 0 16,0 0-16,-36 0 16,0 0-1</inkml:trace>
  <inkml:trace contextRef="#ctx0" brushRef="#br0" timeOffset="167758.71">14676 4216 0,'0'17'15,"0"-34"-15,0 70 0,0 0 16,0-18-16,17 53 15,-17-53-15,0 1 16,18 16 0,-1-34-16,19 0 0,-1-1 15,0-17-15,1 0 16,-19-17-16,1 17 0,0-18 16</inkml:trace>
  <inkml:trace contextRef="#ctx0" brushRef="#br0" timeOffset="168054">14958 4233 0,'0'0'16,"17"0"-1,36 18 1,-17-18-16,17 35 15,-18-17-15,0 0 16,0-1-16,-17 1 16,17-1-16,-17 1 0,0-18 15,-18 18-15,17-18 0,-17 17 0,-17 1 16,-1 0 0,0 17-16,-35 0 15,18 0-15,0 18 16,0-35-16,17 0 0,18-1 15</inkml:trace>
  <inkml:trace contextRef="#ctx0" brushRef="#br0" timeOffset="170390.16">13547 5927 0,'17'0'16,"1"0"-16,17 0 15,-17 0-15,17 0 16,0 17 0,-35 1-16</inkml:trace>
  <inkml:trace contextRef="#ctx0" brushRef="#br0" timeOffset="170512.9">13582 6121 0,'18'17'0,"-36"-34"15,53 34-15,-17-17 0,17 0 0,18 0 16,-18 0-16,18 0 16</inkml:trace>
  <inkml:trace contextRef="#ctx0" brushRef="#br0" timeOffset="170984.58">14499 5980 0,'0'-36'0,"0"72"0,0-89 16,-35 35-16,17 0 16,1 18-16,-36 0 15,0 18-15,-18 53 16,36-36-16,-18 35 16,35-17-16,1 36 15,17-54-15,35 18 16,0-36-16,1-17 15,-1 0-15,0 0 16,53-35-16,-70 17 16,17-17-16,-17 0 0,0 0 15,-18-1-15,17 1 0,-17 0 16,0 17-16,-17 1 16,17-1-16,-18 18 15,36 18 1,-1 52-16,1-35 15,35 36 1,-18-36-16,0-17 0,18 17 16,-35-17-16,17-1 15</inkml:trace>
  <inkml:trace contextRef="#ctx0" brushRef="#br0" timeOffset="172002.77">15011 5503 0,'17'-17'16,"1"-1"-16,0 18 16,-36 18-1,0-1 1,-35 36 0,36-17-16,-36 16 15,35-34-15,1 17 16,17-17-16,0 17 15,0-17-15,35 17 16,0-35-16,-17 18 16,35-1-16,-36 1 15,1 0-15,0-1 16,-1-17 0</inkml:trace>
  <inkml:trace contextRef="#ctx0" brushRef="#br0" timeOffset="172352.72">15187 5662 0,'0'0'0,"18"0"15,-1 0-15,36 0 16,-35 0-1,35-18-15,-18 18 16,-17 0-16,-1 0 0,-34 0 31</inkml:trace>
  <inkml:trace contextRef="#ctx0" brushRef="#br0" timeOffset="172574.31">15311 5503 0,'-18'36'15,"36"-72"-15,-36 107 0,18-53 16,0 17-16,0 0 0,35 36 16,-17-54-16,17 36 15,-17-35 1,-1-18-16,19 17 0,-19-17 15,1 0-15,0 0 0,-1-35 16</inkml:trace>
  <inkml:trace contextRef="#ctx0" brushRef="#br0" timeOffset="172858.29">15540 5450 0,'18'18'16,"17"0"0,0-1-16,18 19 15,-18-36-15,36 35 16,-36-17-16,18-1 16,-35-17-1,-18 18-15,0-1 16,-18 19-1,-17-19-15,17 1 16,-35 35 0,18-18-16,-18 18 15,35-18-15,-17 1 16</inkml:trace>
  <inkml:trace contextRef="#ctx0" brushRef="#br0" timeOffset="179504.24">9984 4974 0,'17'0'31,"-17"-17"78,0-1-46,0 0-32,-17 18-15,34 0 93,1 0-93,0 0-1,-1 0-15,18 0 16,-17 0-16,17 0 16,-17 0-16,35-17 15,-35 17-15,-1-18 0,36 0 16,-53 1-1,35-19-15,-17 19 16,-18-1-16,18 1 0,-18-1 16,17-35-16,-17 35 15,18-35-15,-18 18 16,0 17-16,0 1 16,0-18-16,0-1 15,0 1-15,0 0 16,0-1-16,0-16 15,0 16-15,0-34 16,0 17-16,0-35 16,0 52-16,-18-34 15,18 34-15,0-16 16,-17 34-16,17-17 16,-18 17-16,18 0 15,0 1 1,0-1-16,0-17 15,0 17-15,0-17 16,0 17-16,-18 36 31,18 0-15,0-1-16,0 1 16</inkml:trace>
  <inkml:trace contextRef="#ctx0" brushRef="#br0" timeOffset="180856.32">9790 3334 0,'-18'0'0,"18"-18"16,-18 18-1,1 0-15,-1 0 16,0 0-16,1 0 16,-1 18-1,18-1-15,0 19 16,0-19-16,18 19 0,17-1 16,-17-17-16,35 17 15,-36-35-15,1 17 16,0 1-16,-18 0 0,-18-1 15,0-17 1,1 0-16,-19 0 16,19 0-16,-1-17 15</inkml:trace>
  <inkml:trace contextRef="#ctx0" brushRef="#br0" timeOffset="181129.04">9913 3475 0,'-18'18'16,"18"17"-1,0 0-15,18-17 16,35-1 0,-35-17-16,17 0 0,35-35 15,-34 17-15,-1-34 16,-35 34-16,0 0 15,0 1-15,-18-19 0,1 36 16,-36-35-16,18 35 16,17 0-16,-35 0 15,35 18 1,54-18 0</inkml:trace>
  <inkml:trace contextRef="#ctx0" brushRef="#br0" timeOffset="181338.99">10125 3016 0,'-18'-17'15,"36"34"-15,-36-17 16,36 88 0,-1-52-1,19 17-15,-19 0 0,36 52 16,-18-52-16,1 18 15,-19-36-15,1 0 16,-36-35 0</inkml:trace>
  <inkml:trace contextRef="#ctx0" brushRef="#br0" timeOffset="181428.74">10195 3334 0,'18'0'0,"-36"0"0</inkml:trace>
  <inkml:trace contextRef="#ctx0" brushRef="#br0" timeOffset="181623.36">10336 3351 0,'18'0'15,"-36"0"-15,54 0 0,17 0 16,-36-17-16,36-1 16,-35 18-16,17-18 15,-35 1-15,0-1 16</inkml:trace>
  <inkml:trace contextRef="#ctx0" brushRef="#br0" timeOffset="181795.73">10442 3157 0,'0'0'15,"0"71"-15,0-36 0,18 0 16,0 54-16,-1-54 16,-17-17-16,0 17 15,18-17-15,-1-18 0,1 0 16</inkml:trace>
  <inkml:trace contextRef="#ctx0" brushRef="#br0" timeOffset="182112.57">10601 3387 0,'18'35'16,"-54"-88"-16,54 71 0,0 35 0,-18-36 16,17 1-16,1 0 15,0-1-15,-1-17 16,-17-17-1,0-1-15,0 0 0,0-17 16,0 17 0,18 1-16,-1 17 15,1 0 1,0 17-16,-1-17 16,19 18-16,-36 0 15,17-18-15,-17 17 16,18-17-1,-18-17-15,0 34 47,18-17-31</inkml:trace>
  <inkml:trace contextRef="#ctx0" brushRef="#br0" timeOffset="182418.89">10954 3387 0,'-18'17'0,"18"1"16,18-18 0,-1 18-16,1-18 15,17-18 1,-17 18-16,-18-18 15,-18 18 1,1 0 0,17-17-16,0 34 31,17 1-15,1 0-16,0-1 15,-1 1-15,1-18 16,0 0-16</inkml:trace>
  <inkml:trace contextRef="#ctx0" brushRef="#br0" timeOffset="182563.27">11201 3457 0,'0'0'15,"35"-17"-15,-17 17 0,-18-18 16</inkml:trace>
  <inkml:trace contextRef="#ctx0" brushRef="#br0" timeOffset="182651.51">11201 3457 0,'35'-70'31,"-106"140"1,54-34-32,70-72 15,-106 89-15,53-35 0</inkml:trace>
  <inkml:trace contextRef="#ctx0" brushRef="#br0" timeOffset="183091.68">11659 3298 0,'36'0'16,"-19"0"-16,71-17 16,-35-1-1,0 1-15,18-1 0,-1 0 16,1 1-16,-1-19 0,1 19 15,53-54-15,-72 36 16,19 0-16,-71 17 16,0 0-16</inkml:trace>
  <inkml:trace contextRef="#ctx0" brushRef="#br0" timeOffset="183285.69">12400 2910 0,'35'0'15,"-140"18"-15,175-36 0,-17 18 0,-18-17 0,36 17 16,-53 17 0,-1-17-16,1 18 0,-1 17 15,-17 1-15,0-19 16,-35 54-16,18-36 16,-1-17-16,0 17 15,18-17-15,0-1 0,0 1 16</inkml:trace>
  <inkml:trace contextRef="#ctx0" brushRef="#br0" timeOffset="183764.97">13106 2875 0,'0'0'0,"0"53"16,0-35-16,17 35 16,1-18-16,17 0 15,-17-17-15,0-1 16,-1-17-16,18-17 15,-17-1-15,17-35 16,-35 18-16,18-36 16,-18 54-16,0-1 0,18 1 15,-18-1 1,0 36-16,17-1 0,1 18 16,17 54-16,-17-36 15,-1 52-15,1-52 16,-18 35-1,0-52-15,-18-1 16,1-17-16,-1-18 0,1 0 16,-19 0-16,-17-18 15,36 0-15,-36-35 16,18 18-16,17 0 0,-17-36 16</inkml:trace>
  <inkml:trace contextRef="#ctx0" brushRef="#br0" timeOffset="184938.73">13617 2417 0,'18'0'31,"-18"17"-16,0 1 1,-18-1-16,1 1 16,-1 0-16,0 17 0,1 0 15,17-17-15,0 17 16,0-17-16,0-1 0,17 1 16,19 17-16,-19-17 15,19 0 1,-36-1-16,35-17 15,-18 0-15</inkml:trace>
  <inkml:trace contextRef="#ctx0" brushRef="#br0" timeOffset="185137.26">13741 2593 0,'17'0'15,"19"0"1,17 0 0,-1 0-16,-34 0 15,35-18-15,-35 18 16,-36-17 0,0 17-16</inkml:trace>
  <inkml:trace contextRef="#ctx0" brushRef="#br0" timeOffset="185404.47">13864 2417 0,'0'17'16,"0"18"-16,0-17 15,-17 35-15,17-18 16,0 36 0,0-54-16,17 36 15,1-35-15,17 0 16,-17-18-16,-1 0 0,19-18 16,-19 0-1,1-17-15</inkml:trace>
  <inkml:trace contextRef="#ctx0" brushRef="#br0" timeOffset="185716.8">14058 2364 0,'18'17'16,"-1"1"0,19-18-16,-19 0 15,19 18-15,-19-18 16,1 0-16,0 0 0,-1 0 16,-17 17-16,0 1 0,0 17 15,-35 36 1,17-36-16,1 18 15,17-18-15,-18 18 16,18-35-16,-18-1 16,1-17-16</inkml:trace>
  <inkml:trace contextRef="#ctx0" brushRef="#br0" timeOffset="186161.2">13035 2558 0,'-17'17'15,"34"-17"17,1-17-32,-1-1 15,1 0-15,0-17 16,17-18-16,-35 36 0,18-19 15,-1 1 1,-17 17-16,18 18 31,17 36-31,-17-1 16,52 53 0,-34-53-16,-1 1 0,-17-1 15,17 0-15,-18 18 16</inkml:trace>
  <inkml:trace contextRef="#ctx0" brushRef="#br0" timeOffset="189247.8">10672 2858 0,'-18'0'16,"0"0"15,1 0-15,-1-18-16,-53 18 16,36 0-16,-18 0 15,-70 18-15,35-1 16,-1 1-16,1-18 0,0 17 15,-88 19 1,87-1-16,1-17 0,18-1 16,-19 1-16,19 0 0,-36 17 15,71-18-15,0-17 16,35 18 0,0 0-16,35-1 15,-18-17 1,1 36-16,-18-19 15,18 36 1,-18-35-16,-18 52 0,18-34 16,-18 52-1,18-53-15,18 0 0,-18-17 16,18 17-16,-1 1 16,1-19-16,35 1 15,-18 0-15,0-18 0,54 0 16,-36 0-16,-1 0 15,72 17 1,-53-17-16,87 18 16,-70-18-16,18 17 0,-18 1 15,107-18-15,-90 0 16</inkml:trace>
  <inkml:trace contextRef="#ctx0" brushRef="#br0" timeOffset="189559.64">10918 3722 0,'265'-18'31,"-194"18"0,-407 18-31,707-36 0,-353 18 16,-1 0-16,18 0 15,-35-17 1,18-1-16,-18-17 16,0-18-16,-18 17 15,18-34-15,-17 17 16,17-71-1,-18 72-15,18-19 0,0 0 16,-17 19-16,-1-1 0,-35-18 16,35 36-16,-17 0 15,17 35-15,1-18 16,-18 0 0,17 18-16,0 0 0,-52 0 15,34 0-15,-17 0 16,-88 0-16,36 18 15,-1 0-15</inkml:trace>
  <inkml:trace contextRef="#ctx0" brushRef="#br0" timeOffset="-211776.82">4498 11518 0,'0'-17'15,"-18"17"1,18 17 0,18 18-1,0 18-15,-1 71 16,-17-54-16,0 124 16,0 18-16,0-106 15,18 53-15,-18-106 16,35 35-1,-35-71-15,18 1 16,-18 0-16,17-18 0,-17-18 16,-17-17-16</inkml:trace>
  <inkml:trace contextRef="#ctx0" brushRef="#br0" timeOffset="-211497.08">4216 12312 0,'17'18'15,"1"35"1,0-1-16,17 54 16,-17-35-16,-1-18 15,36 35-15,-18-53 16,36-17-16,-36-18 15,0-18-15,1-17 0,-1 0 16,36-54-16,-36 37 16,18-37-1,-36 36-15,1 18 0,0-18 16,-18 36-16</inkml:trace>
  <inkml:trace contextRef="#ctx0" brushRef="#br0" timeOffset="-203472.61">15046 11959 0,'0'-35'16,"0"70"-16,18-70 0,-18 70 31,0 53-15,0-17-16,0-1 0,17 89 15,-17-71-15,0 89 16,0-107-16,18 54 16,0-71-1,-1 0-15,-17-36 16,0 1-16,-17-36 31</inkml:trace>
  <inkml:trace contextRef="#ctx0" brushRef="#br0" timeOffset="-203178.83">14799 12559 0,'18'53'15,"-36"-106"-15,53 141 0,-17-35 16,35 35-16,-18-35 15,18 53-15,-18-53 16,18 0 0,-17-36-16,-19 1 0,36-18 15,0-35 1,-35 0-16,35-36 16,-36 18-16,1 0 15,17-35-15,0 0 16,-17 70-16</inkml:trace>
  <inkml:trace contextRef="#ctx0" brushRef="#br3" timeOffset="-118475.26">19756 8855 0,'17'0'15,"1"0"1,-18-18-1,-18 0 17,1 18-17,17-17 1,-18 17-16,18-35 16,-18 35-16,-17-36 15,17 19-15,-35-1 16,18 0-1,-18 18-15,18 0 16,-36 18-16,36-18 16,0 0-16,0 18 0,-18-18 15,17 17-15,-17 1 16,18 0 0,-35 17-16,34-18 15,-17 19-15,18-1 0,-53 18 16,53-18-16,-18 18 15,18-35-15,17 17 16,-17 18 0,-1-18-16,19 1 0,17-1 15,-18 35-15,0-17 16,18-17-16,-17 69 16,-1-16-1,0-37-15,18-16 0,-17 70 16,17-1-1,0-69-15,17 17 0,1 35 16,0-53-16,35 18 16,0-18-16,35 1 15,-53-19-15,18 1 16,0-1-16,0 1 16,0 0-16,0-1 0,0 1 15,17-18-15,36 18 16,-53-18-16,53-18 15,-53 0-15,0 18 16,-1-17-16,-16-1 0,52-17 16,-53 0-16,18-1 15,-18 1-15,1-18 16,-1 18-16,0-36 16,1 18-16,-1-70 15,-35 52-15,17-17 16,-17 0-16,0 0 15,-35-89-15,18 89 16,-36-53-16,17 88 16,19 0-16,-19 0 15,-52-17-15,53 34 0,-53 1 16,70 18-16,-17 17 16,17 0-16,-17 0 15</inkml:trace>
  <inkml:trace contextRef="#ctx0" brushRef="#br3" timeOffset="-114543.24">23442 10495 0,'0'18'16,"18"-18"31,-1 0-32,1 0 1,0 0-16,-1 17 0,19-17 16,-1 0-1,-18 0-15,19 18 16,-19-18-16,19 0 16,-19 18-16,1-18 15,35 0 1,-35 0-16,-1 0 0,18 0 15,1 0-15,-19 0 16,54 0-16,-36 0 0,18 0 16,-18 0-16,18 17 15,-17-17-15,-1 18 16,0-18 0,0 0-16,-17 0 0,17 0 15,18 0-15,-17 0 16,-1 0-16,-18 0 0,19 0 15,-1 0-15,36 0 16,-36-18-16,53 18 16,-35 0-16,-18 0 15,36-17-15,-36 17 16,0 0-16,-17 0 16,53 17-16,-54-17 0,54 0 15,-54 0 1,19 0-16,-1 0 0,35 18 15,-17-18-15,18 0 16,-36 0-16,0 0 16,1 0-16,-1 0 0,36 0 15,-18 0-15,17 18 16,-35-18 0,18 17-16,-17-17 15,16 0-15,-16 18 16,34-18-1,-17 0-15,-18 0 0,1 18 0,17-18 16,35 0 0,-53 0-16,53 0 15,-52 0-15,17 0 0,35 0 16,-53 0-16,71 17 16,-71-17-16,18 0 15,-18 0-15,54 0 16,-54 0-16,35 18 15,-34-18-15,52 0 16,-53 0-16,53 17 16,-52-17-16,16 0 15,-16 0-15,17 0 16,53 0-16,-36 0 16,36 0-16,-36 0 15,36 18-15,-70-18 16,52 0-16,-35 0 15,53 0 1,-54-18-16,1 18 16,0 0-16,18 0 0,-18 0 0,53 0 15,-54 0-15,72 0 16,-71 0-16,0 0 16,0 0-16,53 0 15,-54 0-15,72 0 16,-71 0-16,0 18 15,0-18-15,0 0 0,0 0 16,35 0-16,-35 0 16,52 0-16,-34 0 15,52 0 1,-70 0-16,18 18 0,52-18 16,1 17-1,-71-17-15,53 0 16,-71 0-16,0 0 0,0 0 15,18 0 1,-17 0-16,17 0 16,0 0-16,-18 0 15,0 0-15,18 0 0,-18 0 16,18 0-16,-18 0 0,18 0 0,0 18 16,18-18-16,-18 0 15,0 0-15,0 0 0,17-18 16,18 18-16,-35 0 15,18 18-15,-18-18 16,35 18-16,-53-1 16,18-17-16,0 0 15,0 18-15,0-18 0,0 0 16,0 0-16,0 0 0,0 0 16,17 0-16,-17 0 15,18 0-15,-36 18 16,18-18-16,-18 0 15,-17 0 1,-18-18-16,0 0 16</inkml:trace>
  <inkml:trace contextRef="#ctx0" brushRef="#br3" timeOffset="-112362.19">26882 1976 0,'-18'0'78,"-17"-18"-63,17 0-15,-52 1 16,17 17-16,-71-36 16,71 19-16,-35-1 0,-88-17 15,-36 17 1,106 1-16,-105 34 15,105-17-15,-88 35 16,88-17-16,-71 17 16,89-17-1,0 17-15,0-17 0,-71 35 16,89-36-16,-1 19 16,18-1-16,-17 0 0,34-17 15,1 17-15,0-17 0,-18 35 16,17-18-16,1 18 15,0-18-15,17-17 16,-35 52 0,36-52-16,-1 35 15,18-35-15,0 17 16,18-17-16,17 17 16,-17-35-16,17 17 15,35 19-15,-34-36 16,-1 17-1,0 1-15,18 0 0,53 17 16,-35-17-16,52 17 16,-52-17-16,-1-1 15,1-17-15,-18 18 0,35-1 16,-18-17-16,1 0 0,70 0 16,-70 0-16,17 0 15,-18-17-15,1 17 0,52 0 16,-52 17-16,-18-17 15,17 0-15,72 18 16,-72-18-16,71 18 16,-70-18-16,52 0 15,-70 0-15,0 0 16,-18 0-16,18 0 0,0 0 16,53 0-1,-71 0-15,89 0 16,-71 0-16,53 0 15,-54-18-15,1 18 0,36-35 16,-54 35-16,35-35 16,-52 35-16,0-18 15,17-17 1,-17-18-16,-1 35 16,1-70-16,-18 35 15,-18 18-15,18-18 0,-35 0 16,0 0-16,-1 0 0,-87-35 15,52 53-15,-123-71 16,106 70 0,-106-34-16,88 35 15,-88-18-15,106 35 16,-35 18-16,70 0 16</inkml:trace>
  <inkml:trace contextRef="#ctx0" brushRef="#br3" timeOffset="-108320.75">6703 14676 0,'0'17'16,"17"-17"-1,1 18 1,0-18-16,17 17 16,0-17-16,18 0 15,-18 0-15,1 0 16,17-17-1,-36 17-15,36-18 16,-35 1-16,-1 17 0,36-18 16,-35 18-16,17 0 15,1 18-15,17-1 16,-36 1-16,18-18 16,-17 17-16,17-17 0,1 0 15,-1 0-15,18 0 16,-36-17-1,54-1-15,-53 18 16,35-35-16,-36 35 16,18-18-1,-17 18-15,0 0 16,-1 0-16,19 18 16,-19 0-16,19-18 15,-19 17-15,36-17 16,-18 0-1,1-17-15,-1 17 0,18 0 16,-18-18-16,18 18 16,-35 0-16,35 0 15,-36 18-15,1-18 16,17 17-16,-17-17 0,-1 18 16,19-1-16,-19-17 15,19 0 1,-1 0-16,0 0 15,1-17-15,-1-1 0,0 1 16,18-1-16,-18 0 0,36 1 16,-36-1-1,-17 18-15,-1 0 16,1 18-16,0 17 16,-1-17-16,1-1 15,0 1-15,17-1 16,-18-17-16,19 0 0,-19 0 0,54-35 15,-36 35 1,36-35-16,-18 17 16,17 1-16,-52-1 15,35 18-15,-18 18 16,0-1-16,-17-17 16,35 18-1,-35 0-15,17-18 0,18 17 16,-36-17-16,36 0 15,-35 0-15,17 0 16,-17 0 0,17 0-16,-17 0 0,35 0 15,-36 0-15,36 0 16,-17 0-16,16 18 16,-16-18-1,-19 17-15,19-17 16,-19 18-16,1-18 15,0 0-15,34 0 16,-16 0-16,34-18 16,-34 18-16,34 0 15,-52 0-15,-1 0 16,19 0-16,-19 0 0,36 0 16,-35 0-16,17 0 15,0 0 1,1 0-16,-1 0 15,18-17-15,-18 17 16,0-18 0,1 18-16,-1-17 15,-17 17-15,17-18 16,-17 18-16,17 0 16,-17 0-16,34 0 15,-34 0-15,17 0 16,1 0-16,-1 18 15,-17-18 1,-1 0-16,1 0 16,-1 0-16,19 0 15,-19 0-15,19 0 0,-19 0 16,54 0-16,-54 0 16,54-18-1,-53 18-15,35 18 16,-18-18-16,0 0 0,0 17 15,71-17-15,-70 0 16,69 18 0,-69-18-16,17 0 0,-18 0 15,-18 0-15,36 17 16,-17-17-16,34 18 16,-34-18-16,16 0 15,-34 0-15,17 0 16,-35-18-16,0 1 15</inkml:trace>
  <inkml:trace contextRef="#ctx0" brushRef="#br3" timeOffset="-101698.01">19068 12823 0,'-18'0'16,"18"-17"15,18 17-16,-18 17 32,35-17-31,-17 18-16,17-18 16,35 0-16,-34 0 15,52 0-15,-53 0 16,71 0-1,-53 18-15,0-18 0,17 0 16,-17 0-16,18 0 0,17 0 16,71 0-16,-89-18 15,19 18-15,-19 0 0,1 0 16,52 0-16,-70 0 16,35 0-1,-35 0-15,-18 18 16,18-18-16,-17 0 0,-1 0 15,0 0-15,0 0 0,18 0 16,-17 0-16,17 0 16,-36 0-16,1 0 15,-1 0-15,1 0 0,0 0 16,-1 0-16,1-18 62,-18 0-46,0 1-16,0-1 16,0 1-16,0-1 15,0 0-15,0 1 16,0-1-16,0 0 0,0 1 16,0-1-16,0-17 0,0-18 15,0 18-15,0-1 16,18-34-1,-18 17-15,17-53 16,-17 35-16,18 1 0,-18-1 16,0 18-16,18 1 0,-18 16 15,0-34-15,0 34 16,0-16-16,0 34 16,0-17-16,0 17 15,0 0-15,0-17 16,0-18-1,0 35-15,-18 1 0,0-1 16,18 1 0,-17 17 15,-1 0-15,0 0-1,1 17-15,-1-17 16,0 0-1,1 0 1,-1-17 0,1 17-16,-36 0 15,17 0-15,-17 0 0,1 0 16,-1 0-16,-106 0 16,71 0-16,-1-18 0,-105 0 15,89 18-15,16-17 16,-16 17-16,16-18 15,-16 0-15,-37 1 16,72 17-16,-36-18 16,53 18-16,-17 0 15,34 18-15,1-18 16,0 0-16,-1 17 16,19-17-16,-18 0 0,17 0 15,-17 18-15,17-18 16,0 0-16,1 0 15,34 0 32,-17 18-31,0-1-16,0 1 16,0 0-1,0-1-15,0 18 16,0-17-16,0 70 15,0-17-15,0-1 0,0 107 16,0 52 0,18-123-16,0 106 15,-18-142-15,0 18 16,17-17-16,-17-18 16,18-18-16,0 18 0,17 0 15,-35-35-15,35 17 16</inkml:trace>
  <inkml:trace contextRef="#ctx0" brushRef="#br3" timeOffset="-99495.44">33161 12030 0,'-18'0'47,"1"0"-47,-18 0 15,-1 0-15,1 0 0,-18 0 16,0 0-16,0-18 15,0 18-15,-88-18 16,88 18-16,-105-35 16,87 18-16,-123-19 15,106 36-15,-18 0 0,0-17 16,-53 17-16,89 17 16,-18 1-1,52-18-15,-17 18 16,36-1-16,-36 1 15,35-18-15,-35 17 16,36-17-16,-1 0 16,0 18-1,18 0 1,0-1-16,0 1 16,18 17-16,0-17 15,-18 17 1,17 0-16,-17 1 15,0-1-15,0 18 16,-17-18-16,17 36 0,-36 52 16,36-52-16,-17 52 15,17-52-15,0-1 16,0-17-16,0 0 0,-18-17 16,18-1-16,0 35 15,0-34-15,-18-19 16,18 36-16,0-35 15,0 17 1,0 0-16,0-17 0,0 0 16,0-1-1,18-17-15,-18 18 16,35-18-16,-17 18 16,0-18-16,-1 0 15,1 0-15,17-18 0,1 18 16,-1 0-16,0 0 0,53-18 15,-52 18-15,69 0 16,-52 0-16,71 18 16,-54-18-16,71 18 15,-70-1-15,70 1 16,-70-18-16,-1 0 16,1 0-16,-1 17 15,89-17-15,-88 0 16,70 18-16,-71-18 15,36 0-15,-53 0 16,18 18-16,-36-18 16,18 0-1,-18 17-15,18-17 16,-35 0-16,17 18 16,-17-18-16,-1 0 15,1 0-15,-1 0 16,1-18-1,0 18 1,-1-17-16,1 17 16,0-18-16,-18 0 15,0 1-15,0-1 16,17 1 0,-17-19-1,0 19-15,0-1 0,0-35 16,0 18-16,18-18 15,-18 18-15,0-54 16,18 54 0,-18-53-16,0 53 15,17-1-15,-17-17 16,18 1-16,-1-1 0,1-53 16,0 53-16,-1-53 15,-17 71-15,18-36 16,-18 36-16,0 0 15,0 17-15,0 0 16,0 1-16,0-19 16,0 19-16,0-18 15,0 17-15,0 0 16,0 1 31,-18 17-32,-17-18 1,0 18-16,-53-18 16,35 18-16,-18 0 15,-123 0-15,71 0 16,-142 18-16</inkml:trace>
  <inkml:trace contextRef="#ctx0" brushRef="#br3" timeOffset="-91887.51">30551 15452 0,'0'0'15,"0"17"-15,-18-17 0,18 18 0,18-18 16,-18-18 15,0-52-15,0 34-16,-18-69 15,18 52-15,-35-88 16,17 52-16,18 19 16,-18-71-1,18 53-15,0 35 0,0 17 16,0 19-16,0-1 15,18 0-15,-18 1 16,18 17-16,-1-18 16,19 1-1,-1 17-15,0 0 16,0 0 0,18 0-1,-17 17-15,-19-17 0,19 35 16,-19-17-16,1 17 15,-1-35-15,-17 36 16,18-19-16,-18 1 16,0 0-16,0-1 15</inkml:trace>
  <inkml:trace contextRef="#ctx0" brushRef="#br3" timeOffset="-91352.59">30921 15275 0,'0'0'0,"0"18"15,0 0 1,0 17-16,0-18 0,18 19 16,-18 34-16,17-52 15,1 0-15,0 17 16,17-35 0,-18-18-16,1-35 15,0 36-15,-1-54 16,1 53-16,-18-17 0,18 18 15,-18-1 1,0 36-16,17 17 16,-17 0-16,0 18 15,18-18-15,-18-17 16,35 17 0,-17 1-16,-1-36 0</inkml:trace>
  <inkml:trace contextRef="#ctx0" brushRef="#br3" timeOffset="-90557.98">31433 14940 0,'0'0'0,"17"0"16,1 0-1,17 18 1,-17-18-16,17 17 15,-17-17-15</inkml:trace>
  <inkml:trace contextRef="#ctx0" brushRef="#br3" timeOffset="-90436.15">31485 15081 0,'36'18'15,"-72"-36"-15,89 54 0,-17-36 0,34 0 16,-35 0-16,18 0 15</inkml:trace>
  <inkml:trace contextRef="#ctx0" brushRef="#br3" timeOffset="-89955.37">32015 14975 0,'0'0'0,"17"-17"16,-34 17-16,17-18 15,-18 36 1,0 17 0,18-17-16,0 35 15,0-36-15,0 1 16,18 17-16,0-17 0,17-1 15,-17-17-15,17-17 16,-18 17-16,1-18 16,-18 1-16,18-19 0,-18-17 15,0 18 1,-18 0-16,0 17 16,18 1-16,-17 17 0,17 17 31</inkml:trace>
  <inkml:trace contextRef="#ctx0" brushRef="#br3" timeOffset="-89830.54">32314 15117 0,'0'17'31,"18"-17"-15</inkml:trace>
  <inkml:trace contextRef="#ctx0" brushRef="#br3" timeOffset="-89539.27">32491 15081 0,'-18'0'16,"18"36"-1,0-19-15,0 18 16,18-17 0,-1 0-16,19-1 15,-19-17-15,19 0 16,-1-35 0,-17 17-16,-1-17 15,-17 18-15,0-19 16,0 19-16,-17-1 0,-1 0 15,0 18-15,1 0 16,-1 0-16,0 0 0</inkml:trace>
  <inkml:trace contextRef="#ctx0" brushRef="#br3" timeOffset="-89262.03">32808 15099 0,'0'18'16,"0"-1"-16,18 18 16,-18-17-16,18 0 15,17 17-15,-17-35 16,-1 18-16,1-18 0,17 0 16,-35-18-1,18 0-15,-36-35 16,0 36-16,1-36 15,-1 35-15,-17 1 16,17 17 0,18 17-1,18-17 1</inkml:trace>
  <inkml:trace contextRef="#ctx0" brushRef="#br3" timeOffset="-88984.79">33055 15152 0,'-70'-18'16,"140"36"-16,-70-1 16,0 1-1,0 0 1,18-18 0,0 0-16,-1 0 15,1 0-15,-1 0 16,-17-18-16,18 0 0,-18 1 15,0-1-15,0 1 16,0-1 0,-18 18 15</inkml:trace>
  <inkml:trace contextRef="#ctx0" brushRef="#br3" timeOffset="-88578.41">33320 15169 0,'-35'0'16,"17"0"-16,18 36 15,0-19 1,35 1-1,-17-18-15,17 18 16,-17-18-16,17 0 16,-35-18-16,18 0 0,-18 1 15,0-1-15,-18-17 16,0 17-16,1 18 16,-1-17-16,1 17 0,-19 0 15,19 0-15,-1 0 16</inkml:trace>
  <inkml:trace contextRef="#ctx0" brushRef="#br3" timeOffset="-87811.25">33549 15117 0,'-17'0'31,"-1"17"-31,18 1 15,-18 35 1,18-36-16,0 1 0,36 17 16,-19-35-16,18 18 15,1-36 1,-19 1-16,-17-1 16,0 0-16,0-17 15,0 17-15,-17 1 16,-1 17-16,0-18 15,1 18-15</inkml:trace>
  <inkml:trace contextRef="#ctx0" brushRef="#br3" timeOffset="-87037.69">33831 15046 0,'-17'0'16,"-1"0"0</inkml:trace>
  <inkml:trace contextRef="#ctx0" brushRef="#br3" timeOffset="-86476.2">33743 15046 0,'0'-18'15,"18"18"1,-18-17-16,0-1 31,0 36 16,0-1-31,0 19-1,0-19-15,0 19 16,0 34-16,17-35 16,-17 54-16,18-54 15,-18 18-15,18-18 16,-18 0-16,0-17 16,17 0-1,-17-36 16,-17-17-31,17-1 16,0-34-16,0 35 16,0-36-1,0 18-15,0 18 0,0-36 16,0 54-16,0-19 16,0 19-16,0 34 46,0 36-30,0-17-16,0-1 16,0 35-16,0-17 15,0 18 1,17-36-16,-17-17 0,0 17 16,0-17-16,-17-18 15</inkml:trace>
  <inkml:trace contextRef="#ctx0" brushRef="#br3" timeOffset="-68724.14">5503 17110 0,'18'0'47,"0"0"-32,-1 0 1,1 0-16,0 0 16,34 0-1,-16 0-15,17 0 16,-18 0-16,0 0 15,-17 0-15,52 0 16,1 0-16,-18 17 16,-18-17-16,0 0 15,1 0-15,-1 0 0,53 18 16,-35-18-16,35 0 16,-52 0-16,16 0 15,-16 0-15,17 18 16,-18-18-16,18 0 0,35 0 15,-35 0-15,53 17 16,-36-17-16,54 0 16,-54 0-16,54 0 15,-54 0-15,89-17 16,-88 17-16,-1 0 16,1 0-16,70 0 15,-70 0-15,-1 0 0,1 0 16,70 0-1,17 0-15,-87 0 16,0 0-16,87 0 16,-17 0-1,-52-18-15,-19 18 0,1 0 16,-1 0-16,1 0 0,70 0 16,-70 0-16,17-18 15,70 18-15,-87 0 16,17 18-16,0-18 15,1 0-15,-1 0 0,0 18 0,88-18 16,-87 0 0,87 17-16,-70-17 15,-18 0-15,0 0 0,18 0 16,-18 0-16,106 0 16,-88 0-16,-18 0 0,0 0 15,89-17 1,-89 17-16,0 0 0,89 0 15,-89 0-15,88 0 16,-88 0-16,1 17 16,69-17-16,-69 18 15,87-18 1,-105 0-16,105 0 16,-106 0-16,89 18 15,-18-18 1,-70 0-16,-1 0 0,1 0 15,0-18-15,-1 18 0,71 18 16,-70-18-16,52 0 16,-52 0-16,-1 0 15,1 0-15,52 0 16,-52 0-16,-18 17 0,0-17 16,0 0-16,17 0 15,-34 0-15,-19 0 16,18 0-16,1 18 15,17-18-15,-18 0 16,-17 0-16,17 0 16,-18 0-16,19-18 0,-1 18 15,-17 0-15,-36-17 47</inkml:trace>
  <inkml:trace contextRef="#ctx0" brushRef="#br3" timeOffset="-68402.28">15187 17004 0,'0'18'31,"18"-1"-15,-1 1-16,19 17 16,-19-17-16,36 17 0,-18-17 15,18 17 1,-17-17-16,-19-18 16,1 17-16,0-17 15,-1 0-15,-17 18 0,-17-18 16,-19 17-1,1 1-15,0 0 0,-18-1 16,0 19-16,0-19 0,-18 19 16,-52 17-16</inkml:trace>
  <inkml:trace contextRef="#ctx0" brushRef="#br3" timeOffset="-57986.93">5468 16157 0,'0'0'0,"0"-17"0,18-1 16,-18 0-16,0-17 15,0 17 1,0 1-16,-36-19 15,1 19-15,0-1 0,0 1 16,-18 17-16,-88-18 16,52 18-16,19 0 0,-18 0 15,-1 0-15,-122 35 16,105 0-16,-70 18 16,87 0-16,19 0 15,-1 0-15,18 18 0,18-1 16,0 54-16,35-54 15,53 54 1,17-71-16,1 17 0,105 54 16,53-54-1,-105-34-15,-1-36 0,1 17 16,123-34-16,-124-1 16,1-17-16,-18-1 0,-18-17 15,71-52 1,-124 34-16,0 18 0,-17-17 15,-36-1-15,-35-88 16,0 89-16,-35-1 0,0 1 16,-18 17-16,-106 17 15,107 36-15,-1 0 16,18 18-16,-1 17 0,19-17 16,35 17-16</inkml:trace>
  <inkml:trace contextRef="#ctx0" brushRef="#br3" timeOffset="-57150.96">15469 16069 0,'0'-53'0,"0"106"0,0-141 16,-35 70-16,-36-35 15,19 18-15,-1 17 0,-18 18 16,-17 0-16,17 0 16,-34 0-16,16 18 0,-105 35 15,88-18-15,18 18 16,0 0-16,18 0 0,34 18 16,-17 70-1,71-71-15,17 18 0,18 1 16,141 52-16,71 0 15,-124-88-15,18-18 16,-1 0-16,142-17 16,-141-18-16,-36 0 0,19-35 15,34-36 1,-70-35-16,-89 53 16,-17-17-16,0-1 0,-35-17 15,-71-88 1,36 87-16,-124-34 15,106 70-15,-124 0 16,106 35-16,18 18 0,-124 18 16,124 0-16</inkml:trace>
  <inkml:trace contextRef="#ctx0" brushRef="#br1" timeOffset="-31548.11">21643 6262 0,'0'0'0,"18"0"47,17 0-47,0 0 16,0 17-16,54-17 15,-36 0-15,88 0 16,-71 0-16,124 0 16,-88-17-16,-18 17 0,124 0 15,-124-18 1,106 18-16,-106 0 16,71 0-16,-88-17 15,-1 17-15,1 0 0,-18-18 16,-18 18-16,35 0 15,-52 0-15,0-18 16,-1 18 0,-17 18-16,18-18 31,-18-18 0,18-17-15,-18 17-16,0 1 15,17-19-15,-17 19 0,0-54 16,0 36-16,18-71 16,-18 53-16,0-17 15,18 17-15,-18-18 16,0-70-16,0 88 16,-18-88-16,18 70 15,-18 19-15,18-19 0,-35-35 16,17 53-16,-17-35 15,35 53 1,-18 0-16,1-1 0,17 1 16,0 17-16,-18 1 15,18-1-15,0 0 0,-17 18 47,17 18-31,-18 0-16,-17-18 15,17 17-15,-17-17 16,-36 18 0,-105 17-1,17-17-15,71-18 16,-106 18-16,106-18 16,-124 17-16,88-17 15,-87 0 1,105 0-16,18 0 0,0 0 15,-54 18-15,90-18 16,16 0-16,1 0 0,0 0 16,17 0-16,0 17 15,1-17 1,17 18-16,-18-18 16,1 0-1,-1 18 1,0-18-16,1 17 15,17 1 1,0 0-16,0 17 16,0 0-1,0 36-15,0-18 16,17 88-16,1-53 16,-18 18-16,18 0 0,-18-1 15,17 1-15,1 0 16,35 88-16,-36-106 15,19 71-15,-36-88 16,17-18-16</inkml:trace>
  <inkml:trace contextRef="#ctx0" brushRef="#br1" timeOffset="-21516.29">20232 6632 0,'-18'0'62,"1"0"-62,-19-17 16,1 17-16,-36 17 15,19-17-15,-54 0 16,35 0 0,-70 0-16,70-17 15,-17 17-15,-70 0 16,-1 17-1,88-17-15,1 18 0,-89 0 16,88-18-16,-52 17 16,52-17-16,18 0 15,-70 0-15,70 0 16,-18 0-16,36 0 16,0 0-16,17 0 0,1 0 15,-1 0 1,18 18-1,0-1 1,0 1 0,0 0-1,0-1-15,0 19 16,0-19-16,0 1 16,0 17-16,0 0 0,18 54 15,-18-54-15,35 71 16,-35-53-16,35 70 15,-17-70-15,-1 71 16,1-54 0,0 54-16,-1-54 15,-17-17-15,0 18 0,0-18 16,0-1-16,0-16 16,0 17-16,18-18 0,-18 0 0,0 0 15,18 1 1,-18-19-16,17 1 0,19 17 15,-19-17-15,36 0 16,-35-18-16,17 0 16,0 17-16,-17-17 0,53 18 15,-36-18-15,71 0 16,-53 0-16,88 0 16,-71 0-16,18 0 15,1 0-15,-19-18 0,89 1 16,-71 17-16,-17 0 15,-1 0-15,1 0 16,70 0-16,-71 0 16,72-18-16,-90 18 15,72 0-15,-71 0 16,35-18-16,-70 18 16,35 0-1,-36 0-15,1 0 16,0 0-16,-18-17 15,0-1 1,0 0 0,0 1-16,0-36 0,0 35 15,0-52 1,0 17-16,0-53 16,0 53-16,0-18 0,0-17 15,-18-106-15,18 71 16,-18-1-16,1-123 15,-19 53 1,19 106-16,-19 35 0,19 0 16,-36-17-16,35 34 15,1 19-15</inkml:trace>
  <inkml:trace contextRef="#ctx0" brushRef="#br1" timeOffset="-16948.78">19967 8714 0,'18'0'0,"-18"-18"15,18 18-15,-18-18 16,17 1 0,-17-1-1,-17 0 32,-19 18-31,19 0-16,-54 0 15,36 0-15,-89 0 16,36 0-16,18 18 0,-19-18 16,1 0-16,-18 18 0,-70-18 15,88 17-15,-71 1 16,88-18 0,-34 18-16,69-18 15,1 0-15,0 17 0,17-17 16,0 0-16,36 0 31,-36 0 0,1 0-15,-1 18 0,1-18-1,17 18 1,17-18-16,-17 17 15,0 1-15,18 17 16,-18 0-16,17 18 16,-17-17-16,18 16 15,-18 1-15,18 0 0,-18 0 16,0 0-16,17 18 16,-17 52-16,0-70 15,18 88-15,-18-70 16,18 70-16,-18-71 15,17 54-15,-17-71 16,0 0-16,0-18 16,0 18-16,18 0 15,-18-18-15,18 0 16,-1-17-16,1 17 16,0-35-16,-1 18 15,-17 0 1,18-18-16,-1 17 15,-17 1 1,18-18-16,17 0 16,-17 0-16,17 0 15,18 0 1,-35 0-16,17-18 0,0 18 16,54 0-16,-54 0 15,71 0-15,-53 0 16,0 0-16,17 0 0,1 0 15,70-17-15,-71 17 16,54-18 0,-71 18-16,-18 0 15,18 0-15,0-18 0,35 18 16,-53 0-16,18 0 16,-18 0-16,1 0 15,-19 18-15,1-18 16,0 0-1,-1 0 1,-17-18 0,0 1-1,-17-1-15,-1-35 16,0 18-16,-17-53 16,17 17-1,1-52-15,-1 52 16,1 1-16,17-1 0,-18 18 15,18-18-15,-18 1 16,1-71-16,-1 70 0,18 1 16,-18-1-16,1-17 15,-1-71-15,18 89 16,-18-19-16,18 19 16,-17 17-16,17 0 0,-35-17 15,35 52-15,-18 36 16</inkml:trace>
  <inkml:trace contextRef="#ctx0" brushRef="#br1" timeOffset="-11918.21">24007 13000 0,'17'18'31,"1"-1"-15,17 18-16,18 36 15,-18-18-15,1 0 16,16 17-16,19-17 0,53 88 16,-36-52-16,70 34 15,-87-52-15,70 34 16,-70-52-16,-1-17 16,-17-1-16,0 0 0,35 0 15,-52-17 1,-1 0-16,-35-36 31,-53-17-31</inkml:trace>
  <inkml:trace contextRef="#ctx0" brushRef="#br1" timeOffset="-11427.91">23830 13212 0,'0'0'0,"0"-18"0,18 0 15,-1-17 1,1 0-1,-18 17-15,18 0 0,-1-17 16,-17 18-16,18-36 16,-18 35-16,18 0 15,-18 1 1,17 17-16,1 0 16,35 17-16,-18 1 15,18 0 1,0-1-16,-18 1 0,0 0 15,54-1-15,-54 1 16</inkml:trace>
  <inkml:trace contextRef="#ctx0" brushRef="#br1" timeOffset="-9857.7">30745 13335 0,'0'0'0,"17"0"16,-17 18 30,0 17-30,0-17-16,0 34 16,0-34-1,0 53-15,0-18 16,-17-18-16,-1 53 16,0-53-16,1 1 15,-1 17-15,-17-18 0,-18 35 16,18-34-16,-54 34 15,54-35-15,-53 36 16,35-36-16,-53 18 16,53-17-16,-53-1 15,53 0-15,1-17 16,-1 17-16,0-17 0,-88 35 16,88-36-1,-88 18-15,70-17 16,-52 0-16,52-1 15,-70-17-15,70 18 16,-70-18-16,71 0 16,-54 18-1,54-18-15,-36-18 16,35 18-16,-52-18 16,52 1-16,-88-1 15,71 0-15,-70 18 16,69-17-16,-105 17 15,124 0-15,-18 0 16,-1 0-16,19-18 0,-71 18 16,88 0-16,-35-17 15,35-1-15,0 0 16,17 1-16,-16-1 16,34 0-1,-35 18-15,18 0 16,-18 0-16,35 0 15,-17 0-15,17 18 16,36-18 31,0 0-47,-1 0 16</inkml:trace>
  <inkml:trace contextRef="#ctx0" brushRef="#br1" timeOffset="-9247.54">25294 14623 0,'0'0'0,"-17"17"0,17 1 15,0 0 1,35-18-1,-18 0-15,1-18 16,0 18-16,-1-18 16,1 1-16,0-1 15,-18 0-15,0-17 0,0 0 16,0 17-16,-36 1 16,19 17-16,-19 0 15,19 17-15,-18 54 16,17-36-16,18 18 15,0-18-15,0 18 0,18-18 0,17 1 16,35 17-16,-17-53 16,-17 17-16,52-34 15,-35-19 1,-36-17 0</inkml:trace>
  <inkml:trace contextRef="#ctx0" brushRef="#br1" timeOffset="-9070.56">25682 14270 0,'18'18'15,"0"52"-15,-18 36 16,0 17 0,0-17-1,0 0-15,-18-71 16,18 1-16,0-1 15</inkml:trace>
  <inkml:trace contextRef="#ctx0" brushRef="#br1" timeOffset="-8786.32">25841 14764 0,'18'0'0,"-1"0"16,19 0-16,-19 0 15,1 0-15,17-18 0,-17 18 16,-18-18 0,0 1-16,0-1 15,-18 18-15,0-17 16,-17 17-16,18 0 0,-19 17 16,36 1-16,-17 35 15,17-36-15,35 36 16,0-35-16,36 0 15,-36-18-15,36 17 16,-54-34-16,1 17 16</inkml:trace>
  <inkml:trace contextRef="#ctx0" brushRef="#br1" timeOffset="-8018.78">26194 14817 0,'0'35'16,"0"-70"-16,0 105 0,0-52 16,0-36-1,0-17 1,17 17 0,-17-17-16,18 17 0,0-17 15,-1 35 1,-17 18-1,0 35-15,0-36 16,-17 19-16,34-36 16,-17 17-1,18-17-15,-18-17 0,18 17 16,-18-18-16,17 0 16,-17 1-16,18-1 15,0 18 1,-18 18-1,0-1 1,0 1 0,17-18-16,-17 18 15,18-18-15,-1 0 16,1 17-16,17-17 16,-35 18-16,18-18 15,0 0-15,-1 18 0,1-18 16,0-18-16,-1 0 15,1 1-15,-18-19 16,0 19-16,0-1 16,-18 0-16,1 36 15,17 0 1,-18-1-16,18 19 16,0-19-16,0 36 15,18-35-15,-1-1 16,1 1-16,-1-18 15,1 0-15,-18-18 0,18 18 16,-18-35 0,0 18-16,17-19 15,1 36-15,-18-17 16,18 34 0,-1-17-16,-17 18 0,18 17 15,0-35-15,-1 35 16,-17-17-1,0-36 17,0 1-17</inkml:trace>
  <inkml:trace contextRef="#ctx0" brushRef="#br1" timeOffset="-7873.77">26864 14834 0,'-35'-35'16,"70"70"-16,-17-17 0,35-18 16,-18 0-16,18 0 15,-18 0-15,0-18 16,-17 18-16</inkml:trace>
  <inkml:trace contextRef="#ctx0" brushRef="#br1" timeOffset="-7730.95">26952 14623 0,'0'53'16,"0"-106"-16,18 141 0,-18-53 0,18 71 15,-1-71 1,1 53-16,-18-52 16,0-1-16</inkml:trace>
  <inkml:trace contextRef="#ctx0" brushRef="#br1" timeOffset="-7471.76">27234 14887 0,'0'0'16,"36"0"-16,-19 0 0,19 0 16,-19 0-16,19 0 0,-19 0 15</inkml:trace>
  <inkml:trace contextRef="#ctx0" brushRef="#br1" timeOffset="-7083.73">27464 14887 0,'0'0'15,"0"53"-15,0-18 0,0 1 0,0-1 16,17 18-16,1-35 15,17-1-15,-17-17 16,0 0 0,-1-17-16,-17-19 15,18 1-15,-18 0 16,0 17-16,0 0 16,18 18-16,-18 18 15,17 35-15,1-35 16,-1-1-1,1 1-15,0 0 0,-1-1 16,1 1-16,0-18 0,-1 0 16,1-53-1,-18 35-15,18-35 16,-18 36-16,0-19 16,0 19-1,0-1-15</inkml:trace>
  <inkml:trace contextRef="#ctx0" brushRef="#br1" timeOffset="-6949.87">27905 15046 0,'-18'-53'16,"53"106"-16,-52-53 0,34 18 0,-17-1 0,18 1 15,-18 0-15,18-18 0,-18 17 16</inkml:trace>
  <inkml:trace contextRef="#ctx0" brushRef="#br1" timeOffset="-6816.52">27958 14852 0,'0'35'0,"17"-35"15</inkml:trace>
  <inkml:trace contextRef="#ctx0" brushRef="#br1" timeOffset="-6595.43">28081 14940 0,'-18'18'15,"36"-36"-15,-53 36 16,35 17-16,0-17 15,0-1-15,0 1 0,17 0 16,1-1-16,0 1 16,-1 0-16,1-1 15,-18 1-15,-18-1 16,1-17 0,-1 0-16,0 0 0,-17 0 15</inkml:trace>
  <inkml:trace contextRef="#ctx0" brushRef="#br1" timeOffset="-6321.71">28258 15081 0,'35'0'15,"-70"0"-15,105-17 0,-35 17 16,-17-18-16,0 18 15,-18-18-15,-18 18 16,-17-17-16,17 17 0,-35 17 16,36-17-16,-19 36 15,36-1-15,36 18 16,-19-36 0,71 19-16,-52-36 15,17 0-15,-18 0 0,0 0 16,-17 0-16,-1-18 15</inkml:trace>
  <inkml:trace contextRef="#ctx0" brushRef="#br1" timeOffset="-5087.92">16669 10795 0,'17'0'16,"1"-18"-1,0 18-15,35 0 16,-18-17-16,18 17 15,17-18-15,1 18 0,88-35 16,-54 17-16,90-17 16,-90 0-16,-16 17 15,-1-17-15,-18-1 0,54 1 16,-107 18-16,19-1 16,-54 18-1,-17 0 1</inkml:trace>
  <inkml:trace contextRef="#ctx0" brushRef="#br1" timeOffset="-4876.12">17851 10372 0,'-36'53'16,"72"-106"-16,16 35 16,1 18-16,-17 0 15,-1 0-15,18 0 0,53 18 16,-53-18-16,17 53 15,-52-36-15,-18 19 16,0-19-16,0 18 0,-18 1 16,-17-1-16,-106 88 15,88-87 1,-18-1-16</inkml:trace>
  <inkml:trace contextRef="#ctx0" brushRef="#br1" timeOffset="9754.94">20443 5221 0,'-17'-18'16,"34"18"-1,36 0 1,0 0-16,0 0 15,0 0-15,0 18 0,53 0 16,-53-1-16,35 1 16,-53-18-1,1 0-15,-19 18 0,1-18 16,-18-18 0</inkml:trace>
  <inkml:trace contextRef="#ctx0" brushRef="#br1" timeOffset="9993.57">20814 5062 0,'18'0'0,"-1"36"0,-52-72 0,70 36 0,-17 0 15,35 0 1,-18 18-16,-17-18 16,17 18-16,0-18 0,-17 17 0,35 36 15,-36-35-15,1 17 16,-18-17-16,-18 17 15,1-17-15,-1-1 16,0 1-16,-17 0 16,-35 17-16,34-35 15,-17 35-15,18-17 16</inkml:trace>
  <inkml:trace contextRef="#ctx0" brushRef="#br1" timeOffset="20107.33">29104 1693 0,'0'-17'16,"0"-1"-16,0 36 31,18-1-15,-1 19-16,19 34 15,-1-17-15,36 71 16,-36-54-16,0-17 0,53 53 15,-52-53 1,34 17-16,-35-34 16,-17-19-16,-18 1 15</inkml:trace>
  <inkml:trace contextRef="#ctx0" brushRef="#br1" timeOffset="20450">28963 2152 0,'18'0'16,"-1"-18"0,-17 1-16,18-1 15,0 0-15,-18-17 0,17 0 16,-17-53-1,0 35-15,-17-53 16,17 53-16,-18 0 0,18 0 16,-18-17-1,1 52-15,17 0 0,17 18 16,1 18-16,17-18 0,53 53 16,-35-35-1,0-1-15,71 18 16,-71-17-16,17 0 15,-34-18-15,-19 17 16</inkml:trace>
  <inkml:trace contextRef="#ctx0" brushRef="#br1" timeOffset="32388.99">25294 15081 0,'18'-17'47,"-1"17"-47,1 0 0,0 0 16,17 0-16,0 0 0,18 0 15,0 0-15,35 0 16,-35 0 0,71 17-16,-71-17 15,17 18-15,18-18 16,1 18-16,-1-18 0,123 35 16,-87-35-16,140 35 15,-140-17-15,141 17 16,-142-17-16,142 17 15,-124 0-15,141 0 16,-159-17-16,160 17 16,-160-17-16,89 17 15,-142-35-15,-34 18 16,-1-18-16,-17 0 16,-36 0-16</inkml:trace>
  <inkml:trace contextRef="#ctx0" brushRef="#br1" timeOffset="60812.6">4092 17039 0,'0'18'31,"0"-1"1,0 1-1,18-18 16,-18-35-32,18 35-15,-1-18 16,1 18 0,-1 0-16,1 18 15,0-1-15,-1 1 16,1 17-1,0-35-15,-1 18 0,1-18 16,0 0 0,-18-18-1,17 18-15,1-17 16,-18-1 0,0 36-1,17-18 1,1 17-16,0-17 15,-18 18-15,17-18 0,19 0 16,-19 0-16,36-18 16,-35 1-16,-1-1 15,1 0-15,0 1 16,-1 34 0,19-17-1,-36 18-15,35 0 16,0-18-16,-17 17 15,35-17 1,-18-17-16,-17 17 16,-1-18-16,19 0 15,-36 1-15,17 17 0,1-18 16,0 18 15,-18 18-31,35-1 16,-18 1-16,1-18 15,17 0 1,1 0-16,-1-18 16,0 18-16,0-35 15,-17 35-15,0-17 0,-1 17 16,1-18-16,0 18 16,-1 18-1,-17-1-15,18-17 0,-18 18 16,35-1-1,18 1-15,-18-18 16,1 0-16,52-18 16,-53 1-16,0-1 15,1 1-15,17-1 0,-36 18 16,1 18 0,-18-1-16,18 18 15,-1 1 1,1-19-16,-1 1 0,1-18 15,0 0-15</inkml:trace>
  <inkml:trace contextRef="#ctx0" brushRef="#br1" timeOffset="67424.83">10248 16898 0,'0'18'62,"18"-18"-46,-18 17 0,0 1-1,17-18 1,1 0-1,-18-18 1,18 18 0,-1 0-1,-17 18-15,18-18 16,0 18-16,-1-18 16,1 17-1,0-17-15,-1-17 16,1 17-1,-18-18-15,18 18 16,-1 0 0,1 0-1,-1 0-15,-17 18 16,18-18-16,0 0 0,17 17 16,-17-17-16,17-17 15,-17 17-15,-1-18 16,1 0-1,-1 18-15,1 0 16,0 0 0,-1 18-1,-17 0-15,36-18 16,-19 0-16,1 0 16,17 0-1,18-18 1,-35 0-16,35 1 0,-36-1 15,1 18-15,0-18 0,-1 18 16,-17 36 0,0-19-1,18 19-15,-18-19 0,18 19 16,-18-19-16,17 1 0,1-1 16,-1-17-16,19 18 0,-19-18 15,36 0-15,-35-18 16,17 1-1,-17-1-15,17-35 16,-17 36-16,-18-1 16,17 0-16,1 18 0,0 0 15,-1 18 1,1 0-16,35-1 16,-36 1-1,54-18-15,-18 0 16,-18-18-16,-17 18 15,17 0-15,-17-17 0,17-1 16,-17 18 0,-18 18 15,17-18-31,1 0 16,17 0-16,1 0 15,-1 0-15,0 0 16,-17-18-16,35 18 15,-18 0-15,0 0 16,-17 0-16,-18 18 16,17-18-1,1 0 1,0-18 0,-1 0-16,1 18 15,17-17-15,1-1 16,-19 18-16,36 0 15,-53-18-15,18 18 0,17 0 16,-17 18 15,-1 0-15,1-18 0,0 17-16,-1-17 0,19 0 15,-19 0 1,1 0-16,-1 0 15,1-17-15,17 17 16,-35 17 15,18 1-15,-18 0-16,35-18 16,-17 0-16,17 0 15,-17-18-15,17 18 16,-17 0-1,17 0-15,-17-18 16,-1 18 0,-17 18-16,18-18 0,-18 18 15,18-18-15,-18 17 0,17 1 16,1-18-16,0 0 0,17 18 16,0-18-16,36 0 15,-54-18-15,19 18 16,-1 0-16</inkml:trace>
  <inkml:trace contextRef="#ctx0" brushRef="#br1" timeOffset="70808.02">11783 16898 0,'0'18'16,"35"-18"-1,-17 17-15,17-17 16,71 18 0,-53 0-16,17-1 0,1 1 15,-1 0-15,107-1 16,-89-17-16,0 0 0,-17 0 16,87-17-1,-34-1-15,-71 18 16,0-18-16,35 18 15,-70 0-15,35-17 16,-36 17-16,-34-18 16,-1-17-1,18-1-15,-35-16 16,35 16 0,-18-52-16,18 35 15,-18-88-15,18 70 16,0-87-16,18 105 15,-18 0-15,0 0 16,0 35-16,0-17 0,0 0 16,-18 17 15,1 18 16,-19 0-32,1 0-15,-71 18 16,53-18-16,-17 0 0,-89 0 16,71-18-1,-18 18-15,-88-18 16,88 1-16,-88-18 16,124 17-16,-89 18 15,106-18-15,0 36 16,53 0-16,18 17 15,-1-18 1,1 1-16,0 35 16,-18-35-16,0-1 0,0 1 15,0 53-15,-18-36 16,18 35-16,0-17 16,0 18-16,18 17 0,17 53 15,-17-70-15,17 70 16,-35-88-16,17 0 15</inkml:trace>
  <inkml:trace contextRef="#ctx0" brushRef="#br1" timeOffset="71723.49">16492 16986 0,'-35'0'0,"35"-17"16,35 17 0,1 0-1,34-18-15,1 18 0,17 0 0,141-35 16,-105 17-16,140 0 15,-158 18 1,-18 0-16,36 18 16,-71-18-16,-36 0 0</inkml:trace>
  <inkml:trace contextRef="#ctx0" brushRef="#br1" timeOffset="73509.2">17074 17180 0,'0'18'31,"18"17"-16,-18-17-15,18 35 16,-1-36-16,1 1 0,-18 17 16,18 1-1,-1-19-15,1 1 16,-18 0-16</inkml:trace>
  <inkml:trace contextRef="#ctx0" brushRef="#br1" timeOffset="73809.12">16845 17339 0,'0'-18'31,"0"1"-16,35-1-15,-35 0 16,36 1-16,-1-1 16,0 1-16,-17-1 15,0 0-15,-1 18 0,18-17 16,-17 17-16,0 17 16,-1 1-1,19 17-15,-19-17 16,1-1-16,17 1 0,-17-18 15</inkml:trace>
  <inkml:trace contextRef="#ctx0" brushRef="#br4" timeOffset="115106.02">19950 6456 0,'0'-18'16,"-18"1"0,0-1-1,1 18 1,-1 0-16,0 0 15,-52 0 1,-18 0-16,52 0 16,-69-18-16,34 18 15,18 0-15,-88 0 16,-18 0 0,89 0-16,-1 0 0,-70 36 15,70-19-15,-70 36 16,88-18-16,-17-17 15,17 17-15,0 1 0,-53 34 16,53-35-16,-35 36 16,35-36-1,-17 53-15,34-52 16,19-1-16,-19 18 0,-17 17 16,36-34-16,-18 52 15,17-53-15,0 1 16,1-1-16,17 0 15,-18 53-15,18-52 16,0 52-16,0 0 16,0-53-16,18 36 15,-1-36-15,19 18 16,-19-18-16,1 1 16,-1-19-16,1 18 15,35 18-15,-35-35 16,52 35-16,-34-35 15,52 17-15,-35-35 16,35 17 0,-35 1-16,53 0 15,-71-1-15,18-17 16,0 18-16,0 0 0,52 17 16,-52-17-16,71 17 15,-54-35-15,71 35 16,-70-35-16,70 35 15,-70-35-15,70 18 16,-71 0-16,71 17 16,-70-17-16,70-1 15,-53 1-15,71 0 16,-88-1-16,87 1 16,-69-18-1,69 35-15,-87-35 16,105 18-16,-105-18 15,105 17-15,-88 1 16,89-18-16,-107 18 16,107-1-1,-107 1-15,89 0 16,-71-18-16,71 17 16,-71-17-16,71 0 15,-71 0-15,71 0 16,-71 18-16,-17-18 15,17 0-15,-18 0 0,1 17 16,0-17-16,-1 18 0,71-18 16,-53 18-16,-17-18 15,-1 17-15,19-17 0,-19 0 16,18 0-16,1 0 16,69 0-16,-87 0 15,17 0-15,0 0 0,1 0 16,-19 0-16,36 0 0,-18-17 15,106 17-15,-106 0 16,106-18 0,-105 18-16,-1 0 15,0-18-15,0 18 0,106-17 16,-106 17-16,106 0 16,-105 0-16,-1 0 15,0 0-15,18 0 0,70 0 16,-88 0-16,89 0 15,-107 0-15,107 0 16,-89 0-16,71 17 16,-71-17-16,71 0 15,-71 18-15,71-18 16,-89 0-16,89 0 16,-71 0-1,53 18-15,-53-18 16,71 0-16,-88 0 15,87 17 1,-87-17-16,88 0 16,-71 0-16,88 18 15,-105-18-15,17 0 16,0 0-16,0 18 0,-17-18 16,17 0-16,-17 17 0,105-17 15,-88 0-15,-17 0 16,17 0-16,0 18 0,0-18 15,89 0-15,-107 0 16,89-18-16,-88 18 16,-1 0-16,54-17 15,-54 17-15,71 0 16,-70-18-16,70 18 16,-70 0-16,70-18 15,-88 1-15,17 17 16,-17-18-16,0 18 0,0-18 15,53 1-15,-53-1 16,0 18 0,-18-17-16,18-1 0,17 0 15,-34 1-15,34-1 16,-17 0-16,18 1 16,-18-1-16,35 0 15,-35 18-15,35 0 16,-35-17-16,-18 17 15,36-18 1,-18 18-16,-1-17 0,-16 17 16,34-18-16,-34 0 15,17-17 1,-36 35-16,1-18 0,-1-17 16,1 17-16,0 1 0,-1-1 15,1-17-15,17 17 0,-17-17 16,0 17-16,17-17 0,-18 17 15,36-52-15,-35 52 16,0-17-16,-18 0 16,17-18-1,-17 17-15,0 19 0,0-54 16,0 54-16,-17-54 16,17 36-16,-36-36 15,19 36-15,-36-18 16,35 35-16,-17 1 15,-18-1-15,18 0 0,-71-17 16,53 18-16,-71-19 16,54 19-16,-1-1 15,-87-35 1,69 35-16,1 1 0,-106-36 16,-17 18-1,87 17-15,1 0 16,-283-35-1,141 0-15,-35 18 16,159 18-16,-194-19 16,176 19-16,-17-1 15,0 0-15,17 18 16,-17-17-16,-18 17 0,-159-18 16,176 18-16,-175-18 15,175 18-15,-176-17 16,177 17-16,-177-18 15,177 18-15,-159 0 16,158 0-16,-158 0 16,194 0-16,-176 0 15,158-17-15,18 17 16,-18 0-16,18 0 16,-159 0-16,159 0 15,0 0-15,-159-18 16,176 18-16,-158 0 15,159-18-15,-18 18 16,-106-17-16,106 17 16,17-18-16,1 0 0,-1 1 15,1 17-15,-1-18 16,1 0-16,-1 1 0,-123-18 16,124 17-16,-124 0 15,106 18-15,17-17 16,-17-1-16,18 18 0,-159-18 15,158 18-15,-141 0 16,124 0-16,0 0 16,0 0-16,0 18 0,0-18 15</inkml:trace>
  <inkml:trace contextRef="#ctx0" brushRef="#br4" timeOffset="117803.6">20761 8855 0,'0'-18'16,"-18"0"0,1 1-1,-19-18-15,-16 17 16,16 0-16,1 1 15,-89-19-15,54 36 16,-106-17 0,70 17-16,-88 0 15,105 17-15,-16-17 0,-1 18 16,-88 17-16,106 1 16,-106 16-16,105-16 15,1-1-15,0 0 16,-71 36-16,89-36 15,-89 53-15,88-52 16,18-1-16,1 18 0,-54 35 16,70-53-16,-16 53 15,16-35-15,19-17 16,17 17-16,-18-18 0,18 53 16,0-53-1,0 18-15,18-17 0,35 34 16,-36-35-16,18 1 15,1-1-15,52 35 16,-35-52-16,53 17 16,-53-17-16,70 17 15,-52-17-15,52 0 16,-52-1-16,17 1 16,53-1-16,-53 1 15,71 0 1,-89-1-16,89 1 15,-88 0-15,70 17 16,-71-35-16,89 35 16,-88-17-16,105 0 15,-88-1-15,89-17 16,-89 18-16,88-18 16,-88 17-16,71 1 15,-71-18-15,71 18 16,-53-18-16,70 17 15,-87-17-15,122 18 16,-123-18-16,106 0 16,-88 0-1,88 18-15,-88-18 16,-18 17-16,18-17 0,-18 18 16,106-18-16,-88 18 15,106-18-15,-124 0 16,124 0-1,-106 0-15,105 0 16,-105 0-16,88 0 16,-106 0-16,106-18 15,-105 18-15,87 0 16,-106 0-16,107 0 16,-107 0-16,19 0 15,-19 0-15,1 0 0,87 18 16,-87-18-16,70 0 15,-70 0-15,-1 0 16,1 0-16,88 0 16,-89 0-16,-17 0 15,88 17-15,-70-17 16,52 18-16,-52-18 16,-1 0-16,1 17 0,-1-17 15,89 0 1,-88 18-16,-1-18 0,89 0 15,-71 18-15,0-18 16,71 0 0,18 0-16,-72 0 0,-16 0 15,122 0 1,-105 0-16,106 0 16,-106 0-16,-1 0 0,107 0 15,-106 0-15,0 0 16,17 0-16,1 0 0,105 0 15,-106 0-15,107-18 16,-107 18-16,1 0 16,-18 0-16,17 0 15,124 0-15,-124 0 16,124 18-16,-141-18 16,141 0-1,-141 0-15,123 0 16,-123 0-16,106-18 15,-106 0-15,88 1 16,-106 17-16,0-18 16,0 1-16,0-1 0,89 0 15,-107 1-15,89-19 16,-106 19-16,71-36 16,-89 18-16,53-18 15,-53 17-15,18-17 16,-35 18-16,-18-35 15,0 34-15,-18-34 16,1 34 0,-54-34-16,18 17 15,-53-18-15,53 36 16,-105-35-16,87 34 16,-123-17-1,106 18-15,0 0 0,-18 17 16,-124-52-16,107 52 15,-18-17-15,0-1 0,0 19 16,0-18-16,-18-1 0,18 19 16,-18-19-16,18 19 15,-18-1-15,-17-17 0,-142 0 16,142 17-16,-159-17 16,158 17-16,-176-17 15,177 17-15,-177 0 16,177 1-16,0-1 15,-18 18-15,-159-35 16,159 35-16,17-18 16,-193 1-16,194-1 15,-177 0-15,176 1 16,-17 17-16,-158-36 16,158 36-16,-159-17 15,159 17-15,-159-18 16,159 0-16,-159 1 15,194 17-15,-193-18 16,193 1-16,0 17 16,-17-18-16,17 18 0,-176 0 15,158 0 1,-140 0-16,158 0 16,-141 18-16,159-1 15,18 1-15,-1-1 0,-105 19 16,123-19-16</inkml:trace>
  <inkml:trace contextRef="#ctx0" brushRef="#br4" timeOffset="121018.47">20443 11130 0,'-17'-17'0,"34"34"0,-52-34 16,18 17 0,-1-18-16,0 0 15,1 1-15,-19 17 16,19-18-16,-89 0 15,53 1-15,-70 17 16,34 0-16,19 0 16,-18 0-16,-1 17 0,1-17 15,0 36-15,17-19 0,-105 36 16,88-18-16,-71 36 16,89-53-16,-1 17 15,0 0-15,1 0 0,-54 36 16,71-18-16,-35 35 15,53-53 1,-18 54-16,35-36 16,-17 35-16,35-35 15,0 35-15,0-35 16,0-18-16,0 0 0,0 18 16,35 18-1,-17-36-15,35 53 16,-35-52-16,17-1 15,-17 18-15,17-18 0,35 53 16,-34-53-16,34 18 16,-34-17-16,-1-1 15,53 0-15,-35 0 16,0-17-16,53 17 16,-1 18-1,-34-35-15,70 17 16,-88-17-16,35 0 0,53 17 15,-70-18-15,88 19 16,-71-19-16,88 1 16,-88 0-16,1-1 15,-1 1-15,106 0 16,-88-1-16,-18 1 16,0-18-16,106 35 15,-106-17-15,89-1 16,-89-17-16,124 18 15,-124 0-15,0-18 16,18 0-16,-18 17 0,88-17 16,-87 0-16,69 18 15,-87-18-15,88 0 16,-89 0-16,89 0 16,-71 18-16,53-18 15,-53-18-15,-17 18 16,17 0-16,-17 0 0,87 0 15,-87 0 1,70 0-16,-70 0 16,-18 0-16,17 0 0,71 0 15,-70 0-15,-1 18 16,54-18 0,-54 0-16,1 0 15,-18 0-15,17 0 0,54 17 16,-54-17-16,36 18 15,-35-1-15,-18-17 16,0 18-16,0-18 0,17 18 16,-17-18-16,18 17 0,52 1 15,-70-18-15,71 18 16,-54-1-16,54 1 16,-54-18-16,71 18 15,-70-1-15,88 1 16,-89-18-1,89 18-15,-89-18 16,89 17-16,-71-17 16,71 18-16,-71-18 15,-17 0-15,17 17 0,0-17 16,0 0-16,71 0 16,-71 18-16,71-18 15,-71 0-15,71 18 16,-71-18-1,-17 0-15,17 0 0,71 17 16,-71-17-16,71 0 16,-71 18-16,71-18 15,-71 0-15,71 18 16,-71-18-16,71 17 16,-89-17-16,89 0 15,-71 18-15,-17-18 16,17 0-16,-18 0 15,89 18-15,-71-18 16,-17 0-16,17 0 0,-17 0 16,-1 17-16,1-17 15,87 0-15,-87 0 16,0 18-16,70-18 16,-88 0-16,17 0 15,1 0-15,-18 0 0,70 17 16,-52-17-16,52 0 15,-52 0-15,-18 0 16,17 0-16,-17 0 0,71 0 16,-72 0-16,54 0 15,-53 0-15,71 0 16,-71 0-16,52 0 16,-52 0-16,53-17 15,-35 17-15,-36 0 16,18-18-16,0 18 15,0-17-15,0 17 0,35-18 16,-35 0-16,0 1 16,-18-1-16,18 0 15,-18 1-15,0-1 0,54-35 16,-54 18-16,53-18 16,-53 35-16,54-52 15,-54 52-15,53-52 16,-88 52-16,0-53 15,0 36-15,0 17 16,0-52 0,0-1-1,0 36-15,0-18 0,0-17 16,0 34-16,0-52 16,0 53-16,0-36 15,0 36-15,0 0 16,0-1-16,0 19 0,0-18 15,0 17-15,0-17 0,0 17 16,0-35-16,0 18 16,-18-18-1,-35 35-15,18-17 0,-53-18 16,35 18-16,-53-1 16,36 1-16,-36 0 15,35 0-15,-52-1 16,70 19-16,-18-19 15,-70 1 1,71 0-16,-18 17 16,17 1-16,-17-1 0,0 0 0,-18 1 15,-106-19-15,106 19 16,0-1-16,-17 1 0,-124-19 16,141 36-16,-123-35 15,105 35 1,-123-35-16,106 35 15,-123-18-15,140 18 16,-17 0-16,18 0 0,-124 0 16,123 0-1,1 0-15,-124-18 16,141 18-16,-123-17 16,123 17-16,-106-18 15,106 18-15,-105-18 16,105 18-16,-88-17 15,106 17-15,-106 0 16,105 0-16,-87-18 16,88 18-16,-89 0 15,89 0-15,-106 0 16,106 0-16,-71 0 16,71 0-16,-71 0 15,71 0 1,-53 0-16,70 0 15,-70 0-15,71 0 16,-71 0-16,70 0 16,-70 0-16,70 0 15,-52 0 1,52 0-16,1 0 16,-1-17-16,1 17 0,-1 0 15,-88 17-15,89-17 0,-71 0 16,70 0-16,-70 0 15,71 0 1,-1 0-16,0 0 16,1-17-16,-1 17 0,-17 0 0,18 0 15,-89 0-15,88 0 16,1 0-16,-71-18 16,52 18-16,-52 0 15,71 0-15,-89-18 16,88 18-16,-17 0 15,18 0-15,-18-17 0,-1 17 16,1 0-16,0 0 0,0 0 16,-71 0-16,71 0 15,-89-18 1,89 18-16,0-18 16,0 18-16,0-17 0,-106-1 15,105 18-15,-105-18 16,106 1-16,-106 17 15,88 0-15,18-18 16,0 18-16,-18 0 0,18-17 16,-106-1-16,106 18 15,0-18-15,-107 18 16,19 0 0,88 18-16,-18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35:01.6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2487 5680 0,'18'0'0,"-18"17"16,17-17 0,1 18-1,0-18 1,-1-18-16,1 1 0,17-19 16,-17 19-16,17-1 15,-17 1-15,-1 17 16,1 17-1,0-17-15,17 18 16,0-18-16,-17 17 16,0-17-16,-1 18 0,1 0 15,-1-18-15,1 17 16,0 1 0,35-18-16,-36 0 15,36 0 1,-18 0-16,36-18 15,-36 18-15,-17-17 0,35 17 16,-18 17 0,-17 1-16,35 17 15,-36-17-15,1-18 0,35 0 16,-18 0 0,0-18-16,-17 1 0,53-36 15</inkml:trace>
  <inkml:trace contextRef="#ctx0" brushRef="#br0" timeOffset="7063.45">10142 5539 0,'0'0'0,"0"17"16,-17-17 15,17-17-16,0-1 1,0 0-16,0-35 16,0 36-16,-18-54 15,18 18 1,0-53-16,0 36 16,-18-71-16,18 53 15,-35-53-15,35 88 16,0 0-16,-17-18 15,-1 36 1,0 17-16,18 1 16,0-1-16,0 0 15,0 1 1,18 17 46,0 0-62,-1 0 0,1 0 16,70-18-16,-35 0 16,0 18-16,53-17 15,-53 17-15,35 17 16,-53-17-16,18 18 16,-35-18-16,-1 0 15,-17 18-15,-17-18 16,-1 0-16,0 17 15,18 1 1,0 0-16,18-18 16</inkml:trace>
  <inkml:trace contextRef="#ctx0" brushRef="#br0" timeOffset="7946.47">10707 4410 0,'0'-18'0,"0"0"16,-18 1 0,18 34-1,0 19-15,0-19 16,18 19-16,-18-1 0,0 0 15,0 0-15,0 1 0,0 17 16,17-18-16,-17-17 16</inkml:trace>
  <inkml:trace contextRef="#ctx0" brushRef="#br0" timeOffset="10639.3">10548 5556 0,'18'36'0,"-36"-72"0,36 89 15,-18-35-15,0-36 32,0-17-17,0 0-15,0-1 16,0 1-16,-18-18 15,18 18-15,0 0 16,0 17-16,0 0 0,18 1 16,-18-1-1,17 18-15,1 0 16,17 0-16,-17 0 16,0 18-16,-1-18 0,1 17 15,-1-17-15</inkml:trace>
  <inkml:trace contextRef="#ctx0" brushRef="#br0" timeOffset="11144.7">11130 5080 0,'0'0'15,"-17"0"-15,34 0 16,1 0 0,-1 0-1,54 0-15,17 0 16,-53-18-16,1 18 16,52-17-1,-53-1-15,-17 18 0,-18-18 16</inkml:trace>
  <inkml:trace contextRef="#ctx0" brushRef="#br0" timeOffset="11356.26">11501 4904 0,'-18'17'15,"-17"19"1,17-1-16,-17 18 15,17-18-15,-17 0 16,0 18-16,-1 0 16,36-18-16,0-17 15,0 0-15,18-18 16,-18-18-16,0 0 16</inkml:trace>
  <inkml:trace contextRef="#ctx0" brushRef="#br0" timeOffset="11529.22">11165 4780 0,'0'0'0,"18"18"0,-18 17 16,35 36-16,-17-18 16,53 17-16,-54-35 15,54 36-15,-36-36 16,18 36-16,-35-54 15</inkml:trace>
  <inkml:trace contextRef="#ctx0" brushRef="#br0" timeOffset="22572.97">2875 9913 0,'0'18'16,"0"-36"15,0-17-31,0 0 15,0-54-15,0 54 16,-17-71 0,-1 36-16,18 17 0,-35-71 15,35 71-15,-36-35 16,36 53-16,-17 0 16,-1-1-16,18 19 0,0-36 15,0 35 1,0 0-1,18 18-15,35-17 16,-36 17-16,36 0 16,-18 0-16,18 17 0,53-17 15,-53 18-15,18 0 16,-36-1-16,18 19 16,-36-36-16,1 35 15,-18-17 1,-18-1-16,18 1 15,0 17 1,0-17-16,0-1 16,18 19-1</inkml:trace>
  <inkml:trace contextRef="#ctx0" brushRef="#br0" timeOffset="22945.96">3457 9966 0,'-17'18'16,"-1"-36"-1,0-17 1,18-1-16,0-16 0,0-19 16,0 36-1,0 17-15,36-17 16,-1 35-16,0-18 15,0 18-15,1 18 16,-19-18-16,1 0 16,0 0-1</inkml:trace>
  <inkml:trace contextRef="#ctx0" brushRef="#br0" timeOffset="23207.15">4092 9490 0,'0'0'0,"18"0"15,0 0 1,17 0-16,0 0 0,36 0 16,-36-18-16,0 18 15</inkml:trace>
  <inkml:trace contextRef="#ctx0" brushRef="#br0" timeOffset="23334.24">4251 9701 0,'0'0'16,"35"0"-16,1 0 0,-1-17 16,-18 17-16,1-18 0,0 18 15,-1 0-15</inkml:trace>
  <inkml:trace contextRef="#ctx0" brushRef="#br0" timeOffset="25642.05">12083 5697 0,'0'18'16,"17"17"0,1-17-16,0 0 15,-1-1 1,1-17-16,-1 0 15,1-17 1,0-1-16,-1-17 16,1 17-16,-18 0 15,18 18-15,-1 0 0,1 0 0,0 0 16,35 18-16,-18 0 16,18-1-1,-36 1-15,36-18 16,-17 0-16,-19 0 15,1 0-15,-1-18 0,19 18 0,-1-17 16,-17-1-16,-1 18 16,1 0-1,17 0 1,-17 0-16,17 0 16,-17 18-16,-1-18 15,1 0-15,0 0 0,-1 0 16,1 0-16,0 0 0,17 0 15,-17 0 1,17-18-16,-18 18 16,19-18-16,-1 1 15,-17 17-15,17 0 16,-17 0-16,-1 17 16,18 1-1,-17 0 1,17-18-16,36 0 15,-36 0-15,18-18 16,-18 18-16,1-18 16,-1 18-16,-17 0 0,-1 0 15,1 0-15,17 0 16,-17 18-16,52-18 16,-34 18-16,52-18 15,-53 0-15,18 0 16,-18-18-16,18 18 0</inkml:trace>
  <inkml:trace contextRef="#ctx0" brushRef="#br0" timeOffset="28029.81">12418 6015 0,'0'18'15,"17"-18"-15,-17 17 16,0 18 0,18-17-16,-18 17 15,18-17-15,-1 17 16,-17 1-16,18-19 0,-18 1 15,0-1 1,-18-17 0,-17 0-1,17 0-15,-52 0 16,35-17-16,-54 17 16,36 0-16,-70-18 15,70 18-15,-70-17 16,52 17-16,-88-36 15,71 36-15,-35 0 16,-1-17-16,1 17 0,-36 0 16,18 17-16,-18-17 0,-194 18 15,177-18-15,-194 18 16,175-18 0,19 0-16,-18 17 0,-18-17 15,-176 18-15,177-18 16,-177 17-16,176-17 15,18 0-15,0 0 0,0 18 16,-177-18-16,177 18 16,-158-18-1,193 0-15,-176 0 16,176 0-16,-158 0 16,175 0-16,-140-18 15,141 18-15,-124 0 16,142 0-16,-124 0 15,124 0-15,-89 0 16,106 18-16,18-18 16,-88 17-1,105-17-15,0 0 0,1 0 0,-18 0 16,35 0 0,17 0-16,19 0 15,-1 0-15,1-17 110,17-1-79,0 0-31,0-17 15,17 18-15,-17-36 16,18 35-16,-18-35 16,17 18-16,-17 0 15,0 17-15,0 0 16,18 18 15</inkml:trace>
  <inkml:trace contextRef="#ctx0" brushRef="#br0" timeOffset="28329.11">2805 6174 0,'0'0'16,"0"-18"-16,17 0 0,36-35 15,-18 18 1,18-18-16,-17 18 16,-1 17-16,-17 1 0,-1-1 15,18 0-15,-17 18 16,0 18-16,-1 17 15,1 1-15,0-19 16,17 36 0,-17-35-16,34-1 15,-34-17-15</inkml:trace>
  <inkml:trace contextRef="#ctx0" brushRef="#br0" timeOffset="33928.78">5592 9349 0,'-36'17'16,"1"1"-16,-53 0 16,35-1-16,-35 1 15,35-1-15,17 1 16,-16-18-16,34 18 0,-17 17 15,35-17-15,17 17 16,1-17-16,17-1 16,0 1-16,18-1 0,18-17 15,-36 0-15,18-17 16,-35-1-16,-18-35 16,0 36-16,-53-19 15,18 19 1,-18-1-16,17 0 15,19 18-15,-1-17 0,0 17 16</inkml:trace>
  <inkml:trace contextRef="#ctx0" brushRef="#br0" timeOffset="34295.71">6121 8767 0,'-18'0'16,"0"35"-16,-17 53 15,18-17-15,-19 87 16,19-52-16,17 0 16,0-18-16,17 71 15,1-89-15,35 36 16,-18-70-16,-17-1 15,-1-17-15,1-18 0,0 17 16</inkml:trace>
  <inkml:trace contextRef="#ctx0" brushRef="#br0" timeOffset="34991.06">6350 9137 0,'-18'-18'16,"36"18"0,-18 53-1,18-17-15,-18 16 16,0 54-16,0-35 16,17-36-16,-17 18 0,18 18 15,0-54 1,-1 1-16,1-18 0,-1 0 15,36-35-15,-17-1 16,-1-34-16,-17 17 16,-1 18-16,1 17 0,-18 0 15,18 36-15,-1 17 16,1 0-16,-1 1 16,19-1-16,-19-17 15,54 17-15,-36-17 16,53-36-16,-70 0 15,35-35-15,-35 18 16,-18-53-16,-18 35 16,-35-35-1,18 35-15,-1 18 0,-34-18 16,52 53 0</inkml:trace>
  <inkml:trace contextRef="#ctx0" brushRef="#br0" timeOffset="35302.88">7303 9719 0,'0'0'16,"17"18"-16,-17-1 0,0-34 31,-17-36-31,17 35 16,-18-17-16,18 0 16,0 17-16,0 0 0,18-17 15,-1 35-15,1 0 16,-1 0-16,19 18 15,-19-18-15,1 17 16</inkml:trace>
  <inkml:trace contextRef="#ctx0" brushRef="#br0" timeOffset="35769.86">7779 8961 0,'0'0'16,"-18"-18"-16,36 18 16,17-18-1,0 18-15,36 0 16,-36 0-16,18 0 16,-18 0-16,-17 0 15,-18 18-15,-18 0 16,1-18-16</inkml:trace>
  <inkml:trace contextRef="#ctx0" brushRef="#br0" timeOffset="36036.59">7708 8961 0,'0'0'0,"18"0"15,-1 0-15,-17 17 16,18 54-16,0-18 15,-18 70-15,0-35 16,0 53 0,17-70-16,1 52 15,0-70-15,17-17 16,0-1-16,1-17 0,-1-1 0,35-17 16,-34 0-16,17 0 15,-36 0 1,18 0-16,-35 18 15,-17 0-15</inkml:trace>
  <inkml:trace contextRef="#ctx0" brushRef="#br0" timeOffset="39224.5">8590 9278 0,'0'-18'0,"-17"1"16,-1 17-16,0 0 16,1 0-16,-19 53 15,19-18-15,17 0 16,0 1-16,0 16 15,17-16-15,1-1 0,35 36 16,-18-54-16,53 18 16,-52-35-16,52 0 15,-53-17-15,18-1 16,-35 18-16</inkml:trace>
  <inkml:trace contextRef="#ctx0" brushRef="#br0" timeOffset="39563.4">9119 8837 0,'-35'0'0,"17"18"16,-35 17-16,36-17 15,-18-1-15,17 19 16,0-19-16,1 1 0,-1 35 16,18-36-16,0 1 15,18 0-15,-1-1 0,54 19 16,-36-19-16,36 1 15,-54 0 1,19-1-16,-19-17 16</inkml:trace>
  <inkml:trace contextRef="#ctx0" brushRef="#br0" timeOffset="39768.44">9243 9031 0,'17'0'15,"19"0"1,17 18-16,-18-36 16,18 18-16,-36-18 15,19 18-15,-19 0 16</inkml:trace>
  <inkml:trace contextRef="#ctx0" brushRef="#br0" timeOffset="39997.05">9402 8837 0,'0'35'16,"-18"1"-16,18 17 15,0-18-15,-18 0 16,36 36-16,-18-54 16,18 1-16,-18 0 15,35 17-15,-18-35 16,1 0-16,0 0 16,17-18-1</inkml:trace>
  <inkml:trace contextRef="#ctx0" brushRef="#br0" timeOffset="40174.52">9631 9049 0,'17'0'16,"1"0"-16,17 17 15,1-17-15,17 0 16,-36-17-16,1 17 15,0 0-15,-1-18 16</inkml:trace>
  <inkml:trace contextRef="#ctx0" brushRef="#br0" timeOffset="40440.41">10054 8890 0,'0'0'16,"0"35"-16,0 1 0,0-19 0,18 36 15,-18-35-15,17 17 16,-17-17-16,18-1 16</inkml:trace>
  <inkml:trace contextRef="#ctx0" brushRef="#br0" timeOffset="40746.49">10178 8767 0,'17'35'16,"1"-18"-16,17 1 16,18 0-16,-18-1 15,36 1-15,-53 0 16,17-18-16,-35 17 0,0 1 15,0 0-15,0-1 16,-18 1-16,1-1 0,-19 19 16,1-19-16,0 19 15,17-19 1,18 1-16,0 0 16,0 17-16,18-17 15</inkml:trace>
  <inkml:trace contextRef="#ctx0" brushRef="#br0" timeOffset="40975.1">10777 9525 0,'0'0'16,"-35"71"-16,17-36 0,-34 18 15,16-18-15,-17 0 16,36-17-16</inkml:trace>
  <inkml:trace contextRef="#ctx0" brushRef="#br0" timeOffset="41419.79">11183 9402 0,'-18'0'15,"36"0"-15,-18 17 0,35 36 16,18-18 0,-17 1-16,52 34 15,-53-35-15,53 18 16,-70-17-16,17-19 15,-17 1-15,-1-18 0,1 0 16</inkml:trace>
  <inkml:trace contextRef="#ctx0" brushRef="#br0" timeOffset="41592.74">11571 9454 0,'-53'71'15,"106"-142"-15,-141 195 0,35-89 16,18 0-16,-18 18 0,-18 0 16,36-17-1,17-19-15,1 1 16</inkml:trace>
  <inkml:trace contextRef="#ctx0" brushRef="#br0" timeOffset="41965.09">12136 8855 0,'0'0'0,"0"-18"0,-18 18 31,-17 18-15,17-1-16,-35 54 16,18-36-1,17 0-15,1 1 0,-1-1 16,0 0-16,18-17 0,18 35 15,-18-35-15,53 17 16,-36-18-16,1-17 16,17 0-16,-17 18 0,35-18 15,-35 0 1</inkml:trace>
  <inkml:trace contextRef="#ctx0" brushRef="#br0" timeOffset="42186.68">12224 9119 0,'17'0'0,"1"0"0,0 0 16,17 0-16,0-17 15,18 17 1,-35-18-16,-1 18 0,1 0 16</inkml:trace>
  <inkml:trace contextRef="#ctx0" brushRef="#br0" timeOffset="42381.69">12400 8961 0,'-17'35'16,"17"-18"-16,0 19 0,0 34 16,0-34-16,0 17 15,17-18 1,-17-18-16,35 1 0,1-18 16,-1 0-16,18 0 15,-35-18-15</inkml:trace>
  <inkml:trace contextRef="#ctx0" brushRef="#br0" timeOffset="42715.58">12629 8925 0,'0'18'16,"18"0"0,0-1-16,35 1 15,-18-18-15,0 17 16,0 1-16,36 0 16,-53-18-16,17 17 15,-35 1-15,18-18 0,-18 35 16,-18-17-16,-17 17 15,-1-17-15,19 0 16,-19 17 0,19-18-16,17 1 15,17-18 1</inkml:trace>
  <inkml:trace contextRef="#ctx0" brushRef="#br0" timeOffset="43244.16">13035 8767 0,'0'17'16,"18"-17"-16,-1 18 0,19-1 15,-1-17-15,-17 18 16,-1-18-16,1 0 0,0 0 15,-1 0-15,1 0 16,-18 35-16,0-17 16,17 70-1,-17-35-15,18 88 16,0-70-16,17 105 16,-17-88-16,17 71 15,-17-106-15,-1 0 16,-17 0-16,0-18 0,0-17 0,-17 17 15,-1-35 1,0 0-16,-17-18 16,-36-17-1,1-53-15,35 35 16,35 18 0,17 35-16,1-18 15</inkml:trace>
  <inkml:trace contextRef="#ctx0" brushRef="#br0" timeOffset="43444.69">13741 9349 0,'0'0'16,"53"0"-16,-18 0 0,53-18 15,-70 0-15,35 1 16,-53-1 0</inkml:trace>
  <inkml:trace contextRef="#ctx0" brushRef="#br0" timeOffset="43594.59">13899 9155 0,'0'88'16,"0"-176"-16,0 211 0,0-35 16,18-70-16,-18 17 15,18 18 1,-18-35-16</inkml:trace>
  <inkml:trace contextRef="#ctx0" brushRef="#br0" timeOffset="44229.09">14605 8661 0,'18'70'16,"-36"-140"-16,53 211 0,-17-71 0,17 89 15,-17-71-15,-1-17 16,19-18-16,-19 0 0,19 35 15,-19-70-15,-17-1 16,18-17-16,-18-17 16,0-36-1,0 17-15,35-34 16,1 52-16,52 18 16,-35 18-16,35 35 15,-53-18-15,-17 0 16,-1 1-16,-17-1 0,-35 18 15,0-36-15,-53 19 16,35-36-16,-35 0 16,35-18-16,35 0 15,-17 18-15,35-17 16,0-1-16,35 0 16</inkml:trace>
  <inkml:trace contextRef="#ctx0" brushRef="#br0" timeOffset="44585.44">15522 9613 0,'-17'0'16,"-1"0"-16,0-17 15,1-1-15,17-35 16,0 35-16,0-17 16,17-18-16,1 36 15,0-1-15,-18 0 0,17 18 16,1-17-16,0 17 0,-1 0 15,-17 17 1,18-17-16,-1 18 16,1-18-1</inkml:trace>
  <inkml:trace contextRef="#ctx0" brushRef="#br0" timeOffset="45206.59">15787 8608 0,'0'0'15,"-18"0"-15,1-18 16,34 36 15,-17-1-31,35 1 0,-17 17 16,53 36-16,-36-18 16,-17 17-16,17 1 15,35 105-15,-52-70 16,17 88-16,-35-106 15,0-17-15,-35 70 16,17-88-16,-17 0 0,-53 35 16,35-53-16,-53 36 15</inkml:trace>
  <inkml:trace contextRef="#ctx0" brushRef="#br0" timeOffset="160184.6">23477 7232 0,'18'0'15,"0"35"16,-1 36-15,-17-18-16,0 70 16,0-52-16,-17 87 15,17-87-15,17 35 16,1-53-16,0 0 16,17-18-16,0-17 0,53 35 15,-17-36-15,52 1 16,-70-18-16,53 17 15,-71-17-15,1 18 16,-19 0-16,-34-18 16</inkml:trace>
  <inkml:trace contextRef="#ctx0" brushRef="#br0" timeOffset="160553.58">24818 7602 0,'0'-70'0,"0"140"0,0-175 16,-18 69-16,-35 1 16,0 35-16,18 0 15,-18 0-15,-17 0 0,-18 53 16,52-18-16,-17 71 15,53-71-15,18 18 16,17-18-16,18 18 0,71 36 16,-54-54-16,36 18 15,-71-18 1,1-17-16,-36-1 0,0 1 16,-53 0-16,17-18 15,-87 0-15,70 0 16,0 0-16,0 0 15,18-18-15,17 0 16,36 1-16,0-1 16</inkml:trace>
  <inkml:trace contextRef="#ctx0" brushRef="#br0" timeOffset="160795.99">25065 7514 0,'0'0'0,"18"0"0,17 0 16,0 0-16,71 0 16,-53 0-16,70 0 15,-87-17-15,34 17 16,-70-18-16,18 18 15,-18-18-15,-36 1 16,1-1-16</inkml:trace>
  <inkml:trace contextRef="#ctx0" brushRef="#br0" timeOffset="160946.89">25382 7549 0,'0'89'15,"0"-178"-15,0 231 0,18-54 16,-18-35-16,0 53 15,18-54-15,-18-16 0,0 52 16,-18-53-16,18 18 16</inkml:trace>
  <inkml:trace contextRef="#ctx0" brushRef="#br0" timeOffset="161429.67">25770 7638 0,'18'105'0,"-36"-210"0,36 263 15,0-105-15,-18 0 0,17-17 16,19 34 0,-36-35-16,17-17 0,1-18 15,-18-18 1,0-17-16,18 0 0,-1-71 15,-17 53-15,35-88 16,-17 88-16,17-18 16,-17 54-1,-18 52 1,18-17-16,-18 70 16,17-53-16,1 53 15,-18-52-15,18-1 16,-1-17-16,1-1 0,17-17 15,18-17-15,-18-1 16,1-17-16,-1-1 0,0 1 16,0-18-16,-17 0 15,0 0-15,17 0 16,-35 36-16,0 34 16,0 72-16,0-19 15,-18 89-15,1-88 16,17 87-16,0-87 15,35 35-15,0-71 16,-17 18 0</inkml:trace>
  <inkml:trace contextRef="#ctx0" brushRef="#br0" timeOffset="-137710.99">811 4621 0,'0'18'0,"0"53"15,0-36 1,0 71-16,0-36 16,0 54-16,0-54 15,0 36-15,0-53 16,0 35-1,-17-52-15,17 16 16,0-34-16,-18 0 16,18-36-16,0-17 15,0 17 1,18-17-16,-1-36 16,1 36-16,0 17 15,-1 1-15,1-1 0,0 0 0,-1 18 16,19-17-16,-19 34 15,1 19-15,-18-19 16,17 1-16,-17 53 16,18-18-1,-18-18-15,0 0 0,0 0 16,18 1 0,17-19-1,0-17-15,1 0 16,-19-17-16,1 17 15</inkml:trace>
  <inkml:trace contextRef="#ctx0" brushRef="#br0" timeOffset="-136843.19">723 4392 0,'0'18'15,"-17"-18"-15,-1 0 32,18-18-17,0 0 1,18-17-16,-18 18 16,35-19-16,-35 19 15,17 17 1,1 17-16,-18 1 15,18 0-15,-1-1 0,1 18 16,-18 1-16,18-19 0,-1 1 16,1 0-16,0-18 0,-1 17 15,1-34-15,-18-1 16,18 0-16,-1-17 0,-17 0 16,0-36-16,0 36 15,0-18-15,0 35 16</inkml:trace>
  <inkml:trace contextRef="#ctx0" brushRef="#br0" timeOffset="-135908.11">811 7038 0,'-17'0'16,"17"53"-1,0 0-15,0 35 16,0-35-16,35 53 15,-17-71-15,-1 0 0,1 1 16,35-19 0,-18-17-16,-17 0 0,52-53 15,-34-35 1,-19 53-16,-17-18 16,0-53-16,0 71 15,0-36-15,-17 54 16,-1-1-16,18 53 15,0 0-15,18 18 16,17 124 0,0-71-1,0-18-15,1-53 16</inkml:trace>
  <inkml:trace contextRef="#ctx0" brushRef="#br0" timeOffset="-135109.5">917 9772 0,'-17'18'0,"34"-36"0,-52 36 16,17-18-1,18-18-15,-17-35 16,-1 0-16,18 18 15,0-18-15,0 0 0,0 0 16,0 0-16,35-17 16,18 34-16,-17 19 15,-19 17-15,54 17 16,-36-17-16,18 18 16,-18-18-16,0 18 15,-17-18-15,-18 17 16</inkml:trace>
  <inkml:trace contextRef="#ctx0" brushRef="#br0" timeOffset="-134023.65">1094 11412 0,'-18'0'0,"18"18"15,18 53 1,-1-36-16,1 106 16,-18-70-16,0-1 15,0 1-15,-18-1 16,18 1-16,-17 17 16,17-53-16,-18 18 15,0-35-15,36-36 16,0-35-1,-1 0-15,36-17 16,-18 52 0,18-35-16,-17 53 15,-19 0-15,1 0 16,-18 35-16,0-17 16,0 17-16,0-17 0,0 17 15,18 1-15,-18-1 16,0 18-16,17-18 15,18 18-15,-17-35 16,35-1-16,-18-17 16,36-17-16,-36-1 15,0-17-15,-17 35 16,-18-18 0</inkml:trace>
  <inkml:trace contextRef="#ctx0" brushRef="#br0" timeOffset="-124619.83">2346 6985 0,'18'-18'16,"-18"1"0,0-1-1,0 0 1,0 1-1,0-1-15,-36 1 16,19 17-16,-36-18 16,18 18-16,-1 0 15,19 18-15,-19-1 16,1-17-16,17 35 16,-17-17-16,0 17 0,0 36 15,17-18-15,-17 17 16,35-17-16,0-17 15,0 17-15,17-1 0,1 54 16,0-35-16,34 52 16,-34-52-16,0 88 15,-1-89-15,1 54 16,0-71-16,-18 52 16,0-69-16,-36 17 15,36-18 1,-35 0-16,17-17 15,-17-1-15,18 1 16,-1-18 0,0 0-16,36-18 47,0 1-47,-1 17 15,1 0-15,-1 0 0,1 0 16,0 17-1,-1 1-15,-17 17 16,18 18-16,-18 0 16,0 35-16,0-17 15,-18 52-15,18-52 16,-17 88-16,-1-89 16,36 71-1,-18-88-15,17 18 0,19 52 16,-19-70-16,1 18 15,-18-18-15,18-18 0,-1 53 16,1-53-16,0 18 16,-1-35-16,18-18 15,1 0 1,-1 18-16,-17-18 16,17 17-16,-35 1 15,18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7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Gated Recurrent Unit (GRU)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891448" y="3235734"/>
            <a:ext cx="2618299" cy="2884421"/>
            <a:chOff x="1358185" y="1441902"/>
            <a:chExt cx="2618299" cy="2884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2960993" y="2576207"/>
              <a:ext cx="782545" cy="6720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358869" y="2866357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309856" y="3333595"/>
              <a:ext cx="0" cy="4695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3335791" y="197270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14:cNvPr>
              <p14:cNvContentPartPr/>
              <p14:nvPr/>
            </p14:nvContentPartPr>
            <p14:xfrm>
              <a:off x="450720" y="539640"/>
              <a:ext cx="10236600" cy="46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" y="530280"/>
                <a:ext cx="1025532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644" y="5652053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already ate …, was full.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41426"/>
            <a:ext cx="10593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[Cho et al., 2014. On the properties of neural machine translation: Encoder-decoder approaches]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6842"/>
            <a:ext cx="9344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[Chung et al., 2014. Empirical Evaluation of Gated Recurrent Neural Networks on Sequence Modeling]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14:cNvPr>
              <p14:cNvContentPartPr/>
              <p14:nvPr/>
            </p14:nvContentPartPr>
            <p14:xfrm>
              <a:off x="8718480" y="6356520"/>
              <a:ext cx="933840" cy="39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120" y="6347160"/>
                <a:ext cx="952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14:cNvPr>
              <p14:cNvContentPartPr/>
              <p14:nvPr/>
            </p14:nvContentPartPr>
            <p14:xfrm>
              <a:off x="114480" y="158760"/>
              <a:ext cx="12071520" cy="612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20" y="149400"/>
                <a:ext cx="12090240" cy="61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74644" y="5652053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ate already, was full.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[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−1&gt;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]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03D1A6-CB30-4A72-A8E0-C0F42FA93BF0}"/>
                  </a:ext>
                </a:extLst>
              </p14:cNvPr>
              <p14:cNvContentPartPr/>
              <p14:nvPr/>
            </p14:nvContentPartPr>
            <p14:xfrm>
              <a:off x="247680" y="1504800"/>
              <a:ext cx="9303120" cy="294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03D1A6-CB30-4A72-A8E0-C0F42FA93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320" y="1495440"/>
                <a:ext cx="932184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8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" grpId="0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104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RNN unit</vt:lpstr>
      <vt:lpstr>GRU (simplified)</vt:lpstr>
      <vt:lpstr>Full GRU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279</cp:revision>
  <dcterms:created xsi:type="dcterms:W3CDTF">2017-07-10T20:19:53Z</dcterms:created>
  <dcterms:modified xsi:type="dcterms:W3CDTF">2020-06-06T05:16:00Z</dcterms:modified>
</cp:coreProperties>
</file>