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/>
    <p:restoredTop sz="94681"/>
  </p:normalViewPr>
  <p:slideViewPr>
    <p:cSldViewPr snapToGrid="0" snapToObjects="1">
      <p:cViewPr varScale="1">
        <p:scale>
          <a:sx n="124" d="100"/>
          <a:sy n="124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23:08:48.73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2117 14270 0,'0'-18'16,"0"36"15,17 70-31,1-35 16,0 18-16,-1 17 15,1 0-15,0 18 0,-1 105 16,-17-105-16,18-35 16,-1-18-16,1 0 15,-18-36-15,0-34 16,0-1-16,0-35 0,0 0 15,-18-70 1,1 52-16,17-70 16,-18 53-16,18-71 15,0 89-15,0 34 0,18 1 16,-1 35-16,1 53 16,0 0-16,-1 0 15,1 0-15,-18 0 16,18 17-16,17 1 15,-17-54-15,17 1 16,-18-18-16,-17-18 0,18 1 16,0-54-1,-18 36-15,17-18 0,-17 18 16,18-18-16,0 0 0,-1 0 16,1 53-16,0 0 15,-1 18-15,18 34 16,-17 54-16,0-53 15,-1 0-15,1 0 16,0 0-16,17 35 16,-17-53-16,17 36 15,-17-53-15</inkml:trace>
  <inkml:trace contextRef="#ctx0" brushRef="#br0" timeOffset="546.72">3069 14817 0,'-35'0'16,"70"0"-16,-88 0 0,0 35 16,53 0-16,-17 1 0,17 34 15,17-35-15,19 1 16,-19-19-16,19 1 15,16-18 1,-34 0-16,17-35 16,-17-1-16,-18-17 15,-35-17-15,17 52 16,0-17-16,-17 17 16,18 1-16,-1 17 15,18 17-15,18 19 16,-1-19-16,1 19 15,-1-19-15,19 1 0,17 35 16,-18-53-16,-17 17 16,-1-17-16,1 18 0,-36-36 31,18 1-31,-17-1 16,17 0-16,17 1 0,-17-1 15,18 1-15,-18-1 0,17 18 16,1-18-16,0 18 15,-1 0 1,1 0-16,-18 18 16,18 0-16,-18-1 15,0 1-15,17 17 16,-17-17-16,18 17 16,-18-17-16,18-1 15,-18 1-15</inkml:trace>
  <inkml:trace contextRef="#ctx0" brushRef="#br0" timeOffset="1190.38">3951 14834 0,'-18'-17'16,"1"17"-16,-1 0 15,36 0 16,35 0-15,0 0-16,0 0 16,17-18-16,1 18 0,-18-18 15,17 18-15,1-17 0,52 17 16,-70-18-16,-18 18 16,1 0-16,-1-18 15,-53 18-15,-35-17 16</inkml:trace>
  <inkml:trace contextRef="#ctx0" brushRef="#br0" timeOffset="1428.42">4463 14587 0,'0'0'15,"53"0"-15,-18 0 0,0 0 16,0 18-16,18-18 0,36 35 15,-72-17-15,36 35 16,-35-18-16,-18 18 16,-18-18-16,-35 18 15,18-35 1,0 0-16,17-1 0,-53 18 16,54-35-16,-1 0 15,18-17-15</inkml:trace>
  <inkml:trace contextRef="#ctx0" brushRef="#br0" timeOffset="2045.53">5398 14340 0,'-18'-17'0,"36"34"15,-54-34-15,36 34 0,0 19 16,0 70 0,18-36-16,0 1 0,-1-18 15,1-1-15,-1 1 0,19 36 16,-1-72-16,0 1 15,1-18-15,-19 0 16,18-53 0,-35 35-16,18-17 0,-18-53 15,0 70-15,0-17 16,18 53 0,-1 34-16,19-16 15,17 17-15,-18-18 16,-18-17-1,36-18-15,-17 17 0,-1-17 16,0-17-16,-17-1 0,17-53 16,-35 18-16,0 18 15,-17-18-15,-1-17 0,-35-36 16,35 53-16,-35-18 16,36 54-16,-19 17 15</inkml:trace>
  <inkml:trace contextRef="#ctx0" brushRef="#br0" timeOffset="2375.16">6297 14640 0,'-35'0'0,"70"0"0,-88 0 15,36 18-15,-1 17 0,36 18 16,-18-18-16,35-17 16,18 35-16,-18-35 15,36-1 1,-36-17-16,0-17 0,18-19 16,-53 19-16,0-54 15,-18 36-15,-17-18 16,0 35-16,-36-17 15,36 17-15,-18 18 16,35 0 0,18 18-16,0 0 15</inkml:trace>
  <inkml:trace contextRef="#ctx0" brushRef="#br0" timeOffset="2830.13">6668 14693 0,'0'0'15,"-18"53"-15,18-18 16,18 1-16,-18-19 16,17 1-16,1 0 0,-18-1 15,0-34-15,0-1 16,0 0-16,0-35 15,0 18-15,17 0 16,-17 0-16,18-1 0,0 1 16,-1 35-16,1 0 15,0 0-15,-1 35 16,-17 1-16,18-1 16,-18-18-16,0 1 0,18 0 15,-18-1-15,0 1 0,17-36 31,-17-17-31,18 17 16,-1 1-16,1-1 16,0-17-16,-1 17 0,19 1 15,-19 17-15,-17 17 16,18 1-16,-18 0 16,0-1-16,18 36 15,-18-35-15,17-1 16,1 1-16,17-18 15</inkml:trace>
  <inkml:trace contextRef="#ctx0" brushRef="#br0" timeOffset="3287.6">7285 14605 0,'-18'-18'15,"36"36"-15,-53-36 0,17 18 16,0 0-16,1 18 15,-1 17-15,18 1 16,0-19-16,18 1 0,-1 17 16,1-35-1,0 18-15,17-18 16,-17 0-16,-18-18 16,0 0-16,17 1 15,-17-1-15,0 1 0,0-19 16,0 19-16,0 34 31,18 36-15,-1 0-16,1-35 15,17 35-15,-17-53 16,0 17 0,-18-34-16,17-1 15,-17 0-15,18-52 16,0 35-16,-1-18 15,1 17-15,17 19 16,-17 17-16,-1 0 16,-17 17-16,18 1 0,0 53 15,-18-36-15,17 18 16,-17-36-16,0 19 16,18-19-16</inkml:trace>
  <inkml:trace contextRef="#ctx0" brushRef="#br0" timeOffset="4082.27">9560 14517 0,'0'0'16,"-17"-35"-16,-1 17 16,0 0-16,1 18 15,-1 18-15,18 0 16,-18 17-16,18 0 0,0 53 16,0-52-16,18-1 15,0 0-15,-1-17 0,1-1 16,53 1-1,-36-36-15,-18 1 0,19-1 16,-19 0-16,1-17 0,0 0 16,-18-18-16,0 18 0,0-1 15,0 19-15,-18-18 0,0 35 16,18-18-16,-17 18 16,17 18-16,-18-1 15,36 1-15,17 17 16,-17-17-16,52-1 15,-34-17-15,52 0 16,-53 0-16,36 0 16,-54 18-16,18 17 15,-35 1-15,-35-1 16,18-18-16,-72 1 16,54-18-16,-71 0 15,71 0-15,17 0 16,1-18-16,17 1 15,17-1 1</inkml:trace>
  <inkml:trace contextRef="#ctx0" brushRef="#br0" timeOffset="4561.12">11553 13952 0,'0'0'0,"18"53"0,0 0 16,-1 0-16,19 88 15,-19-88-15,19 88 16,-19-88-16,-17 0 0,36 35 16,-36-70-16,35 0 15,-35-36 1</inkml:trace>
  <inkml:trace contextRef="#ctx0" brushRef="#br0" timeOffset="4798.69">11959 14058 0,'0'0'15,"-70"53"-15,34-18 0,-52 18 16,53-35-16,0 0 15,-1-1-15,1 1 0,17 17 16,18-17 0,71 17-16,-36-17 15,1-1-15,69 19 16,-52-36-16,0 17 0,-18 1 16,1-18-16,17 0 15</inkml:trace>
  <inkml:trace contextRef="#ctx0" brushRef="#br0" timeOffset="4927.53">12171 14376 0,'0'0'0,"17"17"0,1 19 16,0-19 0,17 36-16,-17-35 15,-1-18-15,1 17 16</inkml:trace>
  <inkml:trace contextRef="#ctx0" brushRef="#br0" timeOffset="5360.59">12418 14393 0,'0'-17'15,"-18"17"-15,18-18 16,0 0-16,18 18 16,-1 0-16,1 0 0,17 0 15,1 18 1,-19 0-16,1-18 0,17 35 16,-35-17-16,18 35 15,-18-36 1,17 1-16,-17 17 15,0-17-15,18-18 0,0 0 16,-1 0-16</inkml:trace>
  <inkml:trace contextRef="#ctx0" brushRef="#br0" timeOffset="5722.61">12806 14411 0,'0'0'16,"-35"0"-16,17 18 0,0-1 0,-17 19 15,35-19 1,0 1-16,0-1 0,0 1 16,18 0-16,-1-1 0,19 1 15,-19-18-15,18-18 16,-17 1-16,0-1 16,-18-17-16,0 17 0,0 1 15,0-19-15,-18 1 16,18 17-16,0 36 15,18 70 1,-1-35-16,19 53 16,-19-36-1,-17-17-15,0 18 0,0-18 16,0-18-16,-35 53 16,17-52-16,-52-1 15,52-17-15,-52-18 16,34-18-16,19-17 15,-19-1-15,1 1 0,0 0 16,-36-106-16</inkml:trace>
  <inkml:trace contextRef="#ctx0" brushRef="#br0" timeOffset="5850.45">12118 14058 0,'18'0'31</inkml:trace>
  <inkml:trace contextRef="#ctx0" brushRef="#br0" timeOffset="6340.23">13458 14411 0,'18'0'16,"53"0"-1,-18 0-15,0 18 0,17-18 16,1 0-16,-18 0 0,88 0 16,-88 0-16,52 0 15,-52 0 1,0 0-16,-35 0 15,0-18-15,-18 0 16</inkml:trace>
  <inkml:trace contextRef="#ctx0" brushRef="#br0" timeOffset="6583.93">14041 14305 0,'0'0'0,"17"0"0,18 0 16,1 0-16,-1 0 0,71 0 16,-53 18-16,35 17 15,-53-17-15,-17 35 16,-18-36 0,-18 19-16,-17-19 0,17 18 0,-17-17 15,-18 0-15,18-1 16,0 1-16,-1 0 0,1-1 15,0 1-15,17-18 0</inkml:trace>
  <inkml:trace contextRef="#ctx0" brushRef="#br0" timeOffset="7265.97">14746 13935 0,'0'-18'16,"0"36"-16,0-54 15,53 36-15,-35-17 16,70 17-1,-53 0-15,0 0 0,36 35 16,-18 0 0,-53-17-16,0 0 0,0 17 15,-53 0-15,35-17 16,-17-1-16,0 1 0,-18 17 16,0 1-1,53-19-15,18 19 16,-1-36-1,19 17-15,-19 1 0,-17 0 16,18-1-16,-1 1 16,1-1-16,-18 1 0,0 0 15,-18-1 1</inkml:trace>
  <inkml:trace contextRef="#ctx0" brushRef="#br0" timeOffset="7395.34">15046 14640 0</inkml:trace>
  <inkml:trace contextRef="#ctx0" brushRef="#br0" timeOffset="11345.54">12383 14464 0,'17'-18'15,"-17"1"16,18 17-15,-18 17 47,0 1-48,0 0-15,0 34 16,0-34-16,17 17 15,-17-17-15,0 0 16</inkml:trace>
  <inkml:trace contextRef="#ctx0" brushRef="#br0" timeOffset="21016.94">8220 5362 0,'-18'-17'16,"18"-1"0,-18 18-1,18-18-15,-17 18 16,-1 0-1,18 18 1,-17-18 0,-1 0-16,18-18 0,-18 18 15,1 0-15,-19-17 16,1 17-16,0-18 16,-53 18-1,35 0-15,-71 0 16,71 18-16,-88-1 15,88-17-15,-17 0 16,17 18-16,-18-18 0,-35 0 16,53 0-16,-52 0 15,52 0-15,17 18 16,-16-18-16,-37 35 16,36-17-16,-35 34 15,35-34-15,18 17 0,-18-17 16,18 0-16,0-1 0,-1 19 15,-34-1 1,-1 18-16,54-36 16,-19 19-16,19-19 0,-19 36 15,19-18-15,-1 18 16,0 0 0,1-17-16,17-1 0,-18 0 15,18 0-15,-17 1 0,-1 52 16,0-53-16,18 18 15,-17 35-15,-1-35 16,0 0-16,18 0 16,-17 0-16,17 18 0,-18 52 15,18-52-15,-18 52 16,18-70-16,0 17 16,0 54-16,-17-53 15,17 70-15,0-71 16,-18 1-16,18-1 0,18 54 15,-18-71-15,17 70 16,-17-70 0,18 71-16,-18-72 15,0 19-15,0 0 0,0-19 16,0 19-16,-18 0 0,18-1 16,-17 89-16,17-89 15,0 1 1,17 0-16,-17-1 0,18 54 15,0-71-15,-1 70 16,1-52-16,0 34 16,-1-34-16,1 52 15,0-70-15,-18 18 16,17-18-16,1 88 16,-1-88-16,1 70 15,0-70-15,-18 0 0,17 0 16,1 0-16,-18-18 15,18 18-15,17 53 16,0-18-16,-17-53 16,-1 1-16,1-1 0,17 36 15,-17-36 1,0 0-16,-1-17 0,1 17 16,17 18-16,-17-18 15,-1 1-15,1-1 0,-18-18 16,35 36-16,-35-17 15,18-19-15,-18 1 0,18 17 16,-1 0 0,1 1-16,-18-19 0,18 1 15,17 17-15,-17-17 16,-1 0-16,1-1 0,-1 1 16,1-1-16,17 19 15,1-1-15,-19-35 16,-17 18-16,18-1 15,0 1-15,-1-18 0,-17 18 16,18-18-16,-1 17 0,1 1 16,17-18-16,-17 18 15,35-18 1,-35 17-16,34-17 0,-16 0 16,17 18-1,-36-18-15,36 0 16,-35 0-16,35-18 15,-18 18-15,0 0 16,1-17-16,17-1 0,-18 0 16,0 1-16,53-36 15,-52 35-15,16 0 0,-16-17 16,-1 17-16,53-34 16,-52 16-16,34-17 15,-35 36-15,1-19 0,-1 1 16,0 18-16,0-19 15,1 1-15,-1 0 0,36-36 16,-36 18-16,0 18 16,0-18-16,1 0 0,34-53 15,-17 53 1,-35 0-16,17-17 0,18-54 16,0-34-1,-35 69-15,17 1 0,-18 0 16,36-106-16,-17 106 15,-19-18-15,19 18 0,-19 0 16,1-89 0,-1 71-16,1 1 0,-18 16 15,18-34-15,17-89 16,-17 106-16,-1 1 0,1 16 16,0-16-16,-1-107 15,1 106-15,0-88 16,-18 88-16,0 0 15,0 1-15,0 16 0,-18-16 16,-17-72-16,17 89 16,-17-106-1,17 106-15,0-18 0,1 0 16,-36-106-16,35 107 16,-17-1-16,0 0 0,-1 18 15,-52-71-15,53 106 16,-18 0-16,18 18 0,-53-18 15,17 35 1,18 18-16,18-17 16,-18 17-16,-35 0 15,52 0-15,-17 0 0,1 0 16,-1 0-16</inkml:trace>
  <inkml:trace contextRef="#ctx0" brushRef="#br0" timeOffset="25226.17">6244 12188 0,'-17'0'16,"-1"0"-1,36 0 1,-1 18-1,1 0 1,-1-1-16,-17 1 0,36 17 16,-1-17-16,-17-18 15,-1 0-15,19 0 16,-19-18-16,18 1 0,1-19 16,-19 1-16,1-18 15,-18 18-15,-18 17 16,-17-52-16,17 52 15,-70-35 1,53 36-16,-53 17 16,35 0-16,0 35 0,-18 35 15,36 19 1,35-37-16,0 1 16,18 0-16,52 36 15,-34-54-15,17 0 0,-1 0 16,1-17-16,53 17 15,-35-35-15,-36 18 0,18-18 16,-35 0-16,-1-18 16</inkml:trace>
  <inkml:trace contextRef="#ctx0" brushRef="#br0" timeOffset="25943.81">6862 12259 0,'-18'0'16,"36"0"0,-1 0-1,1-18-15,-1 1 0,19 17 16,-1-18-16,-17 0 15,-1 18-15,-17-17 0,-17 17 16,-1 0 0,0 17-16,-17 1 15,17 0-15,-34 17 16,34-17-16,-17 17 16,35 0-16,0-17 15,17 17-15,19-35 16,34 18-1,-35-1-15,-17-17 0,17 18 16,1 0-16,-19-1 0,-17 1 16,18 17-16,-36 1 15,18-19-15,-35 1 0,0-1 16,-18-17 0,17 18-16,19-18 15,-18 0-15,17-18 16</inkml:trace>
  <inkml:trace contextRef="#ctx0" brushRef="#br0" timeOffset="26400.01">7214 12224 0,'18'0'32,"17"0"-17,-17 0-15,0 17 16,17 1-16,-18 35 15,-17-35-15,0 17 16,-17-17-16,17 17 16,-18-18-16,1 1 0,17 0 15,0-1-15,0 1 16,35-18 0,-35 18-16,17-18 15,1 17-15,0-17 0,-1 18 16,-17 0-16,-17-1 15,-1 1-15,-17-1 16,17-17-16,-17 18 0,0-18 16,-36 18-16,53-18 15,-17 0-15,17 0 16</inkml:trace>
  <inkml:trace contextRef="#ctx0" brushRef="#br0" timeOffset="26889.17">7761 12224 0,'-35'0'0,"70"0"0,-88 0 16,36 0-16,-54 17 15,36 1-15,-18 17 16,35-17-16,1 17 16,17 18-16,0-18 15,17-17-15,18-18 16,-17 18-16,53-36 15,-36 18-15,0-18 0,0 1 16,-17-1-16,0-35 16,-18 36-16,0-1 15,0 0-15,-18 1 0,0-19 16,1 36-16,-1 0 16,1 0-1,17 18-15,0 17 0,0-17 16,0 17-16,0 18 15,17-18-15,18 18 16,-17-17-16,0-19 0,17 19 16,-17-1-1,-1-35-15,-17 17 0,18-17 16</inkml:trace>
  <inkml:trace contextRef="#ctx0" brushRef="#br0" timeOffset="27088.2">8026 12259 0,'0'71'16,"0"-18"-16,0 17 15,0-35 1,0 54-16,17-54 15,-17-18-15,18 19 0,-18-1 16</inkml:trace>
  <inkml:trace contextRef="#ctx0" brushRef="#br0" timeOffset="30398.76">6279 13300 0,'0'17'32,"18"1"-17,0 0-15,-1-18 16,19 17-16,-19-17 0,19 0 0,-19-17 16,54-1-1,-54 0-15,1-17 0,0 17 16,-1-17-16,1-18 15,-18 18-15,-35-18 16,17 18-16,-17 17 16,-1 1-16,1-1 0,-53 0 15,53 18-15,-18 18 0,-18 17 16,36-17 0,17 17-16,1 18 15,-1-18-15,18 1 0,18-1 0,17 18 16,36 17-16,-36-34 15,18-1-15,-18-18 16,71 36-16,-71-53 16,18 18-16,35 0 15,-70-18-15,17 0 0,-17 0 16,-1 0-16,1-18 16</inkml:trace>
  <inkml:trace contextRef="#ctx0" brushRef="#br0" timeOffset="31121.12">6897 13476 0,'17'18'16,"-17"17"-1,0-17-15,0 17 16,0-17-16,0-1 15,0 1-15,0 0 0,0-36 32,0 0-32,0-35 15,0 18-15,0 17 0,18-17 16,-18 0 0,18 17-16,-1 18 15,1 0-15,-18 18 16,18-1-16,-1 19 15,-17-19-15,0 1 0,18 0 16,-18-1 0,18-17-16,-1-17 15,1-19 1,-18 19-16,17-1 16,1 0-16,0 1 15,-1 17-15,-17 17 16,18 1-16,-18 0 15,0 35-15,0-36 16,18 1-16,-1 17 16,-17-17-16,18 0 0,0-18 15</inkml:trace>
  <inkml:trace contextRef="#ctx0" brushRef="#br0" timeOffset="31683.31">7391 13476 0,'-36'0'16,"72"0"-16,-72-18 0,19 18 16,-1 0-16,1 18 15,17 0-15,-18-1 0,18 1 16,0 0-16,18 17 15,-18-17-15,17-1 0,1 1 16,17-18-16,-17 18 16,17-36-16,-17 18 15,-1-18-15,-17 1 16,18-19-16,-18 19 16,-18-1-16,18 0 15,-17 1-15,-1-1 16,18 36-1,0-1-15,18 1 16,-1 0 0,1-1-16,-18 1 15,18 0-15,-1-18 0,1 17 16,-1-34 15,-17-19-15,18 19-16,0-1 0,-18 0 15,17 1-15,1-19 16,0 36-16,-1 0 16,1 18-16,-18 0 0,18-1 15,-1-17-15,-17 18 0,18 0 16,-1-18-16,1 17 16,-18 1-16,18 0 15,-18-1-15,-18-17 0,18 18 16</inkml:trace>
  <inkml:trace contextRef="#ctx0" brushRef="#br0" timeOffset="33869.08">12735 5521 0,'0'-18'16,"0"1"-16,0-1 15,-17 18-15,-1-35 16,18 17-16,-18 1 16,-17-1-16,17 18 0,-17-18 15,-35 1-15,17 17 16,17 0-16,-16 0 15,-19 0-15,18 17 0,-18-17 0,-52 36 16,52-19 0,-52 18-16,70 1 15,0-19-15,-17 19 0,34-1 16,-17 0-16,18-17 0,-53 52 16,53-34-1,-1 17-15,19-18 0,-19 0 16,1 18-16,0 0 0,-18 53 15,18-53-15,-36 53 16,54-54-16,-19 19 16,-17 88-1,36-89-15,-1 19 0,0-19 16,1 18-16,-1-17 0,0 88 16,1-89-16,17 1 15,0-1-15,-18 1 0,18-1 16,0 1-16,-17 17 0,17 88 15,-18-87-15,18 105 16,0-106 0,0 18-16,-18-18 15,18 0-15,18 0 0,-18 71 16,0-88-16,0 87 16,18-87-16,-18 70 15,17-70-15,-17-1 16,0 1-16,18-1 0,-18 1 15,0 52-15,17-70 16,-17 18-16,18 52 16,0-52-16,-1-1 0,-17 1 15,18-1-15,17 72 16,-35-90-16,18 19 16,0-18-16,-18 18 0,35 34 15,-17-52-15,-18 0 16,17 18-16,1-18 15,17 0-15,-17 17 0,35 36 16,-36-53-16,1-18 16,35 53-16,-36-35 15,1-17-15,0-1 16,-1 0-16,1-17 0,17 17 0,-17 0 16,35 1-1,-36-19-15,19 1 0,-1-1 16,18 19-16,-18-19 15,-17 1-15,70 17 16,-53-17-16,1 0 0,17-1 16,-18 1-16,71 0 15,-53-18-15,-1 0 16,1 0-16,71-18 16,17 0-16,-88 1 15,17-1-15,1 0 16,0 1-16,-1-1 0,1 0 0,52-35 15,-52 18-15,52-35 16,-52 34 0,-18-17-16,0 18 15,-1-18-15,1 0 0,0 0 0,-17 1 16,52-72-16,-53 53 16,0 19-16,1-19 15,-19 0-15,36-87 16,-35 87-16,17-105 15,-35 88-15,18-1 0,-18-16 16,17-1-16,1-88 16,-18 88-16,0 0 15,0 18-15,-18-18 0,18-88 16,-17 88-16,17 0 16,-18-17-16,0 17 0,1-123 15,-1 105 1,1 1-16,-19-18 15,19 17-15,-1 1 0,-17-1 0,-18-105 16,35 123-16,-17-17 16,0-89-16,-1 88 15,19 1-15,-1 0 16,-17-1-16,-1 1 0,1-1 0,0 1 16,0-1-1,-18 18-15,0-17 0,18 17 0,-18 0 16,0 18-16,-53-53 15,53 70-15,0 36 0,-53-18 16,53 53-16,18 0 16,0 0-16,-18 18 15</inkml:trace>
  <inkml:trace contextRef="#ctx0" brushRef="#br0" timeOffset="37327.85">11113 12859 0,'0'17'15,"0"1"1,35-18-1,18 0-15,-36 0 16,1 0-16,35-18 16,-35 1-16,-1-1 15,1 0-15,-18 1 0,17-18 0,-17 17 16,0-53 0,-17 36-16,-1 17 15,1-17-15,-19 18 0,-17-19 16,18 36-16,-35 18 15,34 0-15,1 34 16,17 1-16,18-17 16,0 17-16,0-18 0,36 35 15,-1-34-15,35 34 16,-34-52-16,17 0 16,-18-1-16,35-17 15,-34 0-15,34 0 16,-52 0-16,0 0 0,-18-17 15</inkml:trace>
  <inkml:trace contextRef="#ctx0" brushRef="#br0" timeOffset="37598.07">11677 12929 0</inkml:trace>
  <inkml:trace contextRef="#ctx0" brushRef="#br0" timeOffset="38105.72">11677 12929 0,'-18'-17'16,"18"-1"-16,-17 18 47,17 35-32,0-17-15,0 17 16,0 1-16,17-19 15,-17 18-15,0-17 16,18 0-16,-18-1 0,18 1 16,-1-18-1,1-18-15,0 1 16,-18-1 0,0 0-16,17 1 0,-17-18 15,0 17-15,0 36 31,35-1-15,-35 1-16,18-1 16,0 1-16,17 0 15,-17-1-15,-1-17 0,1-17 16,0-1 0,-18 0-16,-18-17 15,18 18-15,-18-1 16,18 0-16,-17 1 0,17-1 15,0 0-15,-18 1 16</inkml:trace>
  <inkml:trace contextRef="#ctx0" brushRef="#br0" timeOffset="38429.03">12065 12982 0,'0'0'15,"-18"0"-15,18 18 16,0 17 0,0-17-16,18 35 15,0-36-15,17 19 16,-17-19-16,-1-17 15,1 0-15,-1 0 0,1-17 16,0-1-16,-1-17 16,-17 17-16,0 0 0,-35-34 15,17 34 1,1 18-16,-1-18 0,1 18 16,-1-17-16,0 34 15,1-17-15,17 18 16</inkml:trace>
  <inkml:trace contextRef="#ctx0" brushRef="#br0" timeOffset="38850.01">12365 13070 0,'0'0'15,"0"36"-15,0-19 16,0 1-16,18-18 15,-18-18 1,-18 1 0,18-1-1,-18 0-15,18-17 0,0 18 16,18-1-16,17 0 16,-17 18-16,-1 0 15,19 18-15,-19 0 16,-17-1-16,18 1 15,-18-1-15,0 1 0,0 17 16,-18-35-16,18-17 31,0-1-31,0 0 16,18 1-16,0-1 16,-1 18-16,1 0 15,0 18 1,-1 17-16,-17-17 15,18-1-15,-1 1 16,-17 0-16,18-18 0</inkml:trace>
  <inkml:trace contextRef="#ctx0" brushRef="#br0" timeOffset="39301.64">12788 13000 0,'-17'0'16,"34"0"-16,-52 0 0,0 18 16,35-1-16,0 18 15,17-17-15,19 0 16,-19-18-16,1 0 16,-1 0-16,1 0 15,-18-18 1,0 0-16,0 1 15,-18 17 1,18-18-16,18 18 16,0 18-1,-18-1 1,17-17-16,19 18 16,-19 0-16,1-18 15,-18-18 1,0 0-1,0 1 1,18 17 0,-1-18-16,1 18 0,35 18 15,-36-18-15,19 17 16,-19 1 0,1 0-16,0-1 15,-18 1-15</inkml:trace>
  <inkml:trace contextRef="#ctx0" brushRef="#br0" timeOffset="40897.99">17022 5345 0,'0'0'16,"-36"-18"-16,1 0 0,0 1 15,-36-1-15,18 0 16,18 18-16,-18-17 0,0 17 16,-53 35-1,53-17-15,0 17 0,1 0 16,-72 36-16,89-18 15,-18-18-15,18 0 0,-18 18 16,17-18-16,-34 71 16,35-35-16,-18 52 15,17-52-15,1-1 16,0 19-16,0-19 0,-1 18 16,1 18-16,0-18 0,-1 18 15,-87 212 1,52-107-1,36-87-15,-35 123 16,34-124-16,19 18 0,-19 1 16,-17 140-16,36-141 15,-1-18-15,1 18 0,-1 1 16,18-19-16,0 18 0,0-17 16,0-1-16,0 124 15,18-124-15,-1 124 16,1-141-16,17 18 15,18 105-15,-18-123 16,1 0-16,16 0 0,-16-18 16,87 88-16,-70-88 15,0 1-15,18-19 0,-1 1 16,107 34 0,-107-52-16,36-17 0,70 34 15,-87-52-15,16-18 16,1 0-16,0 0 0,0-18 15,123-35 1,-123 18-16,106-53 16,-106 53-16,-1-36 0,89-70 15,-17-18 1,-107 71-16,1 0 0,-1-18 16,72-106-1,-90 106-15,1-17 0,0-1 16,35-158-16,-35 123 15,-17 18-15,-1 0 0,18-17 16,-18-1-16,-17 0 16,17 0-16,-17 18 0,-1-18 15,1 1-15,-18-1 0,0-176 16,-18 158-16,-17-175 16,0 175-16,0 1 15,-18-18-15,-71-159 16,54 177-16,-54-107 15,54 178-15,-1-1 16,0 0-16,-17 35 0,18-17 16,-89-53-16,88 88 15,1 0-15,-1 18 0,-35-36 16,71 36-16</inkml:trace>
  <inkml:trace contextRef="#ctx0" brushRef="#br0" timeOffset="42438.34">21502 5292 0,'0'0'16,"-53"-18"-16,35 18 16,-17 0-16,0 0 0,-36-18 15,36 1-15,-36-1 16,18 0-16,18 18 15,0-17-15,-53 17 16,35 0-16,0 0 0,0 17 16,0 1-16,-53 17 15,53 1-15,0-1 16,0 0-16,0 1 0,-35 34 16,35-17-16,-17 35 15,17-35-15,35-18 16,-17 18-16,0 18 0,-1-18 15,-16 88 1,16-71-16,-17 89 16,36-71-16,-19 1 0,19-1 15,-54 88-15,54-70 16,-19-18-16,19 0 0,-36 106 16,17-105-1,19 16-15,-1-16 0,1 16 16,-1 1-16,-17 88 15,17-88-15,0 0 0,18-18 16,0 18-16,-17 88 16,17-88-16,0-18 15,0 18-15,17-18 0,-17 106 16,18-106-16,0 1 16,-1 16-16,1-16 0,0 87 15,-1-88-15,18 89 16,-17-89-1,0 0-15,-1-18 16,36 89-16,-17 0 16,-1-88-16,-18-1 0,19 1 15,-19-18-15,19 17 0,-1 1 16,36 34 0,-36-34-16,-18-18 0,19 0 0,17 0 15,17 53 1,-35-71-16,1 18 0,-1-18 15,0 0-15,53 36 16,-35-53-16,-17-1 16,17 1-16,0-18 0,35 17 15,-35-17-15,0 18 16,-1-18-16,1 0 0,71-18 16,-71 1-16,70-18 15,-52 17 1,-1-17-16,1-1 0,-1-17 15,1 18-15,0-18 0,52-35 16,-52 35-16,52-70 16,-70 52-16,0 18 15,53-106-15,-53 89 16,-18-18-16,18 0 16,0-1-16,0 1 0,35-124 15,-53 107-15,18-19 16,-18 18-16,18-141 15,-35 124-15,17-1 0,-17 1 16,17-142 0,-17 142-16,-18-1 0,17-17 0,-17 18 15,0-18-15,0 17 16,0-17-16,-17 0 0,-1-141 16,0 141-1,1-18-15,-18-123 0,17 141 16,-35-124-16,18 159 15,-36-105 1,18 122-16,-17 1 0,17 0 16,-88-53-16,70 70 15,-17 18-15,0 0 16,17 1-16,-105-54 16,88 70-16,17 1 0,-17 0 15,17 17-15,-70-17 16,88 17-16</inkml:trace>
  <inkml:trace contextRef="#ctx0" brushRef="#br0" timeOffset="76060.95">19068 12982 0,'0'18'47,"0"0"-32,17-18-15,19 17 16,-19 1-16,1-18 16,-1 0-16,1 0 0,17 0 15,-17 0-15,17-18 0,1 1 16,-1-19-1,-17 19-15,-1-54 16,-17 53-16,0-17 0,0-35 16,-35 17-1,17 35-15,1 0 16,-19 1-16,-34-1 16,34 18-16,19 18 0,-18-1 15,-36 36-15,36 18 16,17-36-16,18 0 15,0 36 1,0-18-16,35 17 16,18-17-16,-17-17 15,-1-19-15,53 19 16,-35-19-16,0-17 0,17 0 16,-17 0-1,-35 0-15,17 0 0,-17-17 16,0 17-16</inkml:trace>
  <inkml:trace contextRef="#ctx0" brushRef="#br0" timeOffset="76621.74">19773 13035 0,'0'0'0,"18"18"16,-18-1-16,17 19 0,1 17 15,-18-36 1,18 1-16,-18 0 0,0-1 15,0 1-15,0-36 32,-18-17-32,18 0 15,0 17-15,0-17 16,0 17-16,18-17 16,-18 17-16,17 18 0,1 0 15,0 18-15,-18-1 16,17 19-1,-17-19-15,18 1 0,-18 0 16,18-18-16,-1-18 16,1 0-1,-18 1-15,18-1 16,-1-17-16,-17 17 0,18 18 16,17-17-1,-17 17-15,-1 17 16,-17 1-16,18 35 15,0-36-15,-18 19 16,0-19-16,0 19 0,17-1 16,-17-18-16,18 1 15</inkml:trace>
  <inkml:trace contextRef="#ctx0" brushRef="#br0" timeOffset="77317.14">20391 13123 0,'17'0'16,"-34"0"-16,34-17 15,-34 17 1,17-18 0,-18 18-16,0 0 15,1 0 1,-19 18-16,36-1 0,-17 1 15,17 0 1,0-1-16,0 1 0,17 0 16,-17-1-16,36 1 15,-19-18-15,1 0 16,-18 17-16,18-17 0,-18-17 16,17 17-16,-17-18 0,18 1 15,-18-1-15,0 0 16,0-17-16,0 17 15,0 1-15,0-1 16,17 18-16,-17 18 16,18 17-1,-18-17-15,18 17 16,-1 0-16,-17-17 0,18-18 16,0 35-16,-18-53 31,17-17-16,19 0-15,-19 0 16,-17 17-16,36-17 16,-36 17-16,17 18 0,1 0 15,-18 53 1,0-35-16,17 17 16,1 0-16,0 18 15,-18-35 1,17-1-1</inkml:trace>
  <inkml:trace contextRef="#ctx0" brushRef="#br0" timeOffset="78470.27">21325 12982 0,'18'0'15,"17"0"1,-17 0-16,17-17 0,36 17 16,-18 0-16,-18 0 0,18 0 15,-18 0-15,18 0 16,-35 0-16,-1 0 15,-34 0 1</inkml:trace>
  <inkml:trace contextRef="#ctx0" brushRef="#br0" timeOffset="79325.19">22384 12947 0,'17'18'16,"-34"-36"-16,52 36 0,18-1 16,-18-17-16,1-17 0,16-1 15,19-17-15,-36-1 16,-17 19-16,17-19 0,-35 1 16,0 0-16,-17-36 15,-1 54-15,-17-19 16,-1 36-16,1-17 0,-53 34 15,35-17-15,18 36 16,-1-1-16,1-17 0,17 35 16,1 17-16,17-35 15,17 1-15,1-1 16,0 0-16,70 18 16,-53-35-16,18-1 0,0 1 15,18 0 1,-36-18-16,-17 0 0,17 0 15</inkml:trace>
  <inkml:trace contextRef="#ctx0" brushRef="#br0" timeOffset="79770.04">23001 13053 0,'0'0'15,"18"17"-15,-18 19 16,0-19 0,0 1-16,17 17 15,1-17-15,0 0 16,-1-18-16,-17-18 15,18 0 1,-18 1-16,0-1 0,18-17 16,-18 17-1,17 18-15,1 18 16,0 17 0,-1-17-16,36-1 15,-35 1-15,-1-18 16,1 0-16,17-18 15,-17 1-15,-18-19 16,-18 1-16,1 17 16,-1-17-1,0 18-15,-17 17 16</inkml:trace>
  <inkml:trace contextRef="#ctx0" brushRef="#br0" timeOffset="80621.2">23548 13070 0,'-18'0'15,"36"0"-15,-53 0 16,17 0-16,18 18 15,-18 0-15,18 35 16,0-36-16,0 1 16,0 0-16,18-1 0,0-17 15,-1 18-15,1-18 16,17 0-16,-17-18 16,-18 1-1,0-1-15,0-17 16,-18 17-16,1-17 15,-1 35 1,36 0 0,-18 17-1,17 1-15,1 0 0,-1-1 16,1 1-16,0-18 47,-18-18-47,17 18 15,-17-17-15,18 17 16,0 0 0,-18 17-16,17 1 0,-17 0 15,18-18 1,0 17-16,-18 1 16,17-18-1,-17-18 1,0 1-16,18-19 15,-18 1-15,18 17 16,-1 1-16,1-1 16,-1 18-1,1 0-15,-18 18 0,0-1 16,18 1 0,-18 0-16,0-1 0,0 1 15,0 0-15,0-1 16,0-34 15,17-1-31,1 0 16,-18 1-1,18-1-15,-18 0 0,17 1 0,1 17 16,0-18-16,-18 0 16,17 18-16,1 18 15,-1-18-15,1 35 16,0-17-16,-1 0 15,1 17 1,-18-17-16,18-1 16,-18 1-16,17-1 0</inkml:trace>
  <inkml:trace contextRef="#ctx0" brushRef="#br0" timeOffset="81232.67">24430 13088 0,'-18'0'16,"18"-18"-16,-35 36 16,17-18-16,1 18 0,-1-1 15,0 36-15,18-17 16,0-1 0,18 0-16,0-17 15,-1-18-15,1 17 0,35-17 16,-35-17-16,-18-1 15,17 18-15,-17-35 16,0 0-16,0 17 16,0 0-16,0 1 0,0-1 15,0 0-15,0 1 0,18 17 16,-1 17 0,-17 1-16,18 35 15,-18-35-15,18 34 16,-18-34-1,17 0-15,-17-1 16,0-34 0,18-1-1,-18-17-15,35 0 16,-35-1-16,18 19 0,0-1 16,-1 0-16,1 18 15,17 0-15,-35 18 16,18 0-16,-1-1 0,1 36 15,0-35 1,-18 17-16,0-17 16,17-1-16</inkml:trace>
  <inkml:trace contextRef="#ctx0" brushRef="#br0" timeOffset="81789.14">25700 12823 0,'18'0'16,"34"18"-1,-16-18-15,17 0 16,-18 18-16,35-18 16,-34 0-16,-19 0 0</inkml:trace>
  <inkml:trace contextRef="#ctx0" brushRef="#br0" timeOffset="81911.47">25700 13088 0,'88'18'16,"-176"-36"-16,229 36 0,-88-18 0,35 0 16,-53 0-16</inkml:trace>
  <inkml:trace contextRef="#ctx0" brushRef="#br0" timeOffset="90709.86">25647 12929 0,'18'-17'16,"-18"-1"46,17 18-46,19-18 0,-36 1-16,35-1 15,-18 18-15,1-18 16,0 18-16,-1 0 16,-17 18-1,18 0 1,0-18-16,-18 17 15,35 1 1,-17-18-16,17 0 16,-18 0-16,1-18 15,17 1-15,-17-1 16,-18 0-16,18 1 0,-1-1 16,19-17-1,-36 17-15,17 1 0,1 17 16,-36 0-1,18 17 1</inkml:trace>
  <inkml:trace contextRef="#ctx0" brushRef="#br0" timeOffset="91064.81">25665 13159 0,'0'0'0,"0"-18"16,35 0-1,0 18-15,-17-17 16,35-19 0,-36 19-16,19 17 15,-19 0-15,-17 17 16,18 19-1,-18-19-15,18 1 16,-1-18-16,1 0 16,-1 0-16,19-18 15,-19 1-15,1-1 16,0 0-16,-1 1 0,1-36 16,-18 35-16,0 1 15</inkml:trace>
  <inkml:trace contextRef="#ctx0" brushRef="#br0" timeOffset="91753.75">26564 12206 0,'0'-18'16,"18"1"0,-1-1-1,1 18-15,0 0 0,-1-17 16,19-1-16,17 0 15,-36 18-15,1-17 16,17 17-16,-53 0 31,-17 0-31</inkml:trace>
  <inkml:trace contextRef="#ctx0" brushRef="#br0" timeOffset="92293.39">26582 12171 0,'0'17'31,"0"1"-15,0 0-16,0-1 0,0 1 15,17 53-15,-17-36 16,18 0-16,-18 0 0,18 1 15,-18 17-15,35 70 16,-35-70-16,0 18 16,18-1-16,-18 1 0,0 52 15,0-52-15,-18-18 16,18 0-16,0-1 0,-18 72 16,18-71-16,0 53 15,0-53 1,0 0-16,0-18 0,0 18 15,18-18-15,-18 53 16,18-53-16,-18 36 16,0-36-16,0 36 15,0-54-15,-18 19 16,18-19-16,0 1 0,0 17 16,0-17-1,-18-18 1,36 0-16,0 0 31,17 0-15,0 0-16,-17 0 0,17 0 15,18 0-15,-35 0 16,17 18-16,-17-18 0,17 0 16</inkml:trace>
  <inkml:trace contextRef="#ctx0" brushRef="#br0" timeOffset="97059.64">27517 12100 0,'17'0'46,"1"0"-30,0 0-16,-1 0 0,1 0 16,0-17-1,-1 17 1,1 0 0,-1 0-16,1 0 15,0 0 16,-18 17-15,17-17 15,-17 36-15,0-19 0,18 1-16,-18 52 15,18-52-15,-18 17 0,0 18 16,17 35-16,-17-35 15,0 0-15,0 71 16,0-54-16,0 71 16,0-70-16,0-18 15,0 17-15,18 36 16,0-70-16,-1 16 0,1 54 16,-18-70-16,0 16 15,0-16-15,0-1 0,0 0 16,0 54-1,0-37-15,0 19 16,0-36-16,17 1 0,-17 16 16,0 1-16,18-17 15,-18-19-15,0 1 0,18 0 16,-18-1-16,0 1 16,0-1-16,0 1 15,17-18-15,-17 18 16,-17-18 15,-1 17-15,0-17-16,1 18 15,-1-18-15,1 18 16,-1-18-16,0 0 16,-17 0-16,17 17 15,1-17-15,-54 0 16</inkml:trace>
  <inkml:trace contextRef="#ctx0" brushRef="#br1" timeOffset="103861.8">7020 6597 0,'-17'0'15,"17"-18"-15,-18 18 16,0 0-1,36 0 17,0 0-17,-1 18 1,1-18-16,0 0 16,17 0-16,0 0 15,0 0-15,18 18 16,-35-18-16,53 0 15,-36 0-15,0 17 16,18-17-16,0 0 0,70 18 16,-52-18-16,52 18 15,-34-18-15,-19 0 16,71 17-16,-88-17 16,18 0-16,-1 0 15,71 18-15,-70-18 0,0 0 16,70 0-1,35 0-15,-88 0 16,106-18-16,-106 18 16,71-17-16,-88 17 15,70-18 1,-71 18-16,19 0 0,69-18 16,-69 18-16,-19 0 15,18-17-15,89 17 16,-89 0-16,88 0 15,-88 0-15,1 0 16,87 0-16,-17 17 16,-71-17-16,0 0 15,124 0-15,17 0 16,-105 0-16,-1 0 16,1 0-16,123-17 15,-142 17-15,-16 0 16,69 0-16,-87 0 15,-36 0-15,0 0 0,-70 0 32,0 0-32</inkml:trace>
  <inkml:trace contextRef="#ctx0" brushRef="#br1" timeOffset="105765.59">26952 12347 0,'18'0'46,"17"0"-30,-17 0-16,17 0 16,-17 0-16,-1 0 15,1 0-15,-18-17 16</inkml:trace>
  <inkml:trace contextRef="#ctx0" brushRef="#br1" timeOffset="106090.96">27199 12171 0,'35'0'16,"-70"0"-16,106 0 0,-18 0 15,-18 17-15,-17-17 0,-1 18 16,1 17-16,-18-17 0,0 35 16,0-35-16,-18 17 15,1-17-15,-1-1 16,0 1-16,18-1 16,-17 1-16,34-18 15,1 18-15,17-1 16,0-17-16,-17 18 15,17 0-15,-17-18 16</inkml:trace>
  <inkml:trace contextRef="#ctx0" brushRef="#br1" timeOffset="107130.52">7708 8326 0,'18'0'16,"17"0"-1,-17-18-15,17 18 0,71 0 16,-53 0-16,0 0 15,17 0-15,89 0 16,-53 0-16,0-18 0,17 18 16,1 0-16,193-35 15,-140 35-15,-1-18 16,0 18-16,18-17 0,0 17 16,0-18-16,18 18 0,229-35 15,-229 17-15,-1 18 16,177-35-16,-211 35 15,158-18 1,-212 18-16,89 0 16,-124 0-16,-52 0 0,-1 18 15,0 0-15</inkml:trace>
  <inkml:trace contextRef="#ctx0" brushRef="#br1" timeOffset="108354.92">7691 9931 0,'-18'0'15,"0"0"1,1 0-1,34 17 32,19-17-31,-19-17-16,54 17 16,-18 0-16,0 0 0,17 0 15,1 0-15,17-18 0,18 18 16,17-18-16,142 1 15,-124 17-15,18 0 0,-1-18 16,213 1 0,-18 17-16,-159-18 15,0 18-15,17 0 0,177 0 16,-194 18-16,0-1 16,-17 1-16,-1-18 0,142 35 15,-177-35-15,106 0 16,-159-18-1,71 1 1,-106 17-16,-18 0 0,-17 0 0,-18-18 16</inkml:trace>
  <inkml:trace contextRef="#ctx0" brushRef="#br1" timeOffset="109306.24">7338 11395 0,'-18'0'0,"36"0"47,-1 0-31,1 0-16,0 0 0,17 0 15,36 0-15,-36 0 16,88 0-16,-52 0 16,17-18-16,18 18 0,17 0 15,142-18 1,-124 18-16,18 0 0,0-17 16,17 17-16,212 0 15,-194 0-15,0 0 0,18-18 16,-18 18-16,194 0 15,-194 0-15,0-17 16,0 17-16,0-18 0,176 18 16,-193 0-16,-19-18 15,-16 18-15,87 0 16,-159 18-16,1-18 16,-36 18-16,-17-18 0,-18 17 15,-18-17-15,-17 0 0,-18 0 16</inkml:trace>
  <inkml:trace contextRef="#ctx0" brushRef="#br1" timeOffset="110789.85">27234 12771 0,'0'-18'15,"-17"18"1,-1 0 0,1 0-16,-1 18 0,0-1 15,18 1-15,0-1 16,0 1-16,0 0 0,0-1 16,18 1-16,0 0 15,-1-1-15,18-17 0,-17 0 16,17 0-1,-17 0-15,0-35 16,-18 17 0,-18-35-16,0 36 15,-17-18-15,35 17 16,-35 0 0,17 18-16,-35 18 15</inkml:trace>
  <inkml:trace contextRef="#ctx0" brushRef="#br1" timeOffset="111352.44">27217 13229 0,'0'0'16,"0"-17"-16,-18-1 16,1 18-1,17 35 1,-18-17-1,18-1-15,0 36 16,18-35-16,-18 0 0,17-18 16,1 17-16,-1-17 0,1 18 15,0-18-15,-1 0 16,1 0-16,-18-18 16,0 1-16,0-1 15,-18-17-15,1 17 16,-1-17-16,0 17 15,1 18-15,-1-17 0,1 17 16,-1 17 0</inkml:trace>
  <inkml:trace contextRef="#ctx0" brushRef="#br1" timeOffset="111925.08">27234 13794 0,'-17'-36'16,"-1"19"-16,1 17 15,-1 17 1,-17 1-16,35 17 16,-18-17-16,18 35 15,18-18-15,-1-17 0,19 35 16,-1-53-16,35 17 15,-34-17-15,-1-17 16,18-1-16,-36 0 16,19-17-16,-19-18 15,-17 18-15,-17 17 0,-36-35 16,0 36-16,18-1 16,-18 0-16,17 18 15,-16 0-15,16 0 0</inkml:trace>
  <inkml:trace contextRef="#ctx0" brushRef="#br0" timeOffset="119288.17">19173 15222 0,'18'0'16,"0"0"15,-18 18-31,17-18 16,19 0 0,-19-18-16,1 1 15,35-1 1,-35-17-16,-1 17 0,18-35 15,-17 36-15,-18-19 16,0 19-16,0-19 0,0 19 16,-18-36-16,1 35 15,-18 1-15,17-1 16,-17 0-16,-1 18 0,-34 18 16,34 0-16,1 17 15,0 0-15,-18 36 16,53-18-16,0 35 15,0-53-15,53 36 16,-35-36-16,52 18 16,-17-36-16,35 1 15,-35-18-15,18 0 16,-36 0-16,0 0 16,-17 0-16</inkml:trace>
  <inkml:trace contextRef="#ctx0" brushRef="#br0" timeOffset="119704.71">19808 15205 0,'0'17'16,"18"19"0,-18-19-16,18 54 15,-1-36 1,-17 0-16,18 1 0,-18-19 16,18 36-16,-18-35 15,17-18-15,-17 18 0,0-36 16,18 0-1</inkml:trace>
  <inkml:trace contextRef="#ctx0" brushRef="#br0" timeOffset="119898.72">20003 15328 0,'0'0'15,"-36"18"1,19-18-16,-19 0 0,1 17 15,17 1-15,18 0 16,-17-1-16,34 1 16,1 0-16,17-1 0,18 1 15,-17 0 1,-1-18-16,35 0 16</inkml:trace>
  <inkml:trace contextRef="#ctx0" brushRef="#br0" timeOffset="120071.71">20197 15311 0,'0'0'16,"0"52"-16,0-16 0,0-19 0,17 19 15,1-1 1,-1 0-16,1-35 15</inkml:trace>
  <inkml:trace contextRef="#ctx0" brushRef="#br0" timeOffset="120460.07">20355 15434 0,'0'-18'31,"0"1"-31,18-19 16,-18 19 0,18-1-16,-1 18 15,1 0 1,-1 18 0,1-1-16,-18 19 15,18-1-15,-1-17 16,1-1-16,0-17 15,17 18-15,-17-18 0</inkml:trace>
  <inkml:trace contextRef="#ctx0" brushRef="#br0" timeOffset="120833.44">20655 15381 0,'-17'-18'16,"-1"18"-16,0 0 15,18 18 1,-17 0-16,17-1 15,17 19-15,1-36 16,0 17-16,-1-17 16,18 0-1,-35-17-15,0-1 0,0 0 16,18 36 15,0 35-15,-18-18-1,17 1-15,1-1 0,0 35 16,-18-52-16,0 53 16,0-54-16,-18 1 15,0 17-15,1-35 16,-1 0-16,-17-18 16,17 1-1,-17-18-15,35-1 16,-18 1-16,1 0 15,-1 17-15,18 0 0</inkml:trace>
  <inkml:trace contextRef="#ctx0" brushRef="#br0" timeOffset="120983.84">19985 15152 0,'18'-18'0,"-36"36"0,53-53 16</inkml:trace>
  <inkml:trace contextRef="#ctx0" brushRef="#br0" timeOffset="121428.76">21255 15293 0,'0'0'0,"-18"0"0,36 0 15,35 0 1,-18 18-16,0-18 16,1 17-16,-1-17 0,18 18 15,17-18 1</inkml:trace>
  <inkml:trace contextRef="#ctx0" brushRef="#br0" timeOffset="122027.84">22243 15275 0,'0'0'15,"-18"18"-15,36-18 16,35 0-16,-1-18 15,37-17-15,-54 0 16,18 17-16,-18-17 16,-17 0-16,-1-18 15,-17 35-15,-52-35 16,34 18-16,-70 17 16,35 18-16,-35 18 15,35-1-15,17 19 16,1-1-16,17 18 0,18-18 15,0 71-15,36-71 16,-1 1-16,18-1 0,0 0 16,17-17-16,54-1 15,-71-17-15,53 0 16,-71 0-16,0-17 16</inkml:trace>
  <inkml:trace contextRef="#ctx0" brushRef="#br0" timeOffset="123164.92">23160 15363 0,'0'-17'16,"0"-1"0,-18 1-1,1 17-15,-1-18 16,0 18-1,1 0-15,-36 18 0,35-18 16,-17 35 0,17 0-16,18 0 15,0-17-15,18 0 16,-1-1-16,36-17 16,-35 0-16,0 0 15,-1 0-15,1-17 16,0-1-16,-18 0 15,17-17-15,-17 17 16,0 1-16,18-1 0,-18 1 16,0 34 15,0 54-15,0 35-16,18-53 15,-18-1-15,0 19 0,0-18 16,0 53-1,17-71-15,-17 18 0,18-35 16,-1-18 0,1-36-1,-18 19-15,0-1 16,18 0-16,-18-52 16,0 35-16,-18-1 0</inkml:trace>
  <inkml:trace contextRef="#ctx0" brushRef="#br0" timeOffset="123510.26">23354 15275 0,'0'18'16,"0"0"-16,0 34 15,18-34-15,-18 0 16,35 17-16,-35-17 15,35-1 1,-17-17-16,-1-17 16,1-1-16,-18-35 15,0 35-15,18 1 16,-18-18-16,0 17 16,17 36-1,-17-1 1,18 18-16,-18-17 15,18 0-15,-1 17 16,-17-17-16,0-1 0,18-17 16,-18 18-16,17-18 15</inkml:trace>
  <inkml:trace contextRef="#ctx0" brushRef="#br0" timeOffset="124004.98">23689 15381 0,'18'0'31,"-18"18"-15,17-18-1,1 0 1,0-18-1,-1 0-15,-17 1 16,18-1-16,-18 1 16,0-1-16,0 0 15,-18 18 1,1 0-16,-1 0 16,0 0-16,1 18 15,17 0-15,0-1 16,0 18-16,0-17 0,0 0 15,17-1-15,36 19 16,-35-36-16,17 17 0,0-17 16,18 0-1,-35 0-15,0-17 0</inkml:trace>
  <inkml:trace contextRef="#ctx0" brushRef="#br0" timeOffset="124377.71">23989 15399 0,'0'0'16,"18"0"-16,-1 17 15,1-34-15,17 17 16,-17-18-16,17 0 15,-35 1-15,18-1 0,-18 1 16,0-19 0,-18 19-16,0 17 15,1-18-15,-1 18 0,-17 18 16,17-1 0,1 19-16,17-19 15,17 18-15,1-17 16,17 17-1,0-17-15,-17-18 16,0 0-16,17 0 16,-17 0-16,-1-18 15,1 1-15</inkml:trace>
  <inkml:trace contextRef="#ctx0" brushRef="#br0" timeOffset="124648.83">24306 15346 0,'0'35'16,"0"-70"-16,0 88 0,0-36 0,18 1 16,-18 0-16,18-18 15,-18-18 1,17 0-16,1 1 16,-18-1-16,18 0 0,-1 1 15,19-18-15,-19 17 16,18 0-1,-17 18-15,0 0 0,-1 0 16,1 18-16,-18 35 16,0-36-16,0 1 15,18 35-15,-18-35 16,0-1 0</inkml:trace>
  <inkml:trace contextRef="#ctx0" brushRef="#br0" timeOffset="126573.64">25347 15399 0,'18'-18'16,"-1"18"-16,-17-18 16,18-34-1,0 34-15,-1-17 0,1 17 16,0-35-16,17 18 16,-35 17-16,17 18 15,1 0-15,0 0 16,-18 18-1,0 17-15,0 0 16,17 1-16,1-19 16,0 1-16,35 0 15,-18-18-15,18-18 16,-18 18-16,-17-18 0,-1 1 16,19-36-1,-19 35-15,-17-17 16,0 17-16,-17 18 15</inkml:trace>
  <inkml:trace contextRef="#ctx0" brushRef="#br0" timeOffset="126923.54">25629 15575 0,'0'0'15,"0"-17"17,18-19-17,0 1-15,-1 17 16,1 18 0,0 0-16,-18 18 15,17 0-15,-17-1 16,18 1-16,-1 0 15,1-1-15,0 1 0,-1-18 0,36 17 16,-17-17 0,-19-17-16,36-18 15,-35 17-15,-1 0 0,1-17 16,-18 17-16,0-17 16,0 17-16,0 1 15,-18 17-15</inkml:trace>
  <inkml:trace contextRef="#ctx0" brushRef="#br0" timeOffset="127447.84">26705 14711 0,'-17'0'15,"17"-18"-15,35 18 16,-17-17-16,34-1 16,-16 18-16,-19 0 15,19-18 1,-36 36-16,0 0 15</inkml:trace>
  <inkml:trace contextRef="#ctx0" brushRef="#br0" timeOffset="127801.76">26741 14711 0,'17'0'0,"1"35"16,-18-17-16,17 17 0,-17 71 15,0-36-15,0 19 16,0-1 0,0 0-16,0 18 0,0 0 0,0 0 15,0 123-15,18-18 16,0-122-16,-18-1 16,35 53-16,-17-88 15,-18 0-15,17 0 16,1-18-16,-18-17 0,0 17 15,0-17-15,0-1 16,0-34 0,18 17-1,-1-18 1,36 18-16,-35-18 16,35 18-16,-36 0 15,19-17-15</inkml:trace>
  <inkml:trace contextRef="#ctx0" brushRef="#br1" timeOffset="133877.17">16510 6615 0,'-18'0'16,"18"17"15,18-17-15,0 0 0,-1 0-1,1 0-15,17 0 0,-17 0 16,-1 0-16,1 0 0,0 0 15,35 0-15,-18 0 16,0-17-16,53 17 16,-35-18-16,0 18 15,18 0-15,-1 0 0,-17-18 0,71 18 16,-54 0 0,1 0-16,-1 0 0,1 0 15,-18 18-15,88-18 16,-88 0-16,88 0 15,-70 0-15,-1 0 0,18 0 16,-17 0-16,17 0 16,-17 0-16,-1 0 0,89 0 15,-88 0-15,70 0 16,-71 0-16,1 0 16,-1 0-16,1 0 15,-1-18-15,19 18 0,87-17 16,-105 17-16,105 0 15,-88 0-15,71 0 16,-89 0 0,19 0-16,-1 0 0,0 0 0,124 0 15,-89 0 1,142 0-16,-124-18 16,0 18-16,124 0 15,-124 0-15,88 0 16,-123 0-16,0 0 0,-18-18 15,0 18-15,-35 0 0,53-17 16,-89 17 0,1-18-16,-36 18 15,-17-18-15</inkml:trace>
  <inkml:trace contextRef="#ctx0" brushRef="#br1" timeOffset="139580.73">27146 14870 0,'18'0'63,"0"0"-48,-1 0 1,1 0-16,-1 0 15,-17-18-15,18 18 0</inkml:trace>
  <inkml:trace contextRef="#ctx0" brushRef="#br1" timeOffset="139903.59">27393 14640 0,'0'0'16,"53"0"-16,-18 0 0,1 18 15,-19-18-15,19 18 0,-1 17 16,-17 0 0,-18 18-16,0-18 15,-36 18-15,19-35 16,-36 17-16,53-17 15,-18-1 1,36 1 0,35-18-16,-18 0 15,53 0-15,-70 0 16,35 18-16,-36-18 16</inkml:trace>
  <inkml:trace contextRef="#ctx0" brushRef="#br1" timeOffset="141127.67">16210 8431 0,'18'0'16,"17"-17"0,-17 17-1,-1 0-15,1 0 0,0 0 16,17 0-16,-17 0 0,34 0 16,-16 17-16,-1-17 15,53 0 1,-35-17-16,18 17 0,-1 0 15,1-18-15,88 0 16,-71 18-16,88-17 16,-70 17-16,88-18 15,-88 1-15,0 17 0,-1 0 16,107-18 0,-106 18-16,0 0 0,0 0 15,-1 0-15,107 0 16,-124 0-16,18 0 0,-18 0 15,106 0-15,-70 0 16,-1 0-16,18 0 0,159-18 16,-141 18-1,176-17 1,-176 17-16,0-18 0,158 0 16,-158 18-16,0 0 0,123-17 15,-141 17 1,0 0-16,-17 0 0,-19 17 15,1-17-15,53 0 16,-106 0-16,0 18 16,-88-18-1</inkml:trace>
  <inkml:trace contextRef="#ctx0" brushRef="#br1" timeOffset="145548">27376 15293 0,'-18'0'31,"0"0"1,1 18-17,-1-1-15,0 18 16,1-17-16,17 17 16,17-17-16,-17 0 15,18-1-15,0-17 0,35 0 16,-18 0-16,0-17 15,0 17-15,1-53 16,-19 35-16,1 0 16,0-17-16,-18 0 0,0 17 15,-18-35-15,0 36 0,-17-1 16,-18 18 0,35 0-16,-17 18 0,18-1 15,-19 1-15</inkml:trace>
  <inkml:trace contextRef="#ctx0" brushRef="#br1" timeOffset="147217.99">27446 15840 0,'0'-18'32,"-18"18"-17,1 0 1,-1 0 0,1 18-16,-19-1 15,19 1-15,-1 0 16,18-1-16,0 19 0,0-19 15,0 1-15,35-1 16,-17 1-16,17-18 0,18 0 16,18-18-1,-36 1-15,-17 17 0,17-35 16,-17 17-16,-18-17 16,-18 17-16,-17-17 15,-1-1-15,1 19 16,17 17-16,1 0 0,-1 0 15,-17 17-15,35 1 16</inkml:trace>
  <inkml:trace contextRef="#ctx0" brushRef="#br1" timeOffset="149006.93">27428 16351 0,'18'0'15,"-18"-17"-15,18 17 16,-1-18-16,-17 0 31,-17 18-15,-1 18-1,0 0-15,-17 17 16,35-17 0,-17 17-16,17-18 0,0 1 15,35 35-15,0-35 16,18-1-16,-18-17 16,36-17-16,-36 17 15,0-18-15,-17 0 0,-18 1 16,0-36-16,-18 35 15,-34-35 1,34 36-16,-53-1 16,54 18-16,-1 0 15,0 0-15,18 18 0</inkml:trace>
  <inkml:trace contextRef="#ctx0" brushRef="#br0" timeOffset="155497.66">27746 14517 0,'0'-18'31,"-18"18"-15,36 0 46,17 0-46,-17-17-1,0 17-15,17 0 16,0-18-16,-17 18 0,-1 0 16,1 0-16,0 0 15,-18 18 32,17-18-31,-17 35-16,18-18 15,0 19-15,-18-19 16,17 36 0,-17-35-16,18 35 15,-18-18-15,0 36 16,0-18-16,0-18 0,0 18 16,0 53-1,0-53-15,0 17 0,0-17 16,17 70-16,-17-70 15,18 18-15,-18-18 0,0 17 16,0-17-16,0 71 16,0-71-16,0-18 0,0 18 15,0 35 1,0-53-16,0 1 0,0-1 16,0 0-16,0 36 15,0-54-15,0 19 0,0-1 16,0 0-16,18-17 15,-18 0-15,0 17 16,17-18-16,-17 19 16,0-19-16,18 1 15,-18 0-15,18-18 16,-18 17-16,17-17 16,-34 0 15,-1 0-16,0 0-15,-35-17 16,36 17-16,-1 0 16,-35 17-16,36-17 15</inkml:trace>
  <inkml:trace contextRef="#ctx0" brushRef="#br0" timeOffset="162458.99">2187 15752 0,'18'0'32,"0"0"-32,34 0 15,-16 0-15,34-18 16,-34 18-16,16-18 16,37 1-1,34-1-15,-52 0 16,-1 1-16,18-1 0,71-17 15,-71 35-15,1-18 16,-1 1-16,0 17 16,18-18-16,70 0 15,-70 18-15,70 0 16,-70-17-16,106 17 16,-106-18-16,17 18 15,1-18-15,140-17 16,-123 17-16,0 1 0,142-19 15,-142 1-15,0 18 16,0-1-16,141-17 16,-141 35-16,124-18 15,-124 0-15,-17 18 0,-1 0 16,-17-17-16,123 17 16,-123 0-16,-18-18 0,0 18 15,53 0 1,-52 0-16,-54 0 15,-35 18-15</inkml:trace>
  <inkml:trace contextRef="#ctx0" brushRef="#br0" timeOffset="164944.17">15893 14076 0,'-18'-18'0,"-17"1"16,-1 17-16,1 0 16,0 17-16,17 1 0,-17 35 15,35-18-15,-18 0 16,18 18-16,18 0 0,0-18 16,35 54-1,-18-36-15,35-1 16,-17-34-16,-17-18 0,16 0 15,-16 0-15,-1-18 0,36-34 16,-54 16-16,-17-34 16,0 17-16,-35-35 15,17 35 1,-17 17-16,0 1 0,-36-18 16,36 53-16,0 0 15,17 0-15,0 0 0,1 18 16,-1 52-1</inkml:trace>
  <inkml:trace contextRef="#ctx0" brushRef="#br0" timeOffset="165134.17">15928 14393 0,'0'0'0,"18"0"16,-1 18-1,1 0-15,35 17 16,-36-17-16,19 34 16,-19-34-1,1 0-15,0-1 0</inkml:trace>
  <inkml:trace contextRef="#ctx0" brushRef="#br0" timeOffset="165468.04">16298 14411 0,'0'0'0,"-17"35"0,34-17 16,-17 0-16,36 17 15,-19-18-15,1-17 0,0 0 16,-1 0-16,18 0 15,-17-17-15,0-18 16,-18 17-16,0 0 16,0 1-16,0-1 0,0 0 15,0 1-15,0 34 32,0 1-32,0 0 0,17 17 15,-17-17-15,0-1 16,18 1-16,-18-1 0,18-17 0,17 18 15,-35 0 1,18-18-16</inkml:trace>
  <inkml:trace contextRef="#ctx0" brushRef="#br0" timeOffset="165779.41">16616 14446 0,'0'18'15,"17"0"-15,19-18 16,-1 0 0,-17-18-16,-1 18 0,1 0 15,-18-18-15,18 18 16,-18-17-16,-18-1 16,0 0-16,1 18 0,-1-17 15,0 17-15,-17 0 16,17 0-16,1 0 0,-1 35 15,1-17-15,17-1 16,17 19-16,1-19 0,-1 18 16,1-17-16,17 0 0,1-1 15,34 1-15,-34-18 16,16 0 0,-16-18-16</inkml:trace>
  <inkml:trace contextRef="#ctx0" brushRef="#br0" timeOffset="166212.73">16898 14482 0,'18'17'0,"-36"-34"0,53 52 15,1-35 1,-19 0-16,1-18 15,0 1-15,-18-1 16,17 0-16,-17 1 16,-17-1-16,-1 0 15,0 18-15,1 0 16,-1 18 0,18 35-16,0-35 15,0-1-15,0 18 0,18-17 16,-1 0-16,36-1 15,-35 1-15,-1-18 16,1 0-16,-18-18 16,0 1-16,18-19 15,-18 19 1,17-1-16,1 18 16,0 18-1,-1-18-15,1 17 0,35 19 16,-36-19-16,19-17 15,-1 36 1</inkml:trace>
  <inkml:trace contextRef="#ctx0" brushRef="#br0" timeOffset="167114.74">11553 15311 0,'18'0'31,"0"0"-15,17 17-16,0-17 0,1 0 15,17 0-15,17 0 0,71 0 16,-53 0 0,18 0-16,0-17 0,18-1 15,158 0-15,-141 1 16,0-1-16,18 0 0,176 1 15,35 17 1,-176 0-16,0 0 0,247 0 16,0 0-1,-211 0-15,-19 0 16,195-36-16,-212 19 16,-35-1-16,141 1 15,-195-1-15,19 18 0,-36-18 16,0 18-16,-17 0 0,35 0 15,-71 0 1,0 0-16,-35 18 16,-17-18-16,-19 0 15</inkml:trace>
  <inkml:trace contextRef="#ctx0" brushRef="#br0" timeOffset="168544.69">17198 15117 0,'18'0'15,"17"17"1,-18-17-16,54 0 16,-53 0-16,17 0 15</inkml:trace>
  <inkml:trace contextRef="#ctx0" brushRef="#br0" timeOffset="172130.71">19262 13688 0,'17'0'31,"19"0"-15,-1 0-16,35 0 15,-17 0-15,0 17 0,18-17 16,88 0 0,-54-17-16,-16 17 0,16-18 15,89 1 1,-88-1-16,-18 18 0,54 0 15,-89 0-15,-1 0 0,1 18 16,-35-18 0,-18 17-1,-18 1-15</inkml:trace>
  <inkml:trace contextRef="#ctx0" brushRef="#br0" timeOffset="172864.65">22525 13582 0,'18'0'32,"34"0"-17,1 0-15,0 0 0,88 0 16,-52 0-16,16 18 16,1-18-16,18 0 0,-1 0 15,142 0-15,-142 0 16,1 0-16,-18 0 15,-1 0-15,89-18 16,-141 18-16,0 0 0,-35 0 16</inkml:trace>
  <inkml:trace contextRef="#ctx0" brushRef="#br0" timeOffset="174338.21">19491 16051 0,'0'18'32,"18"-18"-17,-1 0-15,19 0 0,34 0 16,-17 0-16,0 0 16,17 0-16,19 0 0,-1 0 15,88-18 1,-88 1-16,54 17 15,-107 0-15,18 0 16</inkml:trace>
  <inkml:trace contextRef="#ctx0" brushRef="#br0" timeOffset="175051.13">22313 16175 0,'18'0'15,"-1"0"-15,72 18 16,-36-18-16,17 0 15,107 0 1,52 17-16,-88-17 16,0 0-16,18 0 0,158 0 15,-158 0-15,0 0 16,-18 0-16,0 0 0,-35-17 16,53 17-16,-106 0 15,-36-18 1</inkml:trace>
  <inkml:trace contextRef="#ctx0" brushRef="#br0" timeOffset="190176.52">4886 16598 0,'0'18'16,"0"-1"-16,18-17 0,17 18 15,0 0-15,36-18 16,-18-18-16,-18 18 15,35-53-15,-34 18 16,-19 0-16,1 17 16,0-17-16,-18 17 0,-36-35 15,19 36-15,-19-19 16,1 19-16,-35-19 16,-19 1-16,54 35 15,0 0-15,-18 0 16,35 18-16,-35 52 15,36-17-15,17 53 16,0-53-16,53 53 16,-36-71-16,19 0 15,-1 1-15,0-19 0,0 1 0,54 0 16,-54-18 0,18 0-16,35-18 15,-53 0-15,-17 1 0</inkml:trace>
  <inkml:trace contextRef="#ctx0" brushRef="#br0" timeOffset="190661.11">5486 16792 0,'0'0'16,"0"36"-16,0-1 0,0-18 15,0 1 1,0-36 0,0-34-1,0 34-15,0-17 16,0 17-16,0 0 0,0 1 15,17 17 1,1 0-16,-18 17 16,18 1-16,-18 0 0,17 17 15,-17-17-15,18-1 16,-18 1-16,18-18 16,-18-35-1,17 17 1,1 0-16,-1 1 15,1 17-15,0-18 16,-1 36-16,-17 17 16,0-17-16,0 17 15,0-18-15,0 1 0,18 17 16,-18-17-16,18-18 16,-1 0-16</inkml:trace>
  <inkml:trace contextRef="#ctx0" brushRef="#br0" timeOffset="191128.45">5838 16775 0,'0'0'0,"-17"17"0,-1-17 0,1 18 16,-1 0-16,18-1 15,18 18 1,-1-17-16,18 0 15,-17-18-15,17 0 16,-17-18-16,0 0 16,-18-17-1,-18 18-15,18-1 0,-18 0 16,1 1-16,-1-1 16,18 36-1,0 17-15,18 0 16,-1-17-16,1-1 0,0 1 15,17 0 1,-17-18-16,-1 17 0,-17-34 16,0-1-1,0 0-15,0 1 16,0-1-16,0-17 16,0 17-16,36 36 15,-36 0 1,35 17-16,-18 0 15,1 0-15,0-35 16,-1 18-16,-17 0 16,18-18-16,-18-18 15</inkml:trace>
  <inkml:trace contextRef="#ctx0" brushRef="#br0" timeOffset="191347.88">6403 16616 0,'18'17'15,"-36"-34"-15,71 34 16,0-17-16,-18 0 15,18 0-15,-35-17 16,-1 17-16</inkml:trace>
  <inkml:trace contextRef="#ctx0" brushRef="#br0" timeOffset="191968.53">7126 16598 0,'0'0'15,"35"0"-15,-17 0 0,35-17 16,-18-1 0,1-17-16,-1-1 0,0 1 15,-17 0-15,-1-53 16,-17 52-16,-35-17 15,0 36-15,-53-18 16,35 35-16,0 0 16,0 17-16,18 1 0,-36 35 15,53 0-15,18 0 16,0-1-16,18 1 0,17 0 16,18 0-16,18 0 0,-18-18 15,88 18-15,-71-35 16,-17 0-16,18-1 15,17-17-15,-53 0 0,-17-17 16</inkml:trace>
  <inkml:trace contextRef="#ctx0" brushRef="#br0" timeOffset="192330.4">7761 16686 0,'18'53'16,"-36"-106"-16,36 142 0,-1-72 16,1 1-1,0 0-15,17-18 16,-17-18-16,-18-17 16,0 17-16,-18-35 15,0 35 1,36 18-1,0 18 1,17 0-16,-17-1 0,34 19 16,-16-19-16,-1-17 15,-17 0-15,17 0 0,-17 0 16,-18-17 0,0-1-1,-18 0-15,-17-17 16,17 17-16,18 1 0,-18 17 15,18-18-15</inkml:trace>
  <inkml:trace contextRef="#ctx0" brushRef="#br0" timeOffset="192618.5">8326 16686 0,'0'0'15,"-36"18"-15,19-18 16,-1 35-16,18-17 16,18 0-16,-1-1 15,1 1-15,35 0 16,-36-18-16,19 0 16,-19 0-16,19-18 15,-36 0-15,0-17 16,0 0-16,-18 17 15,0 0-15,1 1 16,-1 17-16,0-18 0,-17 18 16,18 18-1</inkml:trace>
  <inkml:trace contextRef="#ctx0" brushRef="#br0" timeOffset="192935.44">8537 16810 0,'0'0'15,"0"53"-15,0-36 0,18 19 16,-18-54 15,18-17-31,-1 0 16,-17-1-16,18 1 15,-1 17-15,-17 1 16,18 17-16,0 17 16,-1 19-1,-17-1-15,0 0 16,0-17-16,18 17 16,0-17-1,-1-18-15</inkml:trace>
  <inkml:trace contextRef="#ctx0" brushRef="#br0" timeOffset="193363.56">8731 16828 0,'0'0'0,"0"-18"31,0 0 1,0 1-17,18-1-15,17 0 16,-17 1 0,-1 17-16,1 0 15,-18 17-15,18 1 16,-18 17-16,0-17 15,17 0-15,-17-1 0,0 18 16,0-17-16,18 0 16,0-18-1</inkml:trace>
  <inkml:trace contextRef="#ctx0" brushRef="#br0" timeOffset="193842.92">9066 16686 0,'0'0'0,"-17"0"16,-1 18-16,0 0 15,1 17 1,17 0-16,0-17 16,0 17-16,17-17 15,1-18-15,0 17 0,-1-17 16,1 0-16,0 0 15,-18-17-15,0-1 16,0 1-16,17-1 0,-17 0 16,0 1-16,0-1 15,0 0-15,0 36 32,18 0-17,-18-1-15,18 1 0,-18 0 16,17-1-16,-17 1 0,36-1 15,-19-34 1,-17-18 0,18 35-16,-18-18 15,17 0 1,1 18-16,0 0 0,-1 0 16,19 36-1,-19-19-15,19 18 16,-19-17-16,1-18 15</inkml:trace>
  <inkml:trace contextRef="#ctx0" brushRef="#br0" timeOffset="196699.97">10548 16475 0,'0'0'0,"-18"0"0,36-18 31,0-17-15,-18 17 0,17-17-16,1 17 15,-18-17-15,18 0 0,17-1 16,-17 19-16,-18-1 16,17 18-16,-17 35 15,0-17-15,18 17 16,-1 1-16,1 17 0,0-18 15,35 18-15,-36-36 16,1 1-16,17 0 16,-17-18-16,17-18 0,-35 0 15,18 1-15,-1-19 0,1 19 16,-18-54 0,18 36-16,-18 0 0,0 17 15,0 0-15,0 36 16</inkml:trace>
  <inkml:trace contextRef="#ctx0" brushRef="#br0" timeOffset="197060.92">10672 16792 0,'-18'0'0,"36"0"0,-36-17 16,36-1-1,-1 0-15,1-17 16,-1 17-16,1 1 0,17-1 16,-17 18-16,0 0 15,-18 18-15,17 35 16,1-18-16,17 18 15,-17-35 1,-1-1-16,19 1 0,17-18 16,-18-18-16,-17-17 15,17 17-15,-17-17 0,-1 0 16,1-36-16,-18 53 16,-18-34-1,18 34-15,-17 18 0,-1 0 16</inkml:trace>
  <inkml:trace contextRef="#ctx0" brushRef="#br0" timeOffset="200137.31">11959 16510 0,'0'0'0,"0"18"15,18-1-15,-1 1 16,36 0-16,-17-18 16,-1 0-16,0-18 15,0 0-15,36-17 16,-36 0-16,1-36 15,-19 36-15,-17-36 16,-17 54-16,-54-36 16,18 35-16,-35-17 15,35 35-15,0 18 16,-35 17-16,35 35 16,35-34-16,18 17 15,18-1-15,35 37 16,-18-54-16,71 35 15,-53-52-15,17 0 16,-17-1-16,0-17 0,-17 0 16,34 0-16,-35 0 15,-17-17 1,0-1-16</inkml:trace>
  <inkml:trace contextRef="#ctx0" brushRef="#br0" timeOffset="200704.02">12647 16475 0,'0'0'16,"0"17"-16,0 1 16,0 35-16,18-35 15,-1 52 1,1-35-16,0-17 0,-18 17 0,17 18 16,1-35-1,-18 0-15,18-1 0,-18 1 16,0-36-1,0 1-15</inkml:trace>
  <inkml:trace contextRef="#ctx0" brushRef="#br0" timeOffset="200943.03">12929 16616 0,'-35'0'16,"-18"0"-1,35 17-15,-17-17 16,0 36-16,0-19 16,17 1-16,18 0 15,18-1-15,-1 1 16,36 0 0,-35-1-16,17-17 0,-17 0 15,-1 18-15,1-18 16,0 0-16</inkml:trace>
  <inkml:trace contextRef="#ctx0" brushRef="#br0" timeOffset="201172.14">13053 16757 0,'0'18'16,"0"-1"-1,17-17-15,1 36 16,0-19-16,-18 1 16,17-1-16</inkml:trace>
  <inkml:trace contextRef="#ctx0" brushRef="#br0" timeOffset="201327.05">13106 16581 0</inkml:trace>
  <inkml:trace contextRef="#ctx0" brushRef="#br0" timeOffset="201583.59">13194 16828 0,'0'-18'16,"18"0"-16,-18 1 16,0-1-16,17 18 15,-17-18-15,18 18 16,-18 18 15,17 17-15,1-17-16,-18 0 15,18-1-15,-18 1 16</inkml:trace>
  <inkml:trace contextRef="#ctx0" brushRef="#br0" timeOffset="202023.99">13406 16739 0,'0'0'15,"-18"0"-15,0 0 0,18 18 16,0 0 0,0-1-16,0 1 15,18 0-15,0-18 16,-1 0-16,1 0 16,-18-18 15,17 18-16,-17 53 1,0-18-16,18 0 0,-18 36 16,0-36-1,18 0-15,-18-17 0,0 17 16,-18-17-16,18 0 0,-18-18 16,1 17-16,-1 1 0,1-18 15,-1-18-15,0 18 16,18-35-16,0 17 0,0-17 15,18-35 1,35 17-16,-18 17 16,0 19-16,-17-1 0,17 0 15,-17 1-15,0-1 16</inkml:trace>
  <inkml:trace contextRef="#ctx0" brushRef="#br0" timeOffset="202940.24">12682 16475 0,'0'0'0,"0"-18"16,0 36 62,0 17-78,0-17 16,0 35-16,18-36 15,-18 18 1,0-17-16,0 0 0</inkml:trace>
  <inkml:trace contextRef="#ctx0" brushRef="#br0" timeOffset="203596.75">14005 16651 0,'18'0'31,"52"0"-15,-17-18-16,-17 18 0,-1 0 15,36-17-15,-54 17 16,1 0-16</inkml:trace>
  <inkml:trace contextRef="#ctx0" brushRef="#br0" timeOffset="204268.61">14834 16563 0,'18'0'16,"0"0"-16,52-35 15,-35 17-15,36-35 16,-36 35-1,1-17-15,-1-18 16,-18 18-16,-17 17 0,-17-35 16,-18 36-16,17-1 15,-70 1-15,52 17 16,-52 17-16,35 1 16,36 17-16,-19-17 15,19 17-15,17 0 0,0 53 16,35-35-16,36 18 15,-18-53-15,-18-1 16,18 1-16,35-1 16,-53-17-16,0 18 0,1-18 15,-19 0-15,19-18 16</inkml:trace>
  <inkml:trace contextRef="#ctx0" brushRef="#br0" timeOffset="204936.38">15522 16581 0,'-17'-18'15,"17"0"1,17 18 15,1 0-31,0 0 16,17 18-16,0 0 16,-17-18-16,-1 17 0,1 1 15,0-1-15,-18 1 16,-18 17-16,0-17 15,-35 0 1,36-1-16,-1-17 0,-17 0 16,35 18 15,18 0-15,-1-18-16,1 17 15,-1 1-15,1 0 16</inkml:trace>
  <inkml:trace contextRef="#ctx0" brushRef="#br0" timeOffset="205063.46">15681 17022 0,'0'0'15</inkml:trace>
  <inkml:trace contextRef="#ctx0" brushRef="#br0" timeOffset="207435.72">15699 17357 0,'-18'17'16,"0"1"-16,18 53 15,0-54-15,18 36 16,-18-18-16,18 1 16,17-19-16,-17 19 0,52-19 15,-35 1-15,54-18 16,-54 0-16,35-18 16,-34 1-16,-19-1 15,1-17-15,-18 17 16</inkml:trace>
  <inkml:trace contextRef="#ctx0" brushRef="#br0" timeOffset="207795.04">15416 17533 0,'0'-18'15,"18"18"-15,35-35 16,-35 18-16,17-19 16,0-17-16,0 0 15,-35 36-15,18-1 16,-18-35-16,0 36 15,0-1-15,18 18 32,17 35-17,-17 0-15,-1-17 0,54 35 16,-36-35-16,0-18 16,-17 17-16,17-17 15,-17 0-15</inkml:trace>
  <inkml:trace contextRef="#ctx0" brushRef="#br0" timeOffset="209040.42">16545 17621 0,'0'-35'15,"0"70"-15,0-88 0,-17 36 0,-1-1 16,0 0 0,1 18-16,-19 18 15,19-18-15,-1 18 0,1 17 16,-1 18-16,18-35 16,0 17-16,18-18 0,-1 1 15,1 0-15,35-1 16,-18-17-16,-17 0 15,17-17-15,0-19 16,-35 19-16,0-1 0,0-17 16,0 0-16,0-1 0,-17 1 15,-19-18 1,19 36-16,-19-1 16,19 0-16,-1 18 15</inkml:trace>
  <inkml:trace contextRef="#ctx0" brushRef="#br0" timeOffset="209206.86">16492 17639 0,'0'0'16,"0"35"-16,0-17 0,18-1 0,35 19 15,-35-19-15,34 1 16,-34 0-16,0-1 15</inkml:trace>
  <inkml:trace contextRef="#ctx0" brushRef="#br0" timeOffset="209557.03">16739 17639 0,'-17'35'16,"17"0"0,17 1-16,-17-19 15,0 19-15,18-36 0,0 35 16,-1-35-16,1 0 16,0-18-1,-18 1-15,17-36 16,-17 35-16,18-17 15,-18 17-15,0-17 16,17 35-16,-17 18 16,36 17-1,-36-18-15,17 1 0,1 17 16,0 1 0,-18-19-16,17 1 15,1 0-15</inkml:trace>
  <inkml:trace contextRef="#ctx0" brushRef="#br0" timeOffset="209913.8">17022 17727 0,'0'0'16,"-18"0"-16,18 18 15,35-18 1,-17 0-16,17 0 0,0-18 16,-17 18-1,-18-18-15,0 1 0,0-1 16,-18 18 0,1-17-16,-1 17 15,-17 0-15,17 0 16,18 35-1,0-18-15,18 19 16,-18-19-16,53 36 16,-36-53-16,36 18 15,-17-18-15,-19 18 16,18-36-16,-17 0 16</inkml:trace>
  <inkml:trace contextRef="#ctx0" brushRef="#br0" timeOffset="210398.09">17286 17780 0,'0'18'16,"18"-18"-1,-1 0-15,19-36 16,-19 36-16,1-17 15,0-1-15,-18 0 16,0 1-16,-18-18 16,0 17-16,-17 18 15,0 18-15,-1-1 16,36 1-16,0 17 16,0 18-1,18-35-15,17-1 0,-17 1 16,17-18-16,-17 18 0,35-18 15,-35 0-15,-1 0 16,-17-18-16,18 18 16,-18-18-16,-18 1 15,18-1-15,0 36 32,35-18-17,-17 17-15,0-17 16,17 0-1,-17 0-15,-1-17 16,1 17-16,0 0 16,-1 0-16,-17 17 15,0 1-15,0 17 16,0-17-16</inkml:trace>
  <inkml:trace contextRef="#ctx0" brushRef="#br0" timeOffset="-206547.66">23530 18203 0,'36'-17'0,"-1"-1"16,53-35-16,-17 18 15,17-18-15,0 18 16,124-71-16,-124 71 16,0-18-16,-17 35 0,-1-17 15,-17 17-15,0 0 16,-53 36-1</inkml:trace>
  <inkml:trace contextRef="#ctx0" brushRef="#br0" timeOffset="-206225.53">23707 17780 0,'0'0'0,"-36"35"0,1 18 16,-53 53-16,35-53 15,18 0-15,-1 0 0,1-18 16,18 18-16,-1 18 15,18-36-15,0 0 0,35-17 16,0-1-16,71 19 16,-35-19-16,-18-17 15,17 0-15,1 0 0,17-17 16,-70-1-16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23:13:43.03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5362 14252 0,'0'0'16,"-17"-17"-16,-1 17 0,0-18 16,18 0-16,0 1 15,18 17 1,17 0 0,-17 0-16,52 0 15,-17 0-15,18 17 16,-18-17-16,0 18 15,-36 0-15,1-1 16,-18 1-16,-35 17 16,17-17-16,-17 17 15,17-17-15,1 17 16,34-17-16,18 17 16,1-17-1,52 17-15,-53 0 16,36 0-16,-54 1 15,1-1-15,-36 0 16,1-17-16,-1-1 16,-70 19-16,35-19 15,-35 19-15,35-36 16,-35 17-16,52-17 16,1 0-1</inkml:trace>
  <inkml:trace contextRef="#ctx0" brushRef="#br0" timeOffset="372.59">6121 14446 0,'-71'53'16,"142"-106"-16,-159 124 0,70-36 15,0 18-15,18-18 0,0 1 16,18 16-16,0-16 16,17-19-16,0 1 0,71 0 15,-53-18-15,35-18 16,-35 0-16,-18-17 15,36-35-15,-71 34 16,0-52-16,-18 53 16,0 17-16,-123-52 15,36 52 1,34 18 0,36 18-16,17-1 15,36 1-15</inkml:trace>
  <inkml:trace contextRef="#ctx0" brushRef="#br0" timeOffset="667.88">6632 14534 0,'-17'71'16,"34"-142"-16,-34 177 0,34-88 0,36 35 15,-35-36-15,52 1 16,-34-18-16,34-35 16,-35 17-16,1 1 15,-19-19-15,-17 1 0,18 17 16,-53-52 0,17 35-16,-17-1 0,-71 1 15,53 17-15,-70 1 16,87 34-16,1 1 15,17 0-15,18 52 16</inkml:trace>
  <inkml:trace contextRef="#ctx0" brushRef="#br0" timeOffset="1555.97">7373 14270 0,'18'18'16,"-1"17"0,1-18-16,0 72 15,-1-54-15,1 71 16,0-53-16,-1 35 15,1-71-15,-18 19 16,17-19-16,-17 1 0</inkml:trace>
  <inkml:trace contextRef="#ctx0" brushRef="#br0" timeOffset="1935.48">7338 14305 0,'0'-17'0,"0"34"0,0-52 16,17 35-16,-17-18 16,18 18-1,0 0 1,-1 0-16,36 0 15,-17 0-15,-1 0 0,18 0 16,0 0-16,0 18 0,-1 0 16,1 17-16,0-18 0,18 72 15,-36-36 1,-35 52-16,0-52 16,-17 0-16,-72 35 15,54-52-15,-88 34 16,70-52-16,-18 0 15,18-18-15,-35 0 16,70 0-16,-17-53 16,35 35-16</inkml:trace>
  <inkml:trace contextRef="#ctx0" brushRef="#br0" timeOffset="4565.38">4463 10442 0,'0'-17'0,"17"-19"15,-34 36-15,17-17 16,-18-1-16,0 18 16,-17 0-1,0 18-15,17-18 16,18 35-16,-17-17 0,-1-1 0,18 36 15,18-18-15,-18-17 16,17 0-16,18-18 16,-17 0-16,17 0 0,36-18 15,-53 0-15,34-34 16,-52 34-16,0 0 16,0-17-16,-17 17 0,-1 1 15,1-1-15,-1 18 16,-17 0-16,-1 0 0,-17 18 15,36-1-15,-1 1 0,1 0 16,17-1-16,0 1 16,17 0-16,1-1 15,17-17-15,-17 0 0,17 0 16,0 0-16,1-17 16,-19-1-16,1 0 15,-18 1-15,-18-1 16,-17 0-16,17 18 15,1-17-15,-1 17 0,-17 17 16,17 1-16,18 0 16,0-1-1,35-17 1,-17 0-16,0 0 0,-1 0 16,1 0-16,-18-17 15,-18 17 1,1-18-16,-19 18 15,19 0-15,-1 0 16,0 0 0</inkml:trace>
  <inkml:trace contextRef="#ctx0" brushRef="#br0" timeOffset="10682.39">3704 10989 0,'18'18'16,"-1"17"-16,1-17 16,0 52-1,-18-17-15,0-18 0,0 54 16,0-54-16,0 18 15,-18-53-15,18 17 16,-18-34 0,18-1-16,0 0 0,0-34 15,0-37-15,18 36 16,17-17-16,-17 35 16,17-1-16,-17 19 0,17 17 15,0 17-15,-17 19 16,-18-1-1,18 0-15,-18 0 0,17 18 16,-17-35-16,18 0 16,0-18-16,-1 0 15,1-36 1,0 19-16,-1-1 16,1 18-16,-18-18 0,35 1 15,-17 17 1,-1 53-16,1-36 15,-18 19-15,18 34 16,-1-52-16,1 17 0,0-17 16</inkml:trace>
  <inkml:trace contextRef="#ctx0" brushRef="#br0" timeOffset="11215.53">4639 11095 0,'0'0'16,"-35"-18"-16,-1 18 0,19 0 15,-36 18-15,18 17 16,35-17-16,-18 17 16,18 0-16,18 36 15,-1-36-15,1-17 0,17-1 16,53 1-16,-52-18 15,-1-18-15,-17 1 0,35-18 16,-53-1-16,0 1 16,0 0-16,0-1 15,-18 1-15,0 18 0,-17-19 16,17 36-16,1 0 16,17 18-16,17 17 15,19 36-15,-19-54 16,36 36-1,-18-35-15,18 17 16,-35-35-16,0 18 16,-1-36-16,-17-17 15,0-18 1,0 0 0,18 35-16,0-17 15,17 18-15,-18 17 0,19 0 16,-1 0-16,0 0 15,1 17-15,-1 18 16,-18-17-16,-17 0 16,18 35-1,-18-36-15,0 19 0,0-1 16,0-18-16</inkml:trace>
  <inkml:trace contextRef="#ctx0" brushRef="#br0" timeOffset="14137.42">6967 5927 0,'0'0'16,"-35"35"-16,17-17 0,1 35 16,17-36-16,0 18 15,0-17 1,17 0-16,1-18 0,0 0 16,-1 0-16,19-36 15,-19 19-15,-17-18 16,0 17-16,0 0 15,-17 1-15,-1 17 0,0 0 16,1 0-16,-1 0 0,-35 17 16,53 1-16,-35 17 15,35-17-15,18-1 16,-1-17-16,18 18 16,-17-18-16,35-35 15,-18 17-15,-17-17 16,0 35-16,-18-35 15,-18 35 1,-17-18-16,17 18 16,-17 18-16,17-1 15,0 19 1,18-19-16,36 1 16,-19-18-16,1 0 15,17-35-15,-17 17 16,0 0-16,-1 1 15,-17-1-15,0 0 0,-17 18 16,-1-17-16,0 17 0,-17-18 16,17 18-16,1 35 15,17-17 1,0 0-16,17-18 16,36 0-16,-17 0 15,-1-18 1,-35 0-16</inkml:trace>
  <inkml:trace contextRef="#ctx0" brushRef="#br0" timeOffset="14787.33">6615 5151 0,'-18'0'0,"18"17"31,0 54-31,0-36 15,18 36-15,-18-36 16,35 18 0,-17-36-16,-1 1 0,1 0 15,17-18-15,-35-18 16,35-17-16,-17 17 16,-18-17-16,18 17 0,-18 1 15,17-1 1,1 18-16,-18 18 15,18-1-15,-1 1 0,36 17 16,-18-17-16,1-18 16,17 0-1,-18-18-15,-18-17 16,-17 0-16,0-1 16,-17 1-16,-1 0 0,-35-36 15,18 54-15,-18-36 16,35 53-16,18-18 0,0 36 15,0-1-15</inkml:trace>
  <inkml:trace contextRef="#ctx0" brushRef="#br0" timeOffset="15070.08">7250 5239 0,'0'17'16,"0"1"-16,35 0 16,-17-1-1,34-17-15,-34 0 0,17 0 16,1-35 0,-19 17-16,1 1 15,-18-19-15,-18 19 0,-17-36 16,0 35-16,-1 18 15,-16-17-15,16 17 0,-17 35 16,36-17-16,17 17 16,0 0-16,17-35 15</inkml:trace>
  <inkml:trace contextRef="#ctx0" brushRef="#br0" timeOffset="15499.22">7602 5186 0,'0'17'16,"0"19"-1,18-19-15,0 19 16,-18-19-16,17 1 16,-34-36-1,-1-35 1,18 36-16,0-54 15,0 36 1,35 0-16,-17 35 16,17 0-1,-17 17-15,-1 1 0,1 35 16,-18-36-16,18 1 16,-18-36 30,17-17-46,1 18 16,17-19-16,-17 36 16,17-17-1,-35 34-15,18-17 0,0 18 16,-18 0-16,17 17 16,1 0-16,-1 0 15,-17-17-15</inkml:trace>
  <inkml:trace contextRef="#ctx0" brushRef="#br0" timeOffset="16043.98">8132 5115 0,'0'0'16,"-36"0"-16,19 0 0,-1 18 0,0 17 15,18 0-15,18 18 16,0-35 0,-1 0-16,1-1 0,17 1 15,0-18-15,18 0 16,-35 0-16,17-35 16,-17 17-16,-18-35 15,0 35-15,0 1 16,-18-1-16,1-17 15,17 17-15,-18 18 16,18 18-16,18 35 16,-1-36-16,36 19 15,-35-19-15,17 19 16,-17-36 0,-1 17-16,-17-34 31,-17-1-31,17 0 15,0-17-15,17 17 16,-17 1-16,18-1 16,0 1-16,-1-1 15,19 18-15,-36-18 16,17 18-16,1 0 0,0 0 16,-1 0-16,1 18 15,-1-18-15,1 35 16,-18-17-16,18 17 15,-1-17-15,-17-1 16,18 1-16</inkml:trace>
  <inkml:trace contextRef="#ctx0" brushRef="#br0" timeOffset="20325.45">8837 10548 0,'-18'-18'16,"1"1"-16,-1 17 16,1 0-1,17 17-15,-18-17 16,18 18-16,0 0 0,0-1 15,0 19-15,0-19 16,18 1-16,-1-18 16,1 0-16,-1 0 15,1-18 1,0 1-16,-1-19 16,-17 19-16,0-1 0,-17 18 15,-1-18-15,-17 18 16,17 0-16,1 0 15,-1 0-15,18 18 0,-18 0 16,18-1-16,18 1 16,0-18-16,-1 0 15,36 0 1,-18-18-16,-17 18 0,17-35 16,-35 17-16,-35 1 15,17 17 1,-17-18-16,17 18 15,-17 0-15,0 0 0,0 18 16,17-18-16,0 0 16,36 17-16,0-17 15,17-17-15,-17 17 16,17-18-16,0 18 0,-17-17 16,-18-1-1,-53 18 1,35 0-16,-17 0 15,17 18-15,-17-18 0,0 35 16,35-18 0,17 1-16,1-18 15,35 0-15,-18-18 16,0 18-16,-17 0 0,17-17 16,-17 17-16,-18-18 15,-18 18 1,1 0-16,-1 18 0,-17-18 15,-18 17-15,35 1 16,18 0-16,0-1 16,18-17-1,35 0 1,-36 0-16,36-35 16,-35 35-16,0-18 0,-18 1 15,0-1-15,-18 1 16,0-1-16,1 18 0,-1-18 15,-17 18 1,17-17-16,1 17 16,17 17-16,17 1 15</inkml:trace>
  <inkml:trace contextRef="#ctx0" brushRef="#br0" timeOffset="20686.91">8643 11042 0,'0'0'16,"0"18"-16,18 35 15,-18-18-15,17 0 16,-17 18-16,0-18 0,18 18 15,-18-18-15,0-17 0,18 17 16,-18-17-16,17-18 0,1 0 16</inkml:trace>
  <inkml:trace contextRef="#ctx0" brushRef="#br0" timeOffset="20898.38">8855 11148 0,'-53'17'16,"106"-34"-16,-141 52 0,52-17 16,-17-1-16,36-17 15,17 18-15,17 0 16,54 17 0,-36-35-16,0 18 15,18-18-15,36 17 16,-54-17-16,35 0 15</inkml:trace>
  <inkml:trace contextRef="#ctx0" brushRef="#br0" timeOffset="21056.67">9137 11201 0,'0'35'16,"0"-70"-16,0 88 0,18-53 0,-18 17 15,17 1-15,1-18 0,0 18 16,-1-36-16</inkml:trace>
  <inkml:trace contextRef="#ctx0" brushRef="#br0" timeOffset="21165.6">9155 10883 0,'17'0'16</inkml:trace>
  <inkml:trace contextRef="#ctx0" brushRef="#br0" timeOffset="21254.83">9313 11236 0,'0'18'16</inkml:trace>
  <inkml:trace contextRef="#ctx0" brushRef="#br0" timeOffset="21777.22">9313 11236 0,'0'0'16,"36"-88"-16,-19 88 16,1 0-1,0 0-15,17 17 16,0-17-16,0 0 15,-17-17-15,0-1 16,-1 1-16,-34 17 31,-1-18-31,0 18 16,1 0 0,34 0-1,1 18 1,0-1-16,-1-17 15,1 18-15,17-18 16,-17 17-16,-1 1 16,1 0-16,0-1 15,-18 19-15,17-1 0,1 18 16,-18 70 0,0-70-16,0 53 15,0-71-15,-18 1 0,1 17 16,-1-53-16,-17 17 15,0-17-15,-1-53 16,19 18-16,17 0 16,0-18-16,17 0 15,1-18-15,17 1 0,53-36 16,-35 71-16,53-36 16,-53 36-16,-18 17 15,36-17-15,-53 35 16,-36 18-1</inkml:trace>
  <inkml:trace contextRef="#ctx0" brushRef="#br0" timeOffset="23896.65">11183 5891 0,'-18'0'0,"1"18"15,-1-18 1,1 0-16,-1 35 16,18-17-16,0 0 15,0-1-15,18 1 16,-1-18-16,18 18 15,-17-18-15,0-18 0,17 0 16,-35 1 0,18-19-16,-18 19 15,-18-19-15,18 19 16,-35-1 0,-1 18-16,19 0 0,-18 0 15,17 18-15,18 17 16,0-17-16,0 17 15,18-17-15,-1-1 0,18-17 16,18 18-16,-17-36 16,17 1-1,-18-19-15,-18 19 16,-17-1-16,0-17 0,-17-1 16,-1 1-16,-17 18 15,0-1-15,17 18 16,0 18-16,-17-1 0,17 18 15,1 1-15,34 17 16,1-36-16,17 1 16,36-18-16,-36 0 15,0 0-15,1-35 16,-19 35-16,-17-36 16,-17 19-16,-1-1 15,0 0-15,-17 1 16,-18 17-16,36 0 15,-1 17-15,0-17 0,1 18 16,17 0-16,17-18 16,36 17-1,-35-17-15,0 0 16,-1 0-16,-17-17 16,-17 17-1,-1 0-15,-17-18 16,17 18-16</inkml:trace>
  <inkml:trace contextRef="#ctx0" brushRef="#br0" timeOffset="24980.44">11606 5186 0,'0'0'16,"0"-18"-16,-17 18 15,17-17-15,0-1 47,17 18 78,-17-18-15,0 1-64,-17 17 1,17-18-47,-18 18 16,0 0 0,1 0-16,-1 0 0,-17 18 15,17-1-15,-17 1 16,17 0-16,18-1 15,-17 18-15,17-17 0,0 53 16,17-54-16,36 36 16,-17-35-1,52 17-15,-35-35 16,-18 0-16,18 0 0,-18-17 16,18-19-1,-18 1-15,-17 0 0,-18-1 16,0 19-16,0-54 15,-35 36-15,17 17 0,-17-17 16,-53 0-16,17-1 16,18 36-1,35 0-15,-17 18 0,18 0 16,17-1-16,0 1 16,17 0-16</inkml:trace>
  <inkml:trace contextRef="#ctx0" brushRef="#br0" timeOffset="26181.78">11800 5098 0,'0'-18'16,"0"36"15,0 52-15,18-35-16,-18 18 0,35 71 15,-17-71 1,0 0-16,17-18 16,-17 18-16,17-35 0,0 34 15,0-52-15,1 0 16,-19 0-16,-17-17 16,0-1-16,18 1 0,-18-1 15,-18-35-15,18 18 16,-17-1-16,-1-16 15,-17-1 1,35 35-16,-18 0 0,0 1 16</inkml:trace>
  <inkml:trace contextRef="#ctx0" brushRef="#br0" timeOffset="26553.61">11994 5009 0,'18'53'16,"-36"-106"-16,36 124 0,0-36 0,-1 1 16,-17-1-16,18 0 15,-18-17-15,18-1 0,-1 1 0,-17 0 16,18-18-16,0-18 15,-18 0-15,17 1 0,-17-1 16,0-17-16,0-18 16,0 35-16,0-17 15,0-18-15,-17 35 16,17 1-16,0 34 16,17 36-1,1-35 1,-1 17-16,-17-17 0,18 17 0,0-17 15,17 17 1,-17-35-16,17 18 16</inkml:trace>
  <inkml:trace contextRef="#ctx0" brushRef="#br0" timeOffset="26881.92">12294 5080 0,'18'0'16,"17"-18"-1,1-17 1,-19 0-16,-17 17 16,0 1-16,-17-1 15,-1 18-15,0 0 16,-17 0-1,17 0-15,1 0 16,-1 35-16,18-17 16,0-1-16,18 36 15,-18-17-15,53-1 16,-36-17-16,54 17 16,-36-35-16,18 0 15,-35 0-15,-1 0 16</inkml:trace>
  <inkml:trace contextRef="#ctx0" brushRef="#br0" timeOffset="27488.53">12488 5062 0,'0'0'16,"0"18"-16,18 0 0,0-18 15,-1 0 1,19 0 0,-19 0-16,1 0 0,-1-36 15,1 19-15,-18-1 16,0 0-16,-18-17 16,1 18-16,-1-1 15,1 18-15,-19 0 16,19 18-1,-1-1 1,18 18-16,0-17 0,0 17 16,18-17-16,17 17 15,-17 1-15,34-19 16,-34 1-16,0-18 0,-1 0 16,19 0-16,-19 0 31,-17-18-16,-17 18-15,17 18 32,0-36 15,0-17-47,0 0 15,0-18-15,0 35 16,17-17-16,19-18 15,-19 18-15,18 17 0,1 18 16,-1 0 0,18 35-16,-53-17 15,35 35-15,-35-36 16,18 36-16,-18-35 16,0 0-16</inkml:trace>
  <inkml:trace contextRef="#ctx0" brushRef="#br0" timeOffset="34613.68">4480 10372 0,'0'-18'47,"0"0"-32,18 1 1,-18-1-16,35-35 15,-17 18-15,17-36 16,-17 54-16,-1-36 0,1 18 16,17-1-16,-17-17 0,53-17 15,-36 17 1,18-35-16,-18 35 16,0 0-16,36-53 15,-36 53-15,-17 0 0,52-53 16,-34 53-1,-1 1-15,0-1 0,0 0 16,1 0-16,34-71 16,-34 71-16,16-70 15,-16 70-15,17-53 16,-18 53-16,-17 0 16,17 0-16,-18 0 0,54-52 15,-53 34-15,52-35 16,-35 36-16,18 17 15,-17-18-15,34-35 16,-34 53-16,34-52 16,-52 52-16,17 0 0,0 0 15,-17 0-15,17 0 16,-17 0-16,52-53 16,-52 53-16,17 18 0,-17-18 15,0 18-15,-1-18 0,18 18 16,-17-1-16,0-16 0,17 16 15,0-52 1,1 53-16,-1-36 16,-17 36-16,-1 0 15,1 17-15,-1-17 0,-17 17 0,18 0 16,0 1-16,-1-18 16,1-1-16,0 1 15,-1 17-15,1 1 0,0-19 16,-1 1-16,1 18 0,-18-1 15,17-17 1,1 17-16,-18 0 0,0 1 16,0-1-1,-18 0 17,1 18-17</inkml:trace>
  <inkml:trace contextRef="#ctx0" brushRef="#br0" timeOffset="40095.21">6456 6244 0,'-18'0'16,"1"18"-16,-1-18 16,0 0-16,18 17 15,-17-17 1,34 0 15,1 0-15,0 0-1,17-17-15,0-1 16,0 1-16,54-19 16,-36 19-16,-1 17 0,-16-18 15,17 0-15,-18 18 0,53-35 16,-53 35-16,1-18 16,-1 1-1,-17 17-15,-18 17 16,-18 54-1,18-36-15,-18 1 16,18 16-16,18-16 16,-18-19-16,35 36 15,-17-35 1</inkml:trace>
  <inkml:trace contextRef="#ctx0" brushRef="#br0" timeOffset="42375.84">8802 10425 0,'17'0'31,"-17"-18"-15,0 0 0,18 18-1,0-17-15,-1-1 16,1 0 0,0-17-16,-1 35 15,-17-18-15,18-17 16,0 18-16,-1-1 15,1 0-15,-1-17 16,1 17 0,0 1-16,-1-1 15,-17 0-15,18-17 0,0 0 16,-1 0-16,19-18 16,-19 17-16,1 19 15,0-18-15,-1-1 0,1 1 16,-1 0-16,1-1 0,0 1 15,-1 0-15,19-36 16,-1 36-16,-35 0 0,18-1 16,-1 1-16,1 18 15,-1-19-15,1 19 0,0-19 16,-1 19-16,1-19 0,17-34 16,-17 35-16,17-36 15,-17 36-15,-1-1 16,19 1-16,-19 0 0,1 0 15,17-36-15,-17 18 16,35-17 0,-35 17-16,-1 0 15,1 18-15,-1-1 0,19-52 16,-19 53-16,19-36 16,-19 36-16,19-18 15,-19 18-15,1 17 16,17-52-16,-17 34 15,-1 1-15,1 17 0,35-52 16,-35 35-16,17-36 16,-18 53-16,1-17 15,35-36 1,-35 36-16,-1-18 0,19 18 16,-19 0-16,36-53 15,-35 52-15,17-52 16,-17 53-16,-18 0 0,17-1 15,1 19-15,0-19 0,-1 19 16,1-36 0,0 17-16,17-34 15,-18 35-15,19-1 0,-1-52 16,-17 53-16,17-18 16,-35 18-16,35-36 15,-17 54-15,-1-19 16,-17 19-16,18-19 15,0 19-15,-1-19 16,1 19-16,0-19 16,-1 19-16,19-36 15,-19 18-15,1 17 16,0 0-16,17-35 16,-18 36-16,19-36 15,-19 35-15,1-17 0,17 0 16,-17 17-1,-18 0-15,18 18 0,-18-17 16,0-1 0,17 18-1,-34 0 1,-1 18 0,0-1-1,1 1-15</inkml:trace>
  <inkml:trace contextRef="#ctx0" brushRef="#br0" timeOffset="42904.47">10883 6244 0,'0'0'0,"-17"0"0,-1 18 16,0-18-16,36 0 46,0-18-30,-1 1 0,1 17-16,-1-18 15,19 0-15,-19 18 0,19-17 16,-19-1-16,54-17 16,-36 17-16,0 0 15,1 1-15,34-18 0,-34 17 16,-1 18-1,-18 0-15,-17 18 16,18 34 0,-18-34-16,18 17 15,-1 18 1,-17-35-16,18 35 16,0-36-16,-18 1 0,17 0 15,-17-1-15,0 1 0,0 0 16,0 35-16,0-18 15</inkml:trace>
  <inkml:trace contextRef="#ctx0" brushRef="#br0" timeOffset="67779.14">28346 12435 0,'0'-17'0,"17"17"15,1 0-15,17 0 16,53 0 0,-35 0-16,18 0 0,-1 0 15,107 0-15,-89 0 16,0 0-16,-35 0 0,35-18 15</inkml:trace>
  <inkml:trace contextRef="#ctx0" brushRef="#br0" timeOffset="70954.77">5944 16016 0,'0'-35'16,"18"35"-16,-18 53 15,18 0-15,-1 17 16,1 89-16,-18-88 15,18 17-15,-18-18 0,0 1 16,17-18-16,-17 0 16,0-18-16,18-17 0,-18-1 15,17-17-15</inkml:trace>
  <inkml:trace contextRef="#ctx0" brushRef="#br0" timeOffset="71144.28">5997 16051 0,'71'-17'0,"-142"34"0,195-34 16,-89-1-16,18 0 16,0 18-16,35-17 15,-53 17-15,1 17 16,-36 1-16,-18 0 15</inkml:trace>
  <inkml:trace contextRef="#ctx0" brushRef="#br0" timeOffset="71272.12">6085 16369 0,'53'0'16,"-106"0"-16,142-18 0,-19 1 15,-35-1-15,18 0 16,-17 18-1</inkml:trace>
  <inkml:trace contextRef="#ctx0" brushRef="#br0" timeOffset="71404.47">6491 16422 0,'0'0'16,"35"35"-16,-17-17 0,0 35 15,-18-36-15</inkml:trace>
  <inkml:trace contextRef="#ctx0" brushRef="#br0" timeOffset="72039.12">6650 16439 0,'0'0'16,"0"-17"-16,0-1 0,18 18 16,17 0-16,-35 18 15,17-18-15,1 17 0,0 1 16,-18 0-16,17-1 0,-17 19 16,18-36-16,-18 17 15,18-17-15,-1 0 16,1 0-16,0-17 15,-1-1 1,1 18-16,-1 18 16,-17-1-1,18 1-15,0 0 16,-18-1 0,17-17-16,1-17 15,0-1-15,-1 0 0,1-17 16,0 0-16,-1-18 0,-17-35 15,0 52-15,-35-69 16,0 52-16,-18-18 16,17 36-16,1 35 15,18 17-15,17 54 16,17-18-16,18 53 16,1-71-16,34 53 15,-34-70 1,52 35-16,-53-53 15,18 17-15,-35-17 16</inkml:trace>
  <inkml:trace contextRef="#ctx0" brushRef="#br0" timeOffset="73128.41">8220 16281 0,'0'17'16,"-18"19"-1,18-1-15,0 0 16,0 0-1,0-17-15,0 0 0,18-1 16,-1-17 0,-17-17-1,18-1-15,-18 0 16,18 18 0,-1 0-16,19 0 15,-1 18-15,-18 0 0,19-1 16,-1 1-16,-17 0 0,17-18 15,18 17 1,-35-17-16,-1 0 0,-17-17 16,-35-19-1,17 19 1,1-1-16,-1-17 16,0 17-16,18 1 0,0-1 15,18 0-15</inkml:trace>
  <inkml:trace contextRef="#ctx0" brushRef="#br0" timeOffset="73379.81">8784 16457 0,'0'0'15,"-17"53"-15,17-35 0,17 17 16,1-35-16,-1 18 15,19-18-15,-1 0 16,-17-18-16,-1 18 0,-17-18 16,18 1-1,-18-1-15,-18 0 0,-17-35 16,17 36-16,1-18 0,-36-1 16,18 36-1,17 0-15</inkml:trace>
  <inkml:trace contextRef="#ctx0" brushRef="#br0" timeOffset="73612.93">9102 16528 0,'-36'0'15,"72"0"-15,-89 0 0,35-18 0,18 0 16,-18-35-16,18 18 15,18-18-15,0 36 16,-1-1-16,1 18 0,35 0 16,-35 0-1,-1 0-15,1 18 16,0 17-16,-18-17 16,17-1-16,-17 1 0</inkml:trace>
  <inkml:trace contextRef="#ctx0" brushRef="#br0" timeOffset="73979.81">9349 16439 0,'0'0'16,"-18"36"-16,18-19 0,0 19 15,0-19-15,35 19 16,-17-36-16,17 0 15,-17-18-15,17 0 0,-17 1 16,17-54 0,-17 36-16,-1-71 15,-17 71-15,0-18 16,-17 0-16,-1 0 0,-35-53 16,35 53-16,-52-35 15,52 70-15,1 18 16,-1 18-16,18 88 15,0-36-15,53 54 16,-35-71-16,52 35 16,-17-35-16,-18-18 15,36 0 1,-36-17-16,0 0 0,-17-18 16,0 0-16</inkml:trace>
  <inkml:trace contextRef="#ctx0" brushRef="#br0" timeOffset="74559.31">10566 16228 0,'17'35'16,"-17"0"0,0-17-16,0 35 15,0-18-15,18 0 0,-18 36 16,18-53-16,-1 17 16,1-35-16,-18 18 15,18-18-15,-18-18 0,17-17 16,1 17-16,-18-17 15,0 17-15,17 0 16,1 18 0,0 36-16,-1-19 15,1 1-15,17 17 16,-17-17-16,0-18 16,-1 0-16,1 0 0,17-18 15,-35 1-15,0-19 16,0 19-16,0-1 0,-18-17 15,1-18 1,-1 35-16,1-17 16,17 17-16</inkml:trace>
  <inkml:trace contextRef="#ctx0" brushRef="#br0" timeOffset="74714.22">11148 16051 0,'0'0'0,"17"0"15,19-17 1</inkml:trace>
  <inkml:trace contextRef="#ctx0" brushRef="#br0" timeOffset="74830.53">11254 16439 0,'0'0'0,"-18"18"0,18 17 16,0-17-1,18-18-15</inkml:trace>
  <inkml:trace contextRef="#ctx0" brushRef="#br0" timeOffset="81185.12">15699 12859 0,'0'0'15,"17"17"-15,19-17 0,-1 0 16,-18 0 0,19-17-16,-19-1 15,19 0-15,-1-17 0,18 0 16,-36 17-16,19 1 15,-19 17-15,19 35 16,-19-17 0,1-1-16,0 1 0,-1-1 15,36 1-15,-18-18 16,1 18-16,52-18 16,-35 0-16,0 0 0,0-18 15,35 18 1,-53 0-16,18 0 0,-18 0 15,1 0-15,34 18 16,-35-1-16,18 1 16,0-18-16,-17 18 0,16-18 15,19 17-15,-18-17 0,70 0 16,-52 0-16,-18 0 16,88 0-16,-70 0 15,-1 0-15,-17 0 16,35 0-16,-17 0 0,70 18 15,-53-18-15,71 18 16,-89-18-16,89 0 16,-88 0-16,-1 0 15,18 0-15,-17 0 0,88 0 16,-71 0-16,71 0 16,-71-18-16,-18 18 15,19 0-15,-19-18 16,71 18-16,-70 0 15,35-17-15,-53 17 16,0 0-16,-1 0 0,1 0 16,53 0-16,-53-18 15,53 0 1,-71 1-16,18-1 16,0 0-16,-18 18 0,1-17 0,-1-1 15,0 18-15,18-17 16,-18 17-16,-17-18 15,17 18-15,-17 0 0,52-18 16,-52 18-16,35 0 16,-18-17-16,36 17 15,-36 0-15,0-18 16,18 18-16,-17-18 0,52 18 16,-53 0-1,53 0-15,-35 0 0,35 0 16,-52 18-1,-1-18-15,0 18 0,0-1 16,71-17-16,-53 18 16,0-18-16,0 0 15,18 0-15,70 0 16,-53-18-16,-18 18 16,1 0-16,17 0 0,-17 0 15,17-17-15,-17 17 0,87 0 16,-87 0-16,52 0 15,-52 0-15,-1 0 0,54 17 16,-71-17 0,53 18-16,-53-18 15,52 35-15,-52-35 16,0 18-16,0-1 16,53-17-16,-53 18 0,70-18 15,-70 0 1,18 0-16,70 0 15,-70 0-15,87 0 16,-87 0-16,-1 0 0,19 0 16,52 0-1,-53 0-15,53 18 16,-53-18-16,71 0 16,-71 0-16,18 0 15,-18 0-15,106 0 0,-88-18 16,106 18-16,-106 0 15,-1 0-15,1 0 16,0 0-16,123 0 16,-123 0-16,141 0 15,-123 0-15,-1 0 0,1 18 16,-1-18-16,18 0 0,124 0 16,-124 17-16,176-17 15,-158 18 1,0-18-16,123 18 15,-141-18-15,-35 0 0,70 0 16,-105-18 0,-36 18-16</inkml:trace>
  <inkml:trace contextRef="#ctx0" brushRef="#br0" timeOffset="112106.42">13000 16140 0,'0'-18'0,"-35"-17"16,35 17-1,-18-17-15,-35 17 16,35 0-16,-17 18 0,0 0 16,17 36-16,-17-19 0,-18 72 15,53-36-15,-18 52 16,36-52-1,35 0-15,-18-35 16,0-1-16,1-17 0,-1 0 16,53-52-16,-52 16 15,-19 1-15,1 0 0,-1-1 16,-17 1-16,0 0 16,-17 0-16,-18-1 0,17 19 15,-17-1-15,-1 18 16,19 18-16,17 17 15,0 0-15,0 1 0,0-1 0,35 18 16,0-36-16,18 36 16,-18-35-1,1 17-15,-1-35 16,-17 0-16,-1 0 0,1-17 16</inkml:trace>
  <inkml:trace contextRef="#ctx0" brushRef="#br0" timeOffset="112341.38">13335 16316 0,'0'0'16,"0"-18"0,-35-35-1,17 18 1,18 18-16,-18-19 0,1-17 15,17 36-15,0-1 16,17 0-16,1 18 0,0 0 0,35 36 16,-18-36-1,-17 17-15,52 19 16,-52-36-16</inkml:trace>
  <inkml:trace contextRef="#ctx0" brushRef="#br0" timeOffset="112718.75">13635 16087 0,'0'0'0,"-18"0"0,1-18 16,-19 36 0,19-1-16,17 1 15,-18 17-15,0 1 0,18-1 16,0-18-16,18 36 16,0-35-16,17 0 15,-17-18-15,17 0 0,-17-18 16,17 0-16,-18 1 0,1-1 15,0-17-15,-18 17 0,0-35 16,-18 36-16,0-19 16,1 36-16,17 36 15,0-1-15,0 53 16,17-17-16,19-1 16,-19-17-16,1 18 0,17 17 15,-17-35-15,-18 17 16,0-52-1,-18 0-15,-35-18 16,0 0-16,1-18 16,16 0-16,-70-35 0,53 36 15,18-19-15,-18 1 16</inkml:trace>
  <inkml:trace contextRef="#ctx0" brushRef="#br0" timeOffset="113547.97">14323 16104 0,'0'36'0,"0"-19"15,17 54 1,-17-36-16,0 18 0,0-18 16,18-17-16,-18 35 15,0-36-15,0-34 16,0-18-1,0-1-15,18-52 16,-18 53-16,0-53 16,17 70-16,1-17 15,0 17-15,-1 36 16,1 35 0,-18-18-16,0-17 0,18 17 15,-1 0 1,1-17-16,-1-18 15,1 0-15,17-36 16,-35 19-16,18-18 16,0-1-16,-1 19 15,1 17-15,0 0 16,-1 17 0,-17 1-16,0 17 0,18 0 15,-18-17-15,17 35 16,-17-18-16,36 1 15,-19-19-15,36-17 16,-35 0-16</inkml:trace>
  <inkml:trace contextRef="#ctx0" brushRef="#br0" timeOffset="114070.54">14993 16175 0,'-35'18'0,"0"17"15,17-18-15,0 1 0,18 35 16,0-35-16,36-1 16,-19 1-16,54-18 15,-54 0 1,19 0-16,-19-18 0,1 1 16,0-1-16,-18-35 15,-18 35-15,0-34 16,1 34-16,-1 18 0,0-18 15,1 18 1,17 18-16,0 0 16,17-1-16,36 18 15,-35-35-15,35 18 16,-36 0-16,19-1 16,-19-17-16,1 0 15,0-17 1,-18-1-1,0 0-15,-18 18 16,18-17-16,-18 17 16,1 0-1,17 17 1,0 1-16,17 0 16,1-1-16,0-17 0,17 0 15,0 0-15,18 18 16,-35 0-16,17-1 15,-17-17-15,-1 18 16,1 0-16,0-18 16</inkml:trace>
  <inkml:trace contextRef="#ctx0" brushRef="#br0" timeOffset="114226.95">15487 16157 0,'0'0'0,"-18"36"16,-17-19-16,17 18 0,-17 18 16,17-35-1,1 17-15,-1-17 0,1 17 16,-1-17-16,18-1 0,-18-17 16</inkml:trace>
  <inkml:trace contextRef="#ctx0" brushRef="#br0" timeOffset="114911.31">14940 16880 0,'0'-17'0,"0"34"16,-17 1-1,17 0 1,-18-1-16,18 1 0,0 0 0,0 17 16,0-17-16,0-1 15,18 1-15,-1-18 16,1 0-16,17 0 16,-17 0-16,-1-18 15,19 1-15,-19-1 16,1-17-1,-18 17-15,18 18 0,-18 18 16,17-1 0,-17 1-16,35 0 15,-17-1-15,0-17 16,-1 0-16,1 0 0,0 0 16,-1-17-16,-17-1 15,0 0-15,-17 1 0,-1-1 16,-17-17-16,17 17 15,0-17-15</inkml:trace>
  <inkml:trace contextRef="#ctx0" brushRef="#br0" timeOffset="115944.92">17110 15893 0,'0'0'0,"-18"-18"16,18 0-16,-35 1 15,17-1-15,-17 0 16,0 18-16,-1 0 0,-34 0 15,35 18-15,-1 0 0,1 35 16,17-36-16,36 19 16,0-1-16,52-18 15,-35 1 1,18 0-16,-17-1 0,17 1 16,-18 0-16,0-1 0,-17 19 15,-18-19-15,0 1 16,-18 17-16,-17-17 15,-18-1 1,18-17-16,-1 0 16,1-17-16,17-18 15</inkml:trace>
  <inkml:trace contextRef="#ctx0" brushRef="#br0" timeOffset="116101.33">17286 16051 0,'35'53'16,"-70"-106"-16,88 142 0,-18-36 16,-17-18-16,0-18 0,-18 1 15,35 17 1,-17-35-16</inkml:trace>
  <inkml:trace contextRef="#ctx0" brushRef="#br0" timeOffset="116207.62">17321 15804 0,'0'-17'16</inkml:trace>
  <inkml:trace contextRef="#ctx0" brushRef="#br0" timeOffset="116572.59">17639 16228 0,'0'35'16,"0"-70"-16,0 52 15,18-52 1,-18 0-16,17-36 16,1 54-16,-1-19 15,-17 19-15,36 17 16,-36 17-16,17 36 15,-17-17 1,0-19-16,18 1 16,-18 0-16,18-1 0,-1-17 15,1-17-15,17-1 16,-17 0-16,-18 1 16,17-19-16,1 1 15,0 35-15,-1 0 16,1 0-16,0 0 0,-1 53 15,1-35-15,-18 17 16,18 35-16,-1-34 16,1-1-1</inkml:trace>
  <inkml:trace contextRef="#ctx0" brushRef="#br0" timeOffset="117157.8">18538 15363 0,'-17'-35'15,"34"70"-15,-52-70 0,18 35 16,-1 35-16,18 1 16,-18 123-16,1-54 15,-1 142-15,0-106 16,18 71-16,18-124 16,35 53-16,-18-88 15,53 18-15,-52-36 16,-1-17-16,18-18 15,-35 0-15</inkml:trace>
  <inkml:trace contextRef="#ctx0" brushRef="#br0" timeOffset="120744.33">18874 16087 0,'17'17'16,"19"-17"-1,-19 0-15,18 0 0,36-17 16,-36-1-16,18 0 15,-35-17-15,17 17 0,0-17 16,-17-18-16,-18 36 16,-18-36-16,-17 17 15,-35-16-15,34 34 16,-52 0 0,53 18-16,-53 18 15,52 17-15,-17 18 16,36-18-16,17 71 15,17-53-15,54 35 16,-36-52-16,18-1 16,-18 0-16,18-17 0,36 17 15,-54-17-15,35-18 16,-52 17-16,17-17 16,-17 0-16,-18-17 15</inkml:trace>
  <inkml:trace contextRef="#ctx0" brushRef="#br0" timeOffset="121734.03">19544 16175 0,'0'18'32,"0"17"-17,0-18-15,-18 36 16,18-35-16,18 35 16,0-35-1,-1-1-15,1-17 16,-1 0-16,1 0 15,0 0-15,-1-17 0,19-19 16,-36 19 0,17-1-1,-17 36-15,0 17 16,18-17 0,17 17-16,-17-18 15,35-17-15,-36 0 16,1 0-16,0 0 0,-1 0 15,19-35 1,-36 18-16,0-1 0,0 0 16,0-17-16,-18-18 15,0 35-15,1-17 0,-1 18 16,0-1-16,-17 0 16,17 18-16</inkml:trace>
  <inkml:trace contextRef="#ctx0" brushRef="#br0" timeOffset="122297.03">20832 16404 0,'0'0'0,"0"18"0,17-1 0,-34 36 15,17-17 1,-53 17-16,17-18 15,1 0-15,-18 0 0,18 1 16,17-19-16</inkml:trace>
  <inkml:trace contextRef="#ctx0" brushRef="#br0" timeOffset="125249.51">21590 16034 0,'-18'17'16,"36"-34"-16,-53 34 15,52 1-15,1-18 16,35 18-1,17-36-15,1 0 16,0-17 0,-36 0-1,-35 17-15,0-35 16,-18 18-16,1 17 0,-54-35 16,36 36-16,-36-18 15,36 35-15,-18 17 16,18 18-16,17-17 15,0 17-15,18 54 16,18-37-16,0 1 0,17-17 16,53 34-1,-53-52-15,18 0 0,0-1 16,18 1-16,-36-18 16,0 0-16,-17 0 15,-18 17-15</inkml:trace>
  <inkml:trace contextRef="#ctx0" brushRef="#br0" timeOffset="125638.04">22172 16140 0,'18'17'31,"-1"19"-15,1-1-16,17 35 15,-35-52-15,18 53 16,0-54-16,-18 18 16,0-17-16,17-36 31</inkml:trace>
  <inkml:trace contextRef="#ctx0" brushRef="#br0" timeOffset="125846.62">22366 16263 0,'-53'0'15,"106"0"-15,-123 0 0,52 0 0,0 0 16,1 0-16,-1 18 15,18-1-15,35 1 16,1 0-16,-1-1 16,35 1-16,-17 0 15,0-1-15,-35-17 16,0 0-16</inkml:trace>
  <inkml:trace contextRef="#ctx0" brushRef="#br0" timeOffset="126250.68">22613 16263 0,'18'0'16,"-18"18"-16,0-1 0,17 19 15,1-19-15,-18 1 16,18 0-16,-18-1 0,17 1 16,1-18-16</inkml:trace>
  <inkml:trace contextRef="#ctx0" brushRef="#br0" timeOffset="126377.46">22613 16122 0,'0'0'16,"18"0"-1</inkml:trace>
  <inkml:trace contextRef="#ctx0" brushRef="#br0" timeOffset="127017.16">22807 16369 0,'0'18'15,"18"-36"16,-18 0-31,17 1 16,1-1 0,-18 0-16,18 18 15,-18-17-15,17 17 0,1 0 16,0 17 0,-1 1-1,1-18-15,-1 18 16,1-18-16,0 0 15,-1 0 1,1-18-16,0 0 16,-1 18-16,-17-17 15,0-1-15,0 36 32,-17 17-17,17 0-15,0 18 16,0-35-16,17-1 15,-17 1-15,18 0 0,0-1 16,-1-17-16,1 18 16,0 0-1,-18-1-15,0 1 16,0 0-16,0 17 0,-18 18 16,18-18-16,-18 18 15,18-35-15,-35-1 16,17 1-16,1-18 15,-1-18 1,0-17-16,18 17 16,0-17-16,18 0 0,0-18 15,-1 18-15,19-1 0,-1-17 16,53 0-16,-35 18 16,18 0-16,-36 35 15,-18 0 1,1 0-16</inkml:trace>
  <inkml:trace contextRef="#ctx0" brushRef="#br0" timeOffset="129580.12">23883 16140 0,'0'0'0,"-18"0"16,36 0-1,17-18 1,1 18-16,17-18 16,-36 18-16,18 0 15,18 18-15</inkml:trace>
  <inkml:trace contextRef="#ctx0" brushRef="#br0" timeOffset="130037.36">24448 16210 0,'17'0'16,"1"0"-16,35-17 15,0 17-15,0-36 16,-18 19-16,0-1 0,-17-17 16,-18 17-16,17 0 0,-34-35 15,-1 36 1,-35-18-16,18 17 15,-36 0-15,36 18 16,-18 0-16,-17 36 16,52-19-16,-17 54 15,17-36-15,18 0 16,35 36-16,1-36 16,-1 0-16,18-17 15,17 0-15,-17-18 0,0 17 16,0-17-16,-18 0 0,36 0 15,-36 0-15,-17 0 16</inkml:trace>
  <inkml:trace contextRef="#ctx0" brushRef="#br0" timeOffset="130494.06">24994 16281 0,'0'0'16,"0"53"-16,18-36 15,-18 1-15,18-18 16,-18-18 0,0-17-1,0 17-15,0-17 16,17 17-16,-17 1 0,18-18 15,0 35 1,-1 0-16,-17 17 16,0 18-16,0 1 15,0-19-15,18 1 16,-1-36 15,19 1-15,-19-1-16,1 18 0,17-18 15,-17 18 1,17 18-16,-35 0 16,18 17-1,-18-17-15,0-1 16,0 1-16,17 0 16,1-18-1</inkml:trace>
  <inkml:trace contextRef="#ctx0" brushRef="#br0" timeOffset="130966.38">25453 16245 0,'0'0'0,"-18"18"16,1 0-16,17-1 15,0 19 1,0-19-16,17-17 15,1 18-15,0-18 0,-1 0 0,1 0 16,17 0-16,-17-18 16,-18-17-1,0 17-15,0-17 16,0 17-16,-18 18 16,18-17-16,0-1 0,0 36 31,18 17-16,-18 0-15,35 1 16,-17-36-16,-1 17 16,1-17-16,0 0 15,-18-17 1,0-1-16,0 0 0,0 1 16,17-1-1,1 18-15,0 0 16,-1 18-16,18-1 15,-35 1-15,18-18 16,-18 18-16,18-18 16,-18 17-16,17-17 15</inkml:trace>
  <inkml:trace contextRef="#ctx0" brushRef="#br0" timeOffset="131400.16">26158 16210 0,'0'18'15,"18"-18"1,0-18-16,17 18 16,0 0-16,1 0 0,17-17 15,-18 17-15,18 0 0,-18-18 16,18 0-16,-35 18 15</inkml:trace>
  <inkml:trace contextRef="#ctx0" brushRef="#br0" timeOffset="131572.62">26388 15998 0,'0'89'16,"0"-178"-16,0 231 15,0-89-15,0 35 16,17-35-16,1-18 0,35 18 16,-18-36-16,-17-17 15</inkml:trace>
  <inkml:trace contextRef="#ctx0" brushRef="#br0" timeOffset="131977.48">26935 16281 0,'0'0'15,"53"0"-15,-18 0 0,18-36 16,-36 36-16,19-52 16,-19 34-16,-17 0 15,0 1-15,-35-19 16,17 19-16,-35-1 16,18 18-16,18 0 15,-19 0-15,1 18 0,17-1 16,1 1-16,17 17 15,0 1-15,0 16 0,17 19 16,1-36-16,17 1 16,89-1-1,-36-35-15,-53 0 16,18-18 0,-35 18-16</inkml:trace>
  <inkml:trace contextRef="#ctx0" brushRef="#br0" timeOffset="132410.93">27428 16334 0,'0'0'15,"0"35"-15,0 0 16,0-17-16,0 35 16,18-36-16,0 1 15,-1 0-15,1-18 16,-18-18-16,18-17 16,-18 17-16,0-35 15,17 36-15,-17-1 16,18 18-1,0 18 1,17 17-16,-17-18 16,-1 1-16,1-18 0,-1 18 15,19-18 1,-36-18 0,0-17-1,0 17-15,0 1 16,-18-1-16,18 0 0,0 1 0,0-1 15,0-17 1</inkml:trace>
  <inkml:trace contextRef="#ctx0" brushRef="#br0" timeOffset="132695.22">27869 16351 0,'0'0'0,"0"18"32,0 17-17,0-17-15,36-1 16,-19 1-16,1-18 0,0 18 16,17-18-16,-17-18 15,-1 0-15,-17 1 16,0-1-16,0 1 0,0-1 15,-17 0-15,17 1 16,-18-1-16,0 0 16,1 18-1</inkml:trace>
  <inkml:trace contextRef="#ctx0" brushRef="#br0" timeOffset="133078.71">28099 16422 0,'0'17'16,"0"-34"-16,17 17 31,1-18-15,-18 1-16,18-19 16,-18 19-16,0-1 0,17 0 15,1 18 1,0 0-16,-18 18 15,17 0 1,-17-1-16,18 1 16,-18 0-16,18-18 15,-1-18 1,-17 0 0,18 1-16,-1 17 15,1 0-15,0 0 16,-1 0-16,1 0 15,0 17-15,-1 1 16,-17 0-16,0-1 0,0 1 16</inkml:trace>
  <inkml:trace contextRef="#ctx0" brushRef="#br0" timeOffset="133512.42">28575 16334 0,'-18'17'16,"36"-34"-16,-53 52 15,17 0-15,18-17 16,18-1 0,-1-17-1,1-17-15,0 17 16,-18-18-1,0 1-15,0-1 16,0 0-16,17 18 16,-17-17-16,18 17 15,0 0-15,-18 17 16,17 1 0,-17 0-16,0-1 15,18-17 1,-1-17 15,1 17-31,0-18 0,-1 18 16,1 0-16,0-18 0,-1 18 15,19 0-15,-19 0 16,-17 18-16,18-18 16,-18 18-16,0 17 15,18-18-15</inkml:trace>
  <inkml:trace contextRef="#ctx0" brushRef="#br0" timeOffset="134012.91">28998 15487 0,'0'0'0,"18"0"0,17 18 15,1-1-15,52 71 16,18 71-16,-71-71 16,0-17-16,18 70 15,-35-70-15,-18 17 16,0-53-16,-36 36 16,1-36-16,-35 18 15,34-18-15,-52 18 16</inkml:trace>
  <inkml:trace contextRef="#ctx0" brushRef="#br1" timeOffset="140698.85">27975 12136 0,'0'-18'16,"53"-17"-16,-35-1 16,35 1-16,-18-18 0,89-53 15,-54 53 1,89-52-16,-89 52 15,1 0-15,17 0 16,-70 35-16,-1 1 0,1 17 16</inkml:trace>
  <inkml:trace contextRef="#ctx0" brushRef="#br1" timeOffset="140920.51">28469 12206 0,'53'-35'16,"-106"70"-16,141-105 0,1-19 16,-37 36-16,72-70 15,-53 70-15,-19 0 16,1 18-16,0-36 15,-35 54-15,-18-1 0,-18 18 16</inkml:trace>
  <inkml:trace contextRef="#ctx0" brushRef="#br1" timeOffset="141052.11">28787 11942 0,'0'0'16,"70"-36"-16,-17 1 15,53-18-15,-71 18 16,18 0-16,-18 17 0,1 0 16</inkml:trace>
  <inkml:trace contextRef="#ctx0" brushRef="#br1" timeOffset="141643.64">29739 11818 0,'18'0'0,"35"0"16,-18-18-16,53-17 16,-53 18-16,18-19 15,-17 1-15,17-36 16,-36 36-16,1-18 16,-36 36-16,-17-36 15,0 53-15,-1-18 16,-105 18-1,71 35-15,34 36 16,19-36-16,17 53 16,17-35-16,1 0 15,17-18-15,18 1 16,-17-1-16,16 0 0,1-17 0,53 0 16,-53-1-1,18-17-15,-54 0 16,1 0-16</inkml:trace>
  <inkml:trace contextRef="#ctx0" brushRef="#br1" timeOffset="142105.19">30445 11924 0,'0'18'15,"0"17"-15,17-18 0,-17 36 16,18-17-16,-18-19 16,35 71-1,1-52-15,-19-19 16,1-17-1,-1-17-15,1-1 16,0 0-16,-1-34 16,1 34-16,-18 0 15,18 18-15,-1 18 16,19 0 0,-19-1-16,19 1 15,-19-1 1,18 1-16,-17-18 0,0 0 15,-1 0-15,1 0 16,0-18-16,-1-34 16,-17 34-16,0-53 15,0 54 1,0-19-16,-17 1 0,17-35 16</inkml:trace>
  <inkml:trace contextRef="#ctx0" brushRef="#br1" timeOffset="148639.81">30409 12559 0,'18'0'47,"-18"35"-31,18-17-16,-18 17 15,0 0-15,0 1 0,17 69 16,-17-52-16,0 0 16,0-17-16,18 17 0,-18-18 0,0 18 15,18-18-15,-18 0 0,0 36 16,0-36 0,0 0-16,0 1 15,0-19-15,0 1 0,-18 0 16,18-1-16,-18 1 15,1-1-15,-1-17 16,0 18-16,-52-18 16,35 0-16,-1 18 0,-52-18 15,35 0-15,-53 17 16,36-17-16,-1 0 16,-70 18-16,53-18 15,0 0-15,0 0 0,-106 18 16,-36-18-1,107 0-15,-1 0 16,-140 17-16,105-17 16,18 0-16,-18 0 15,0 18-15,-17-18 0,17 0 0,-17 0 16,-1 0-16,-17 0 16,-158 0-16,158 0 15,-194 0-15,194 0 16,-195 0-16,195-18 15,-211 18 1,211 0-16,-212 0 16,212 0-16,-18 0 15,18 0-15,0 0 0,-194 0 16,212 0-16,-18 18 16,17-18-16,-175 18 15,175-18-15,-158 17 16,176 1-16,1 0 0,-1-18 15,0 17-15,18 1 16,18-1-16,-19 1 0,-105 17 16,124-17-16,17-18 0,0 18 15,1-1-15,16-17 0,19 18 16,-89 0 0,106-18-16,-17 17 0,-19-17 15,54 0-15,17 0 16,1 0-16,-1 0 0,18-17 31,-17 34 0,-1 1-15,0-1 0,1 19-16,17-19 15,-18 1-15,18 17 16,0 36-16,0-36 15,0 18-15,0 0 0,0 18 16,0-19-16,18 72 16,-18-71-16,17 53 15,-17-53-15,0-18 16,0 0-16,0 18 0,0-35 16,0 35-16,0-36 15,0 1-15,-17-18 16</inkml:trace>
  <inkml:trace contextRef="#ctx0" brushRef="#br1" timeOffset="148906.52">18962 14764 0,'17'70'16,"-34"-140"-16,52 176 0,-17-71 16,-1 0-16,1 0 0,17 1 0,1-19 15,-1-17-15,0 18 0,36-36 16,-18 1 0,17-36-16,-35 18 15,18-18 1,-53 17-16,18 19 0,-18-1 0,-18 0 15,1 18 1</inkml:trace>
  <inkml:trace contextRef="#ctx0" brushRef="#br1" timeOffset="152121.14">21572 15293 0,'-17'0'16,"-1"0"-1,18-18-15,-18 18 31,18-17-15,18 17 15,0-18-15,17 0-16,0 1 16,1-1-16,-1 0 15,35 1-15,-17 17 16,71 0-16,-54 17 15,124 1-15,-88 0 16,18-18-16,-1 0 16,18 0-16,0 0 0,124 0 15,-142 0-15,124-36 16,-141 19-16,-18 17 16,18-18-16,-18-17 15,-17 17-15,0 1 0,-19-1 0,1-17 16,0 17-16,18-35 15,-54 18-15,1 0 16,-18 17-16,0-17 0,0 17 16,-18 0-16,1-17 0,-1 17 15,-17 1-15,17 17 16,1 0 0,-1 0-16,18 17 0,0 1 15,0 35-15,0-18 16,0 1-16,18-1 0,35 18 15,-36-18-15,18 0 16,1 1-16,17-1 16,-18-17-16,18-1 0,-18 1 15,18-18-15,53 0 16,-36 0-16,-17 0 16,88-18-16,-70 18 15,0 0-15,52 0 16,-70 0-16,18 0 0,-1 0 15,1 0-15,87 0 16,-87 18-16,123-18 16,-106 0-16,106 0 15,-106 0-15,18 0 16,71-18-16,-72 18 16,107 0-1,-124 0-15,18-17 16,0 17-16,17 0 0,-17 0 0,0 0 15,0 0-15,88-18 16,-123 18-16,17 0 16,-35 18-16,0-18 0,-18 0 0,18 0 15,-36 0 1,19 17-16,17-17 16,-36 0-16,19 0 15,-19 18-15,18-18 0,-17 0 16,17 17-1,-35 1-15,18-18 16,0 18-16,-1-1 16,1 1-16,0 0 15,-1-1-15,1 1 16,-1-18-16,-17 18 0,18-18 0,0 17 16</inkml:trace>
  <inkml:trace contextRef="#ctx0" brushRef="#br1" timeOffset="154673.38">17604 17022 0,'0'17'16,"0"1"-16,0 35 15,0 0-15,0 0 0,17 105 16,-17 1 0,0-53-16,0 53 15,0-89-15,0 54 16,-17-89-16,17 18 15,0-35-15,0-36 16</inkml:trace>
  <inkml:trace contextRef="#ctx0" brushRef="#br1" timeOffset="155006.56">17304 17286 0,'0'-18'16,"17"1"-1,1-1-15,0 1 0,-1-1 16,36-35-1,-35 18-15,0-1 0,17 19 16,-18-18-16,19-1 16,-19 19-16,1-1 0,-18 0 15,18 18-15,-1 0 16,1 18-16,0 0 0,-18 17 16,52 35-1,-16-34-15,34 34 16</inkml:trace>
  <inkml:trace contextRef="#ctx0" brushRef="#br1" timeOffset="156953.57">19032 16810 0,'0'18'15,"-17"-1"1,17 36-16,0 0 16,0-35-16,17-1 15,1-17-15,17-17 16,-17 17-1,-18-18-15,35-17 16,-17 17-16,-18 0 0,17 1 16,1 17-1,0 0-15,-1 0 16,1 35 0,0-17-16,-1-18 15,1 0-15,0 0 16,-1 0-16,19-18 15,-19 0 1,18 18 0,-17 0-16,0 0 15,-1 0-15,1 18 16,0 0-16,17-1 0,-17 1 16,17-18-1,-18 0-15,19 0 16,-19-18-16,1 18 15,0-17-15,17 17 0,-17 0 16,-1-18-16,1 18 16,-1 0-16,1 0 0,0 0 0,-1 0 15,1 0 1</inkml:trace>
  <inkml:trace contextRef="#ctx0" brushRef="#br1" timeOffset="160645.02">22013 16933 0,'53'18'0,"-35"0"15,17-1-15,0 19 16,-17-36-16,0 17 15,-1-17-15,-17 18 0,18-18 16,0 0 0,-1 0-16,19-18 15,-19 18-15,1 0 16,-1 18-16,19-18 16,-19 17-16,1 1 0,0 0 0,17-1 15,0 1 1,1-18-16,-1 0 15,0 0-15,-17 0 0,35-18 16,-36 18-16,19-17 16,34-1-16,-52 0 15,17 1-15,-17 17 16,-1 0-16,1-18 0,17 18 16,-17 18-1,-1-18-15,19 17 16,-19-17-16,1 0 15,35 0 1,-18 0-16,-17 0 0,17-17 16,18 17-16,-18-18 15,18 18-15,-17 0 16,16 0-16,-34 0 16,35 0-16,-35 0 15,17 18 1,-17-18-16,34 0 15,-34 0-15,0 0 16,17 0-16,0 0 16,1 0-16,17-18 15,-36 18-15,18 0 16,18 0-16,-35 0 16,0 0-16,17 0 15,-17 0-15,17 0 0,-18 0 16,36 0-1,0-17-15,-17 17 16,-19-18-16,18 18 16,-17 0-16,0 18 0,-1-18 15,19 17-15,-19-17 0,1 18 16,35-1-16,-35-17 16,34-17-1,-16 17-15,34-18 16,-34 1-16,-1-1 0,0 18 15,-17-18-15,52 18 16,-34 0-16,34 0 16,-35 18-16,36-18 15,-36 0-15,18 18 16,-35-18-16,-1 0 16,1 0-16,0 0 0,17 0 15,0 0-15,18 0 16,0 0-16,-18 0 15,36 0 1,-18 0-16,17 17 16,19-17-16,-54 0 15,35 0-15,-17 0 16,36 0-16,-37 0 16,19-17-1,-18 17-15,-35 0 16,17 0-16,18 0 0,-36 0 15,19 0-15,-19 0 16,1 0-16,0 0 0,17 0 16,18 0-16,-18 0 15,0 0-15,18 0 0,35-18 16,-52 0-16,52 1 16,-53 17-16,36 0 15,-54 0-15,36-18 16,-17 18-16,17 0 15,-18 0 1,-18 0-16,54 0 16,-36 0-16,1 0 15,16 0-15,-16 0 0,17 0 0,-18 0 16,18 0 0,-36 18-16,19-18 15,-19 0-15,1 0 0,35 17 16,-35-17-16,17 0 15,-17 0-15,17 0 0,35 0 16,-34 0-16,34 0 16,-17 0-16,35 0 15,-35 0-15,35 0 16,-35 0-16,53 0 16,-71 0-16,54-17 15,-72 17-15,1-18 16,0 18-16,-1 0 0</inkml:trace>
  <inkml:trace contextRef="#ctx0" brushRef="#br0" timeOffset="188741.28">23760 17762 0,'0'0'0,"0"-17"0,-18 17 16,36-18 15,35 36-15,17-1-16,-35 1 0,1-18 16,-1 18-16,0-1 15,0 19-15,-17-19 16,-18 1-16,0-1 0,-18 1 15,-52 17-15,35-17 16,-18 0 0,53-1-16,0 1 15,35 0-15,18 17 16,-18-17-16,18 17 16,0 18-16,-35-36 15,-1 19-15,-17-19 16,0 1-16,0 0 0,-17-1 15,-54 1-15,36-18 16,0 0-16,-36 0 16,36 0-16,-18 0 15,53-18-15,-18 18 16,18-17-16,18 17 16,17-18-16,0 18 15</inkml:trace>
  <inkml:trace contextRef="#ctx0" brushRef="#br0" timeOffset="189075.79">24624 18027 0,'0'-35'15,"-18"35"-15,1 0 16,-36 17-1,35 1-15,-17 17 0,17 1 16,18 16-16,0 19 16,18-36-16,17 1 0,0-19 15,71 18 1,-53-35-16,18 0 0,-18 0 16,-1-17-16,-16-1 0,-1-52 15,-35 34-15,0 1 16,-71-35-16,36 34 15,-71-34-15,53 70 16,-35-18 0,53 36-16,0 17 15,35-17-15</inkml:trace>
  <inkml:trace contextRef="#ctx0" brushRef="#br0" timeOffset="189659.1">25523 18098 0,'-17'0'16,"34"0"-16,-17 0 16,71-18-1,-36 0-15,71 18 16,-71 0-16,36 0 15,-36 18-15,-17-18 16</inkml:trace>
  <inkml:trace contextRef="#ctx0" brushRef="#br0" timeOffset="190058.16">26282 17833 0,'18'-35'16,"17"17"-1,-17 18-15,17-18 0,0 1 16,36-1-16,-54 18 15,19 0-15,-19 0 0,1 0 16,-1 18-16,1-18 16,0 0-16,-18 17 0,0 1 15,17 35 1,-17 17-16,18-34 16,-18 17-16,18 53 15,-1-18-15,1-53 16,0 18-16,-1-18 15,-17 0 1,0-17-16</inkml:trace>
  <inkml:trace contextRef="#ctx0" brushRef="#br0" timeOffset="190214.58">26458 18203 0,'36'-17'15,"17"-1"1,-1 18-16,1-18 0,-17 1 16,52-1-1,-53 18-15,-17-17 0,-1 17 16</inkml:trace>
  <inkml:trace contextRef="#ctx0" brushRef="#br0" timeOffset="190470.28">27199 17798 0,'0'0'0,"71"-18"15,-36 18-15,0-18 16,36 1 0,-36 17-16,-17 0 0,-1-18 15,-34 36 1,-19-18 0</inkml:trace>
  <inkml:trace contextRef="#ctx0" brushRef="#br0" timeOffset="190805.12">27217 17798 0,'-35'17'16,"70"-34"-16,-88 52 16,53-17-16,-18 34 15,18-34-15,0 17 0,18-17 16,35 35-16,-36-35 15,19-1-15,34 19 16,-52-19-16,17-17 16,-17 35-16,-1-17 0,-17 0 15,-17-1 1,-1 19-16,1-36 16,-19 17-16,19-17 15,-1 0-15,0 0 16,1 0-16,-1 0 15,0 0-15,1 0 16,17-17-16</inkml:trace>
  <inkml:trace contextRef="#ctx0" brushRef="#br0" timeOffset="191121.48">27852 17974 0,'0'0'16,"-35"18"-16,17-1 0,0 1 15,18 17 1,0-17-16,0 0 15,18-1-15,0 1 16,-1-18 0,-17-18-16,0 1 15,0-1 1,0 0 0,-17 18-16,17-17 15</inkml:trace>
  <inkml:trace contextRef="#ctx0" brushRef="#br0" timeOffset="191377.66">28187 17762 0,'0'0'0,"0"-17"0,18 17 0,-18 17 16,0 1-1,0 0-15,-18 35 0,0-18 16,-17 18-16,-18 70 16,35-52-16,-17-18 15,18 0-15,-1 0 0,0-18 0,18 35 16,0-52 0,18 17-16,17-35 15,-17 0-15</inkml:trace>
  <inkml:trace contextRef="#ctx0" brushRef="#br0" timeOffset="191599.75">28258 18256 0,'0'36'0,"0"-19"15,17 18-15,1-35 16,-1 18-1,1 0-15,0-18 16,-1-18-16,-17 0 16,0 1-16,0-1 15,-17 1-15,17-1 16,-18 18-16,0-18 0,1 18 16</inkml:trace>
  <inkml:trace contextRef="#ctx0" brushRef="#br0" timeOffset="-203477.77">26599 9454 0,'36'-17'16,"-1"17"-16,-17-18 15,17 18-15,18 0 16,-18 0-16,0 0 0,1 0 0,34-17 16,-52 17-16,0 0 15,-1-18-15,1 0 16,-18 1-16,0-1 15</inkml:trace>
  <inkml:trace contextRef="#ctx0" brushRef="#br0" timeOffset="-203261.7">26917 9155 0,'-18'53'16,"36"-106"-16,-36 141 0,1-53 15,-1 18-15,0 0 0,-17 53 16,35-36-16,0-17 16,0-18-16,53 18 15,-18-17-15,-17-36 16,35 17-16,-18-17 0,0 0 0,1 0 16,-1-17-1</inkml:trace>
  <inkml:trace contextRef="#ctx0" brushRef="#br0" timeOffset="-203100.53">27252 9578 0,'53'0'0,"-35"0"15,-1-18-15,36 18 16,-18-17-16,-17 17 15</inkml:trace>
  <inkml:trace contextRef="#ctx0" brushRef="#br0" timeOffset="-202778.68">27834 9208 0,'-53'0'16,"106"0"-16,-123 0 0,34 17 0,1 1 16,0-1-16,17 1 0,1 17 0,-1 18 15,18-35 1,18 17-16,34 18 16,-16-35-16,-1 17 0,0-17 15,1-1-15,-19 1 0,36 0 16,-35-1-16,-36 1 31,-52-18-31,34 0 16,1 17-16,0-17 0,-1 0 15,19 0-15,-1 0 16,36 0-16</inkml:trace>
  <inkml:trace contextRef="#ctx0" brushRef="#br0" timeOffset="-202410.2">28028 9525 0,'-17'35'0,"34"-70"0,-34 106 16,17-54-16,0 18 16,17-35-16,1 0 15,-1 0-15,1-52 16,-18 34-1,0-53-15,0 36 16,-18 0-16,1-36 16,-1 54-16,18-1 15,0 36-15,0-1 16,18 19-16,-1-1 16,1 0-16,35 36 15,-35-54-15,52 19 16,-52-36-16,17 0 15,-17 0-15,-18-18 0,-18-35 16,1 35-16,-36-35 16,35 36-1,0-1-15,-17 1 16</inkml:trace>
  <inkml:trace contextRef="#ctx0" brushRef="#br0" timeOffset="-202177.46">28452 9296 0,'0'0'0,"0"17"16,0 1-16,0 0 16,0 17-16,0 0 0,17 36 15,1-36-15,-1 36 16,1-54-16,17 18 15,18-17 1,-35-18-16,0-18 16,-18-17-1</inkml:trace>
  <inkml:trace contextRef="#ctx0" brushRef="#br0" timeOffset="-202039.19">28522 9490 0,'0'0'0,"18"0"0,-1 0 16,1 0-16,17 0 16,-17 0-16,0-18 15,-1 18-15</inkml:trace>
  <inkml:trace contextRef="#ctx0" brushRef="#br0" timeOffset="-201911.35">28540 9278 0,'35'0'16,"-70"0"-16,105-18 0,-17 1 15,-18 17-15,-17 0 0,0-18 16</inkml:trace>
  <inkml:trace contextRef="#ctx0" brushRef="#br0" timeOffset="-199090.98">26564 10125 0,'0'0'0,"18"0"15,-1 0-15,72 0 16,-36 0-16,17 0 0,18 0 16,1-18-16,16 18 15,36 0-15,-17-18 0,176 18 16,-141-17-16,17 17 16,-17-18-16,-1 18 0,-16-17 15,122-1-15,-176 18 16,18 0-16,-88 0 15</inkml:trace>
  <inkml:trace contextRef="#ctx0" brushRef="#br0" timeOffset="-197434.48">17445 5345 0,'-18'-36'16,"18"19"0,18-1-1,17 0-15,0 1 0,18 17 0,18 0 16,-53 0-1,-1 17-15,1 1 0,-18 0 16,0 52-16,0-34 16,-18-19-16,18 18 0,0 1 15,0-1-15,0 0 0,18 1 16,-1-19-16,1 18 0,17 18 16,1-35-1,-1 17-15,-35-17 16,-18 0-1,1-18-15,-19 17 0,-17-17 16,18 18-16,-18-1 16,36-17-16</inkml:trace>
  <inkml:trace contextRef="#ctx0" brushRef="#br0" timeOffset="-197155.18">18062 5627 0,'0'0'0,"-17"35"0,-1 18 15,18-18-15,35 1 16,-17-36 0,17 0-16,0 0 0,18-36 15,-17 19-15,34-54 16,-52 36-16,-1-18 0,-17 18 15,-17-1-15,-54-34 16,18 52-16,0 18 16,18 0-16,-18 18 0,18-1 15,0 1-15,-1 0 0,36 35 16</inkml:trace>
  <inkml:trace contextRef="#ctx0" brushRef="#br0" timeOffset="-196877.67">18574 5415 0,'-53'35'16,"106"-70"-16,-124 106 0,54-18 16,17-36-16,35 36 15,0-35-15,0-1 0,1-17 16,52 0-16,-53 0 15,0-17-15,36-54 16,-89 18 0,-17-17-1,-35 35 1,17 17-16,17 18 0,1 0 0,-18 0 16,35 0-1</inkml:trace>
  <inkml:trace contextRef="#ctx0" brushRef="#br0" timeOffset="-196516.71">19050 5398 0,'0'0'15,"0"52"-15,18-16 0,-1-1 16,1 0-16,0-17 0,-1 0 0,1-18 15,-1 0-15,-34-36 16,-1-17 0,1 18-1,-19-35-15,36 34 16,0-34-16,18 34 16,17 19-16,18 17 15,35-18-15,-35 36 0,35 52 16,-70-34-1,0-1-15,-1 0 0,-17 0 16,-17 1-16,-19-19 16,1 19-16,-18-19 0,0 1 0,-35 0 15,53-18-15,0 0 16,52 0 0</inkml:trace>
  <inkml:trace contextRef="#ctx0" brushRef="#br0" timeOffset="-196237.46">19773 5415 0,'0'0'0,"18"0"0,52 0 15,-17 0 1,0 0-16,18 0 16,-18-17-16,0 17 0,0 0 0,-1-18 15,1 0-15,-53 1 16</inkml:trace>
  <inkml:trace contextRef="#ctx0" brushRef="#br0" timeOffset="-196021.89">20179 5186 0,'0'0'0,"53"0"0,35 35 15,-35-17-15,53 17 16,-53-17-16,-36-1 15,1 1-15,-18 35 16,-18-18-16,-70 18 16,53-18-16,-71 18 15,88-35-15,-17-18 16,17 18-16,1-18 0,-1 0 16</inkml:trace>
  <inkml:trace contextRef="#ctx0" brushRef="#br0" timeOffset="-195469.89">20761 5062 0,'0'-17'0,"0"34"0,18-34 16,52 17-1,-17 0-15,0 0 16,53 53-16,-71-18 15,0 0-15,-17 0 0,-18 18 16,-18 18 0,1-36-16,-19 1 0,1-1 0,-18 0 15,18-17 1,17-18-16,18 17 0,18-17 16,70 0-1,-35 0-15,53 0 16,-71 0-16,18 0 15</inkml:trace>
  <inkml:trace contextRef="#ctx0" brushRef="#br0" timeOffset="-194958.89">21572 5115 0,'36'53'16,"-19"-18"-16,1 54 15,0-54-15,17 53 16,-18-53-16,1 18 16,-18-35-16,-18-36 31,-17-35-15,0 18-16,0-35 15,17 17-15,0-36 16,18 37-16,53-1 15,-17 35-15,16 0 0,54 18 16,-53 0-16,0 36 16,35 17-1,-35-18-15,0 53 16,-53-53-16,0 1 0,0-1 16,-17-17-16,-19 17 15,-17-18-15,18 1 0,-18 0 0,18-1 16,-36-17-1,54 18-15,-19-36 16</inkml:trace>
  <inkml:trace contextRef="#ctx0" brushRef="#br0" timeOffset="-184588.15">18115 5450 0,'0'-17'15,"-17"17"17,-1 17-17,18 1-15,-18 17 16,18 1-16,0-19 0,18 36 15,-18-35-15</inkml:trace>
  <inkml:trace contextRef="#ctx0" brushRef="#br0" timeOffset="-182641.29">20020 5874 0,'18'0'31,"-1"0"0,1 0-31,0 0 16,-18 17-1,-18 19-15,0 17 16,1-18 0,-1 0-16,1 18 0,17-18 15,0 1-15,0-1 0,0 18 16,17-18-16,18 0 16,-17-17-16,0 17 15,-1-17-15,1 0 16,-18-1-16,18 36 15,-18-35-15,-18 17 16,0 36-16,18-36 16,-17 35-16,17-52 15,0 17-15,0-17 0,0 0 16,17-1-16</inkml:trace>
  <inkml:trace contextRef="#ctx0" brushRef="#br0" timeOffset="-182234.54">19738 6068 0,'0'17'16,"0"-34"-16,18 17 16,-1-18-1,18 1-15,-17-1 16,0 0-16,17 1 0,0-19 15,1 19-15,-19-1 16,1 0-16,0 18 0,17-17 16,-18 17-1,1 17 1,-18 1-16,35 35 16,-17-35-16,0-1 0,35 19 15,-36-19 1,1 1-16</inkml:trace>
  <inkml:trace contextRef="#ctx0" brushRef="#br0" timeOffset="-159500.15">5239 15363 0,'-18'0'15,"36"0"17,17-17-32,36 17 15,-36 0-15,88 0 16,-52 0-16,35 0 0,123 0 15,-88 0 1,18 0-16,176 0 16,-141 0-16,-18 0 0,1 0 15,140 0 1,-52 0-16,-142 0 0,-34-18 16,52 1-1,-106 17-15</inkml:trace>
  <inkml:trace contextRef="#ctx0" brushRef="#br0" timeOffset="-153689.46">7108 5997 0,'-17'0'16,"-1"-17"0,36 34 15,-1-17-16,1 18-15,17-18 16,-17 0-16,17 0 0,54 0 16,-54 0-16,18 0 15,0 0-15,17-18 0,-17 18 16,71 0 0,-72-17-16,19 17 15,0 0-15,-1-18 0,71 18 16,-70 0-16,17 0 0,-17 0 15,17 0-15,53 0 16,-71 0-16,1 18 16,0-18-16,-1 0 0,1 0 15,87 0-15,-87 0 16,88-18-16,-71 18 16,0-18-16,0 1 0,89 17 15,-36-18 1,0 18-1,-71 0-15,72 0 16,-72 0-16,1 0 0,-1 18 16,89-18-16,-88-18 15,17 18-15,-35 0 0,17-18 16,1 18-16,-36 0 16,18 18-1,-18-18-15,1 0 16,-19 18-16,18-18 0,36 0 15,-53 0-15,17 0 16,-35-18-16,-18 0 16</inkml:trace>
  <inkml:trace contextRef="#ctx0" brushRef="#br0" timeOffset="-152593.52">4463 10601 0,'17'0'32,"1"0"-32,0 0 15,17-18-15,0 18 0,18-17 16,-18-1-16,36 0 16,-36 18-16,53 0 15,-35 0-15,71 0 16,-71 0-1,17 0-15,89-17 16,-71 17-16,0-18 0,1 18 16,-1-17-16,18 17 15,-1-18-15,89 18 0,-88 0 16,106 0 0,-106 0-16,141 0 15,-124 18-15,1-18 16,-19 0-16,19 0 0,88 0 15,-107 0-15,89 0 16,-105 0-16,87 17 16,-88-17-16,-17 0 15,-18 18-15,17-18 0,36 0 16,-71-18-16,36 18 16,-36 0-16,18 0 15,-35 0 1,-36 18-1</inkml:trace>
  <inkml:trace contextRef="#ctx0" brushRef="#br2" timeOffset="-116768.86">16245 15081 0,'0'18'31,"0"0"-31,0-1 16,0 18-16,18-17 0,-18 17 15,0 1-15,18 17 0,-18-1 16,17 72-16,-17-36 15,18-17-15,-18 17 16,18 88-16,-18-88 16,17 1-16,-17-19 0,18 18 15,0 54-15,-1-72 16,-17 54 0,0-54-16,18-17 0,-18 18 0,0-18 15,17 17-15,-17-17 16,18 35-16,-18-35 15,18 0-15,-1-18 16,1-17-16,0 0 16,-1-1-1,1-17-15,17 0 16,0 0 0,1 0-1,-19 0-15,1 0 16,0 0-16,17 0 15,-17 0-15,-1 0 16,19 0-16,-19 0 0,36 0 16,-18 0-16,-17 0 15,35 18-15,-18-18 0,71 0 16,-53 0-16,53 0 16,-36 0-1,71 0-15,-88 0 16,18 0-16,88 0 15,-89 0-15,18 0 16,1 0-16,-19 0 0,18 0 0,1 0 16,69 17-16,-87-17 15,105 0 1,-88 18-16,89-18 16,-71 0-16,70 0 15,-70 0-15,88 0 16,-88 0-16,88 0 15,-106 0-15,18 0 16,-18 0-16,106 18 16,-106-18-16,89 0 15,-89 17-15,0-17 0,0 0 16,0 18-16,1-18 0,105 0 16,-106 0-1,88 0-15,-70 0 16,-18-18-16,0 18 0,89 0 15,-89 0-15,0 0 16,0 0-16,1 0 0,105 0 16,-106 0-1,18 0-15,-1-17 0,107 17 16,-106 0-16,0 0 16,0 0-16,-18 0 0,123 0 15,-105 0-15,106 17 16,-106-17-1,0 0-15,105 18 16,-105-18-16,123 0 16,-105 18-16,-18-18 0,17 0 15,-17 17-15,18-17 0,122 0 16,-122 0-16,123 0 16,-124 0-1,124 0-15,-106 0 16,106-17-16,-123 17 15,140 0-15,-140 0 16,-1-18-16,1 18 16,-1 0-16,124-18 15,-141 18-15,123-17 16,-123 17-16,88-18 16,0 0-1,-106 18-15,1 0 0,87-17 16,-105 17-16,70 0 15,-88 0-15,0 0 16,17 0-16,-35-18 16,-17 18-16,17 0 15,-17 0-15,0 0 0,-1 0 16,1-17-16,0 17 16,-1-18-1,1 0-15,-18 1 16,17-1-1,-17-17 1,0 17-16,0-35 16,0 36-16,0-54 15,0 18-15,-17-53 16,-1 53-16,1 0 16,-1 0-16,0 1 0,-17-54 15,0 53-15,-1-53 16,19 53-16,-1 0 15,-17-70-15,17-1 16,1 71-16,17-17 16,-18-1-16,0-70 15,1 71-15,-1-72 16,18 72-16,-18-54 16,1 89-16,17-18 15,0 0-15,-18 18 16,18-18-16,0 35 15,0 1-15,0-1 16,0 1 0,-18 17 15,1 0-15,-1 17-1,1 1-15,-36-1 16,35 1-16,-70 0 15,53-18-15,-18 0 16,-71 17-16,71-17 16,-17 18-16,-71-18 15,70 0-15,0 0 0,-17 18 16,18-18-16,-19 0 16,-69 0-16,70 0 15,-71 17-15,71-17 16,-89 0-16,71-17 15,-88 17-15,106 0 16,-106 0 0,106 0-16,-18 0 15,18 0-15,-18 17 0,18-17 0,-18 0 16,-106 18-16,89-18 16,17 0-16,0 0 0,-17 0 15,-124 0 1,123 18-16,19-18 0,-19 0 15,1-18-15,-107 18 16,107 0-16,-89 0 16,89 0-16,-1 0 0,-105 0 15,123 0-15,-141 0 16,141-18-16,-123 18 16,105-17-1,-87-1-15,87 18 16,19-18-16,-19 18 0,1 0 15,-124 0-15,123 0 16,-140 0 0,140 18-16,-140 0 15,140-18-15,-17 17 0,17-17 16,-17 18-16,-123 0 16,140-1-16,-123 1 15,124-1-15,-1-17 0,-105 18 16,0 0-1,105-1-15,18-17 16,-17 18-16,17-18 16,-17 18-16,17-18 0,-141 17 15,123 1-15,19 0 16,-142-18-16,141 17 16,-123-17-16,123 0 15,-106 0-15,106 0 16,18 0-16,-18 18 0,0-18 15,18 0-15,0 0 16,0 0-16,0 0 0,17 17 16,-88-17-16,106 0 15,-17 0-15,17 0 0,0 0 16,-18 18-16,18-18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23:19:29.45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4798 5433 0,'0'17'16,"17"-17"-16,1 0 15,0 0-15,-1 0 16,36-17 0,-35 17-16,17 0 15,0 0-15,-17 0 16,17 0-16,-17 0 0,17 0 15,-17 0-15,17 0 0,36 0 16,-36 0-16,53 0 16,-35 0-1,35 0-15,-35 0 16,53 0-16,-53 0 16,70 0-16,-70 0 15,71 0-15,-54 0 16,1 0-16,52 0 15,-52 0-15,70 0 16,-70 0-16,87 0 16,-87 0-16,88 0 15,-71 0-15,0 0 16,0 0-16,1 0 0,87-18 16,-70 18-1,70-17-15,-70 17 16,70 0-16,-87 0 15,-1 0-15,0 17 0,0-17 16,71 0 0,-53 0-16,70 18 15,-88-18-15,0 0 16,1 0-16,17 0 0,70 0 16,-88 0-16,106 0 15,-88 0-15,0 0 16,0-18-16,-1 18 0,1 0 15,0-17-15,0 17 0,106-18 16,-107 18-16,107 0 16,-106 0-16,123-18 15,-123 18-15,123 0 16,-105-17-16,88 17 16,-89 0-1,106-18-15,-123 18 16,0 18-16,0-18 0,0 0 15,105 0-15,-105 0 16,18 0-16,-19 0 0,1 0 16,0-18-16,106 18 15,-124 0-15,106 0 16,-88 0-16,88-18 16,-88 18-16,105-17 15,-105 17-15,106-18 16,-106 18-1,105-18-15,-105 18 16,-18-17-16,18 17 0,-18 0 16,18 0-16,88 0 15,-106 0-15,107 0 16,-107 0-16,88 0 16,-88 0-16,89 17 15,-89-17-15,88 18 16,-70 0-16,-18-18 15,89 17-15,-71-17 16,88 0-16,-89 0 16,89 18-1,-88-18-15,106 18 16,-106-18-16,123 17 16,-123-17-16,0 0 15,0 18-15,-1-18 0,107 18 16,-106-18-16,106 17 15,-107 1-15,125-1 16,-124 1-16,123-18 16,-123 0-16,105 18 15,-105-18-15,53 17 16,-71-17-16,36 18 16,-72-18-1,19 18-15,-36-18 16,1 0-16,-19 0 15,-17 17 1,0-34 0,-35-1-16,17 0 15,18 1-15,-35-19 16,17 1-16,-17-35 16,17 34-16,1-70 15,-1 54-15,18-19 16,-17 18-16,17-17 0,-18-54 15,18 71-15,0-70 16,-18 52-16,18 18 16,0-17-16,0 17 0,0-18 15,0 1-15,18-1 0,-18-70 16,18 70 0,-18 1-16,0 17 0,17-18 15,-17-34-15,0 69 16,-17-52-16,17 53 15,-36-36-15,19 36 16,-1 17 0,18-17-16,-18 17 0,-17 1 0,0-19 15,17 1-15,-17 18 16,-53-19 0,-36 19-16,54-1 0,-1 18 15,-105-18 1,-36-17-16,106 17 15,-17 18-15,-124-35 16,106 18-16,0-1 16,-18 0-16,0 1 0,-158-19 15,158 19-15,-18-1 0,-175 0 16,175 1 0,-193-18-16,176 35 15,-194-36-15,194 36 16,-212-17-16,194-1 15,-211 0 1,211 18-16,-211-17 16,194 17-16,-195 0 15,213 0-15,-230 0 16,229 0-16,0 0 16,-17 0-16,-194 17 15,194-17-15,-195 0 16,213 0-16,-1 18 0,0-18 15,1 0-15,-230 18 16,229-1-16,-17 1 0,17-18 16,-17 18-16,-1-1 15,19 1-15,-1-1 0,-211 19 16,211-36-16,0 17 16,18 1-16,0 0 0,-17-1 15,34-17-15,-193 36 16,-1-1-1,195-35-15,0 17 0,17-17 0,-159 36 16,160-36 0,16 17-16,1-17 0,-123 0 15,140 18-15,1-18 16,-1 0-16,-70-18 16,88 18-16,-52 0 15,87 0-15,1 0 16,-19-17-16,37 17 15,34 0-15,0 0 0,1-18 16,34 18 15,1 18-15,0-1-16,-18 19 16,0-19-16,17 1 15,-17 17-15,0 0 16,0 1-16,0-1 0,0 0 0,0 71 15,0-53 1,0 18-16,18 70 16,-18-53-16,-18 106 15,18-106-15,0 18 0,-17 70 16,17-70 0,0-18-16,0 18 0,0-18 15,17 54-15,-17-72 16,0 54-16,0-54 15,0 18-15,0-35 16,18 18-16,-18-36 16,17 18-1,1-18-15,0 1 16,-1-36-16,1 17 0,17-17 16,-17 0-16,17-17 0,0-1 15,36-17-15,-36 17 16,36-17-16,-36 35 15,18 0 1,-35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23:23:14.1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3828 7814 0,'0'-18'15,"0"1"-15,0-1 16,-36-17-1,1 17-15,17 18 0,-52-17 16,-18 34 0,35 1-16,18-1 0,-36 36 15,53-17 1,1-1-16,17 0 0,17-17 16,19 0-16,-1 17 0,53 18 15,-35-36 1,35 36-16,-35-35 15,0 35-15,-35-36 16,-1 1-16,-17 0 0,-17-1 16,-1 1-16,-17 0 0,-53 17 15,52-17 1,-52-1-16,70-17 16,-17 0-16,18 0 15,17-17-15,35-36 16</inkml:trace>
  <inkml:trace contextRef="#ctx0" brushRef="#br0" timeOffset="201.03">4145 7955 0,'0'0'16,"0"53"-16,0-18 0,0 1 15,18-1-15,-18 0 0,17 18 16,1-18-16,-18-17 16,18 0-16,-18-1 0,17-17 15,-17 18-15,18-36 16</inkml:trace>
  <inkml:trace contextRef="#ctx0" brushRef="#br0" timeOffset="351.16">4110 7532 0,'18'17'16,"-1"-17"-16,18 53 16,-17-35-16</inkml:trace>
  <inkml:trace contextRef="#ctx0" brushRef="#br0" timeOffset="740.7">4463 8273 0,'0'-18'0,"-18"0"16,18 1-16,0-19 15,0 1-15,0-18 16,18 18-16,-1 17 15,1 1-15,0-1 0,-1 18 16,18 18-16,-17-18 16,17 53-16,-35-36 15,18 36-15,0-35 16,-1-1 0,1-17-16,-18-17 15,18-1-15,-1 1 16,1-36-16,17 17 15,18-17 1,-18 36-16,18-1 16,-35 36-16,17 52 15,-17-17-15,-18 0 0,0 53 16,0-71-16,0 1 16,0-19-16,0 1 0,0-1 15</inkml:trace>
  <inkml:trace contextRef="#ctx0" brushRef="#br0" timeOffset="1363">5503 7108 0,'-35'-17'15,"70"34"-15,-88-17 0,18 71 16,0 0-16,35-1 15,-18 107-15,18-72 16,0 89-16,0-88 16,36-35-16,-19 17 0,18-35 15,1 17-15,-1-17 0,0-17 16,53 17 0,-52-36-16,17 1 15,-36-18-15</inkml:trace>
  <inkml:trace contextRef="#ctx0" brushRef="#br0" timeOffset="1973.76">6050 7761 0,'-17'-53'16,"34"106"-16,-34-123 0,17 17 16,0 35-1,0 36-15,0-1 16,0 89-16,17-53 15,-17 88-15,18-88 16,-1 53-16,19-71 16,17-17-1,-18-18-15,-17-18 0,17-17 16,0-18-16,0-18 16,-17 19-16,0-72 0,-18 53 15,-18-17-15,18 71 16,0-1-16,0 36 15,0 17-15,0 71 16,0-53-16,18 17 16,-1-17-16,-17 18 0,18-18 15,35 35-15,-36-53 16,36 18 0,-35-35-16,0-18 0</inkml:trace>
  <inkml:trace contextRef="#ctx0" brushRef="#br0" timeOffset="2152.23">6791 8132 0,'0'0'16,"-18"52"-16,18-16 0,-35 17 15,35-36-15,-35 36 16,35-35-16,0-1 15,0 1 1</inkml:trace>
  <inkml:trace contextRef="#ctx0" brushRef="#br0" timeOffset="2474.94">7091 7779 0,'0'0'15,"17"35"1,-17 0-16,36 54 16,-19-37-16,1 1 15,0-17-15,-1-1 0,19 35 16,-19-52-16,36-18 15,-35 0-15,17-53 16,-17 18-16,-1-36 16,-17 18-16,0-35 15,0 53-15,0 0 16,0 17-16,0 0 0,-17 18 16</inkml:trace>
  <inkml:trace contextRef="#ctx0" brushRef="#br0" timeOffset="2791.28">7514 7056 0,'0'0'0,"18"0"0,52 52 16,19 37-16,16 34 15,-52-52-15,18 105 16,-53-70-16,17-18 16,-35 0-16,17-17 0,-17 52 15,0-52 1,-35-1-16,18-17 15,-1-17-15,-17-19 0,17 1 16,-35 17-16</inkml:trace>
  <inkml:trace contextRef="#ctx0" brushRef="#br0" timeOffset="3792.85">9119 7567 0,'18'0'0,"0"0"15,-1 0-15,36 0 16,-18 0-16,1 0 15,-1 18-15,18-18 16,-18 17-16</inkml:trace>
  <inkml:trace contextRef="#ctx0" brushRef="#br0" timeOffset="3909.1">9208 7832 0,'0'0'16,"17"0"-16,18 0 0,54 0 15,-36-18-15,35-17 16</inkml:trace>
  <inkml:trace contextRef="#ctx0" brushRef="#br0" timeOffset="4717.87">11377 6579 0,'-18'0'15,"18"18"1,0 0-16,0 17 0,0 71 16,0-36-16,18-17 15,0 0-15,-1 0 0,1-18 16,0 1-16,17-1 15,-17-18-15,17 1 0,-18 0 16,19-18-16,17-36 16,-36 19-16,1-18 15,0-18-15,-1 17 0,-17-17 16,0 1-16,0-1 0,-17-36 16,17 54-1,-18 35-15,18 35 16,0 54-1,0-36-15,0-1 16,18-16-16,-1 17 0,-17-18 0,18 0 16,0-17-16,-1 17 15,1-35-15,-1 0 16,1 0-16,0-18 0</inkml:trace>
  <inkml:trace contextRef="#ctx0" brushRef="#br0" timeOffset="4922.37">11889 6438 0,'0'0'0,"17"0"16,1 0-16,0-17 15,-1 17-15,54-18 16,-36 18-16,53 0 15,-70 0-15,17 0 0,-17 0 16,-1 0-16</inkml:trace>
  <inkml:trace contextRef="#ctx0" brushRef="#br0" timeOffset="5055.22">12118 6438 0,'18'88'0,"-36"-176"0,53 212 15,-35-71-15,18-18 16,-18 18-16,35 17 16,-35-34-16,18-19 15</inkml:trace>
  <inkml:trace contextRef="#ctx0" brushRef="#br0" timeOffset="5352.52">12524 6703 0,'17'70'15,"-34"-140"-15,70 176 16,-36-53-16,18-18 0,-17 18 16,53 0-16,-54-18 15,19-35-15,-36 18 0,17-18 16,1 0-16,-18-18 15,0-17-15,0-1 16,0 1-16,0-18 16,0 0-16,0-53 0,17 54 15,-17-19-15,18 71 16,-18-18-16,0 36 16,0 0-16</inkml:trace>
  <inkml:trace contextRef="#ctx0" brushRef="#br0" timeOffset="5950.58">10301 7726 0,'-18'0'16,"36"0"-16,17 17 16,18-17-16,88 0 15,-52-17-15,16-1 16,1 18-16,35-17 0,18-1 0,212-17 16,-160 35-1,230-36-15,-194 36 16,212-17-16,-248-1 15,160-17-15,-248 17 16,54 18 0,-124 0-16,-36 0 15,-34 0-15,-89 18 16</inkml:trace>
  <inkml:trace contextRef="#ctx0" brushRef="#br0" timeOffset="6674.31">10548 8132 0,'0'35'16,"18"-18"-1,-18 36-15,17-17 0,1 87 16,-18-52-16,0 52 16,18-52-16,-18 35 15,0-54-15,0-16 16,0 17-16,17-36 0,-17 19 15,18-19-15,0-34 16,-18-19 0</inkml:trace>
  <inkml:trace contextRef="#ctx0" brushRef="#br0" timeOffset="6890.89">10760 8132 0,'35'52'0,"-35"-16"16,35 70-16,-35-54 15,18 90-15,-18-72 16,0 1-16,0-1 16,18 36-16,-18-53 15,17 18-15,-17-54 16,0 1-16</inkml:trace>
  <inkml:trace contextRef="#ctx0" brushRef="#br0" timeOffset="7252.35">11113 8467 0,'0'35'0,"0"-70"0,17 105 16,1-17-16,-1-18 15,1 1-15,0-1 16,-1-17-16,19-1 16,-19-17-16,1 0 15,0-35-15,-18 17 16,0-17-16,17-35 15,-17 17 1,18 35-16,-18 0 0,0 36 31,17 0-31,-17-1 0,18 1 16,-18 17-16,18-17 16,-1-1-16,1 19 0,0-19 15,-1 1 1,1-18-16</inkml:trace>
  <inkml:trace contextRef="#ctx0" brushRef="#br0" timeOffset="7504.02">11518 8096 0,'0'36'16,"0"-1"-16,18 0 0,-1 71 16,1-53-16,0 17 15,17 54-15,-35-54 16,35 36-16,-17-70 16,17 16-16,-17-34 15,0 0 1</inkml:trace>
  <inkml:trace contextRef="#ctx0" brushRef="#br0" timeOffset="7712.57">11765 8184 0,'35'106'15,"-70"-212"-15,70 265 0,-17-106 0,0 0 16,-1 0-16,1 18 0,0-19 16,-1-16-16,1 52 15,-18-53-15,18 0 16,-18-17-16</inkml:trace>
  <inkml:trace contextRef="#ctx0" brushRef="#br0" timeOffset="8526.94">12629 8061 0,'0'88'16,"0"-35"-16,18 0 15,-18 0-15,18 0 0,-1 53 16,1-53 0,0 52-16,-18-52 15,0 0-15,17 18 16,-17-54-16,0 1 15,0 0-15,0-36 0</inkml:trace>
  <inkml:trace contextRef="#ctx0" brushRef="#br0" timeOffset="8754.1">12788 8026 0,'0'0'0,"18"35"0,-1 53 16,-17-35-16,36 53 16,-19-53-16,1 70 15,0-70 1,-18 0-16,17 35 16,-17-52-16,0-1 15,0-17-15,0-1 0,18 1 16</inkml:trace>
  <inkml:trace contextRef="#ctx0" brushRef="#br0" timeOffset="9030.57">13123 8449 0,'0'0'0,"18"35"0,0-17 0,-18 0 15,17-1-15,-17 19 16,18-1-16,0-18 16,-1-17-1,1-17 1,-18-18 0,17-71-1,1 53-15,-18 0 16,0 35-16,0 1 15</inkml:trace>
  <inkml:trace contextRef="#ctx0" brushRef="#br0" timeOffset="9281.24">13423 8043 0,'0'71'0,"0"-142"0,0 195 15,0-71-15,0 0 16,18 52-16,-18-52 16,17-17-16,-17 70 15,0-71-15,18 35 16,0-52-16,-18 0 15,0-1-15,17-17 16</inkml:trace>
  <inkml:trace contextRef="#ctx0" brushRef="#br0" timeOffset="9509.85">13653 8079 0,'0'35'0,"0"-70"0,17 105 0,-17 1 15,0 35-15,0-36 16,0 1 0,0-18-16,18 0 0,-18 52 15,0-69-15,35 17 16,-35-36-16,18 1 15</inkml:trace>
  <inkml:trace contextRef="#ctx0" brushRef="#br0" timeOffset="9804.63">13882 8520 0,'0'0'0,"17"17"0,-17 1 16,18 0-16,-18 17 16,0-18-1,18 1 1,-1 0-16,-17-1 31,18-17-31,-18 18 16,18-18-16,-1 18 15,1-18 1,-18 17-16</inkml:trace>
  <inkml:trace contextRef="#ctx0" brushRef="#br0" timeOffset="10260.36">12259 8749 0,'0'-18'16,"0"36"-16,18-36 15,-1 18 1,1 18-16,-18 0 16,18 17-1,-18 0-15,0 18 16,0-35-16,0-1 16,0 1-16,0 0 15,17-18-15,36 0 16,-35 0-16,35-18 15</inkml:trace>
  <inkml:trace contextRef="#ctx0" brushRef="#br0" timeOffset="10912.53">13847 8537 0,'-18'0'0,"18"-17"15,-18 17 1,1-18 0,-1 18-1,0 0 16,18 18-31,0-1 0,18-17 16</inkml:trace>
  <inkml:trace contextRef="#ctx0" brushRef="#br0" timeOffset="13197.69">13829 6403 0,'35'-18'0,"-70"36"0,141-71 0,-53 18 16,88-36-16,-53 36 15,71-53 1,-89 52-16,-17 19 16,-18-1-16,1 1 0,-19-1 15,-34 18-15</inkml:trace>
  <inkml:trace contextRef="#ctx0" brushRef="#br0" timeOffset="13514.32">13758 6121 0,'0'0'0,"-35"35"0,17-17 16,-34 52-16,34-52 15,0 52 1,18-34-16,36-19 0,34 19 16,-17-36-16,88 0 15,-70 0-15,70-36 16,-88 19-16,-18-1 15</inkml:trace>
  <inkml:trace contextRef="#ctx0" brushRef="#br0" timeOffset="24018.3">6015 11853 0,'18'-17'15,"52"-36"1,-17 18-16,70-54 15,-34 36-15,16-17 0,1-1 16,159-70 0,-142 71-16,160-71 15,-160 70-15,106-53 16,-123 72-16,-18-1 16,71-36-16,-124 72 15,36-36-15,-36 35 16,-35-17-16</inkml:trace>
  <inkml:trace contextRef="#ctx0" brushRef="#br0" timeOffset="24269.97">7973 10425 0,'0'0'15,"53"0"-15,-18 0 0,53-18 16,-53 18-16,18 0 16,0 0-16,35 0 15,-70 18-15,17 17 16,-35-17-16,0-1 16,-17 1-16,-19 35 15,19-18-15,-18-17 16,17-1-16,0 1 0,-17 35 15</inkml:trace>
  <inkml:trace contextRef="#ctx0" brushRef="#br0" timeOffset="24986.88">5962 11959 0,'53'0'15,"-18"0"-15,53-17 16,-35 17-16,106-18 16,-53 0-16,0 18 15,0-17-15,-1 17 0,142 0 16,-123 0-16,123 0 16,-106 0-16,-18 0 15,18 0-15,1-18 0,122-17 16,-140 17-16,87 0 15,-123 1 1,36-1-16,-89 18 16,18 0-16,-35 0 15,-1 0-15,-34 0 16,-1 0 0,0-17-1</inkml:trace>
  <inkml:trace contextRef="#ctx0" brushRef="#br0" timeOffset="25280.72">8696 11536 0,'35'0'16,"-17"17"-16,35 1 15,0 0-15,-18 17 0,53 0 16,-53-17-16,18 0 16,-17-1-16,-1 1 0,-17 0 15,17-1 1,-17-17-16,-18 18 16,-36-1-16,19 1 15,-72 17 1,36-17-16,-17 17 0,35-17 15,-1 0-15,19-1 16</inkml:trace>
  <inkml:trace contextRef="#ctx0" brushRef="#br0" timeOffset="26293.88">8661 9984 0,'17'17'31,"-17"19"-31,36 34 16,-19-35-16,19 36 16,-19-53-16,36 17 15,-18-18 1,18-17-16,-35-17 15,17-36-15,-35 35 16,18-70-16,-18 53 16,-18-36-1,18 36-15,-17 17 0,-1 18 16,18 36 0,0-1-1,0 0-15,0 18 0,18-18 16,-18 18-16,17-17 0,18 34 15,-17-35-15,0 18 16,-1-35-16,-17 0 16</inkml:trace>
  <inkml:trace contextRef="#ctx0" brushRef="#br0" timeOffset="26872.42">9578 11659 0,'0'0'15,"0"18"1,0 0 0,18-1-16,-1 19 0,1 34 15,-1-17-15,19 0 16,-19-18-16,1-17 15,-18-1-15,18-17 0,-1 0 16,-17-17-16,36-36 16,-36 18-16,17-18 15,1 17-15,17-16 0,0-19 16,-17 36-16,17-1 16,-17 36-16,-18 18 15,0 0 1</inkml:trace>
  <inkml:trace contextRef="#ctx0" brushRef="#br0" timeOffset="27516.33">7161 11183 0,'18'0'15,"0"35"-15,-1 1 16,36 17 0,-35-18-16,70 35 15,-53-34-15,-17-1 16,17 0-16,-17 0 0,0 54 16,-18-54-16,-36 53 15,1-53-15,-18 36 16,35-53-16,-17 17 15</inkml:trace>
  <inkml:trace contextRef="#ctx0" brushRef="#br0" timeOffset="28462.55">6068 11818 0,'-18'18'0,"1"-18"16,-1 17-1,0 1-15,1-18 16,-1 18-16,0-18 0,1 17 15,-1-17-15,0 18 0,1 0 16,-19-1 0,19 1-16,17-1 15,0 1 1,17-18-16,1 0 0,0-18 16</inkml:trace>
  <inkml:trace contextRef="#ctx0" brushRef="#br0" timeOffset="29686.12">7920 11289 0,'0'0'16,"-18"0"-16,1 0 0,-1 0 16,0 0-1,1 18-15,17-1 16,0 36-1,17-35-15,1 17 16,0-17-16,17-1 16,-17 1-16,34-18 15,-34 0-15,0 0 16,-1-18-16,19-17 16,-36 17-16,0-17 15,0 17-15,0 1 0,-36-18 16,19 17-16,-19 0 15,19 18-15,-1 0 16,1 0-16,-1 0 16,0 0-16</inkml:trace>
  <inkml:trace contextRef="#ctx0" brushRef="#br0" timeOffset="30031.37">7955 11042 0,'0'-18'16,"0"1"-1,-17 34 17,17 1-32,0 53 15,0-36 1,0 18-16,0 0 0,0 52 16,0-52-16,0 0 15,0-17-15,0-1 0,0 35 16,0-52-16,17 35 15,-17-35-15</inkml:trace>
  <inkml:trace contextRef="#ctx0" brushRef="#br0" timeOffset="31681.26">3704 8996 0,'35'0'15,"36"0"1,0-18-16,105 1 16,-70-1-16,176 0 15,-123 1-15,17 17 0,18-18 16,0 18-16,18-18 0,0 18 16,229 0-16,-230 0 15,177-17 1,-211 17-16,140-18 15,-176 0-15,53 1 16,-123 17-16,-1 0 16,-52 0-16</inkml:trace>
  <inkml:trace contextRef="#ctx0" brushRef="#br0" timeOffset="36910.08">6544 12859 0,'0'-36'16,"0"54"31,0 17-47,18 18 15,-1 53 1,-17-18-16,18 1 16,-18 34-16,18 36 0,-18 229 15,0-177-15,17 248 16,-17-247-16,18 141 16,0-230-16,-18-17 15,17-18-15,-17 0 0,18 36 16,-18-89-16,17 18 15,1-35 1</inkml:trace>
  <inkml:trace contextRef="#ctx0" brushRef="#br0" timeOffset="38150.78">5503 14958 0,'18'0'47,"0"17"-32,-1-17-15,19 0 16,-1 18-16,0-18 16,18 0-16,-18 0 0,18 0 15,18 0-15,70 18 16,-71-18-16,124 0 16,-70 0-16,123 0 15,-106 0-15,0 0 0,0 0 16,0 0-16,-17 17 15,17 1-15,123 0 16,-105-1-16,159-17 16,-142 18-16,177-18 15,-177 0-15,159 18 16,-158-18-16,140 17 16,-176 1-16,124-1 15,-142-17-15,72 0 16,-107-17-16,18-1 15,-89 1-15</inkml:trace>
  <inkml:trace contextRef="#ctx0" brushRef="#br0" timeOffset="39601.85">10619 14958 0,'-18'-35'15,"18"17"-15,-18 18 16,18-18-16,-17 1 0,-1-1 16,18 0-16,-18 18 15,18-17-15,18 34 32,0 1-32,35 35 15,-18-18-15,35 18 16,-34-18-16,-1-17 15,0 17-15,1 18 16,-36-18-16,0-17 16,0 0-16,-18-1 0,-17 19 15,17-19-15,-17 1 16,17 0 0</inkml:trace>
  <inkml:trace contextRef="#ctx0" brushRef="#br0" timeOffset="39924.74">11324 15011 0,'-35'-18'0,"70"36"0,-88-18 16,0 35-16,53 0 15,-17 1-15,17-1 16,0 0-16,17 0 0,19-17 16,-19 0-16,19-1 0,52-17 15,-53 0-15,36-35 16,-36 0-16,0-36 16,-35 36-16,-18-18 15,-17 18-15,-35-1 16,34 19-16,-52 17 15,53 17 1,0 19-16,17-36 16,18 17-16</inkml:trace>
  <inkml:trace contextRef="#ctx0" brushRef="#br0" timeOffset="40164.38">11395 14693 0,'0'18'0,"-18"-1"15,18 19-15,0 52 16,0-17-16,0 87 16,-18-52-16,1 106 15,-1-106-15,18-18 16,0-18-16,18-17 0,-1 35 15,-17-52-15,18-36 16,0 0-16</inkml:trace>
  <inkml:trace contextRef="#ctx0" brushRef="#br0" timeOffset="41586.49">6615 13441 0,'0'-18'15,"17"18"17,1 0-17,0 0-15,17-17 16,-18 17-16,19 0 15,-1 0-15,-17 0 16,17 0-16,53 17 16,-53 1-16,18-18 0,53 35 15,-53-17-15,35 17 16,-35-17-16,35 35 16,-70-18-16,17 0 15,1 0-15,-19 1 16,1-1-16,-1 18 15,19 0-15,-19 0 0,36 35 16,-35-35-16,35 53 16,-36-71-16,1 18 15,0 0-15,-1 0 0,1-18 16,0 71-16,-1-53 16,-17 0-16,18 0 0,0 70 15,-18-70-15,17 53 16,-17-71-16,18 71 15,0-53 1,-18 35-16,17-35 16,-17 35-16,18-35 15,-18 35-15,17-35 16,1 35 0,-18-52-16,18 17 15,-1-18-15,1 18 0,0 17 16,-1-17-16,1-18 15,0 1-15,-1-1 0,1 0 16,-1 36-16,1-36 16,0 36-16,-1-36 15,19 18-15,-19-35 16,1 17-16,0-18 0,-1 1 16,18 35-1,1-18-15,-1-17 16,0 17-16,-17-35 15,0 18-15,-1-1 0,1 1 16,35 17-16,-36-17 16,1 0-16,17-1 0,-17 1 15,35 0-15,17-1 16,-17 1 0,18 0-1,-1-18 1,-34 17-16,34-17 15,-52 18-15,17-18 0,18 17 16,-35-17-16,-1 0 16,1 0-16,0 0 15,-18-17-15,-18 17 16</inkml:trace>
  <inkml:trace contextRef="#ctx0" brushRef="#br0" timeOffset="42704.61">7938 13088 0,'-18'0'15,"0"-18"1,1 18-16,-1 0 0,-17 18 15,17 0-15,0-1 16,18 54-16,0-36 16,18 36-16,0-54 15,35 36 1,0-35-16,17 0 16,-35-18-16,-17 0 15,17-18-15,-17 18 0,0-35 16,-18 17-16,-18 18 15,18-18-15,-18 18 16,18 18 0,18 0-16,-18-1 15,53 19-15,-36-36 16,36 17-16,-35-17 16,17 0-16,-17 0 15,0-17 1,-36-1-1,0 0-15,18 1 0,-35-19 16,17 19-16,1-1 16,-1 0-16,0 1 15,1 17-15</inkml:trace>
  <inkml:trace contextRef="#ctx0" brushRef="#br0" timeOffset="42988.87">8484 13176 0,'-17'-17'15,"34"34"-15,-52-34 0,17 17 16,1 0-16,17 35 16,0-17-16,17 17 15,1 0 1,17 0-16,-17-17 15,0 0-15,-1-1 0,1 1 16,0 0-16,-18-1 16,-18 1-16,0-18 15,-17 17 1,17-17-16,1 0 16,-1 0-16,0 0 15,1 0-15</inkml:trace>
  <inkml:trace contextRef="#ctx0" brushRef="#br0" timeOffset="43444.58">8978 13176 0,'-17'0'0,"-1"0"16,-17 0-16,17 18 15,-17 0 1,-1 17-16,19 0 16,17 0-16,0-17 15,17 0-15,1-1 0,35 19 16,-18-36-16,1 0 0,-1-18 16,35-17-1,-52 17-15,0-17 0,-18 17 16,-18-35-16,0 36 15,-52-1-15,52 0 16,-35 18-16,36 0 16,-1 18-1,18 0-15,18-18 16</inkml:trace>
  <inkml:trace contextRef="#ctx0" brushRef="#br0" timeOffset="43682.21">9084 12806 0,'-18'-35'16,"36"70"-16,-53-70 0,35 52 0,-18 18 16,0 1-16,18 17 0,-35 123 15,0-88 1,17 18-16,1 18 0,17-36 15,-18 0-15,18 0 0,0-35 16,0 53-16,0-71 16,18-17-1</inkml:trace>
  <inkml:trace contextRef="#ctx0" brushRef="#br0" timeOffset="47216.13">6579 13370 0,'0'0'0,"-17"0"15,-1 0 1,0 0-1,1 0-15,17 18 16,-18-18-16,0 35 16,18-17-16,0 17 15,0-17-15,0-1 16,18 1-16,17 0 16,1-18-16,-19 0 0,36-36 15,0 1 1,-35 17-16,-1-17 15,-17 18-15,-17-1 16,-18-17-16,17 35 16,-53 0-16,36 0 15,-36 17 1,54 1-16,-18 17 16,35-17-16,0-1 0,0 1 15,17 17-15,18-17 16,18 0-16,-17-18 15,-1 0-15,18 0 16,-35-36 0,-18 1-1,-36 17-15,1-17 16,17 18-16,-35-1 16,36 18-16,-1 0 15,18 18-15,-18-18 16,36 35-1,0-18-15,35 1 16,-18-18 0,0 0-16,1 0 15,-36-18-15,17 18 16,-17-17-16,-17-1 0,17 1 0,-36-1 16,19 0-1,-36 1-15,35 17 16,0 17-16,-17 1 15,17-18-15,18 35 16,0-17-16,36-1 16,-1-17-16,0 0 15,-17 0-15,17-17 16,-17 17-16,-18-18 16,0 1-16,-35-1 15,17 0-15,-17 18 16,17 0-16,0 0 15,36 0 1,17 18 0,-17-18-1,0 0-15,-1 0 0,1 18 16</inkml:trace>
  <inkml:trace contextRef="#ctx0" brushRef="#br0" timeOffset="49038.16">6544 13423 0,'18'0'0,"-18"-17"16,17 17-1,-17-18-15,0 0 16,0 1-1,-17 17 1,-1 0-16,18 17 16,-18 1-16,18 0 0,-17 17 15,17-18-15,0 1 0,0 0 16,0 17 0,17-35-16,19 0 15,-19-18-15,19-17 16,-19 17-16,1 1 0,-18-1 15,0 1-15,0-19 16,-18 1-16,-17 17 16,17 1-16,-17 34 15,17-17-15,-17 53 16,17-35-16,18 17 16,18 0-16,0-17 15,35-18-15,-18 0 16,-17 0-16,17-18 15,-35 1 1,0-1 0</inkml:trace>
  <inkml:trace contextRef="#ctx0" brushRef="#br0" timeOffset="54032.76">7938 15046 0,'-18'0'15,"0"0"16,18 18-15,-17-1-16,-1 1 16,18 0-16,-18-1 15,18 18 1,0-17-16,18-18 16,0 0-16,17-18 15,-17 1 1,-1-1-1,1 1-15,-18-19 0,0 19 16,0-1 0,0 0-16,-18 1 15,1 17-15,-1 0 16,18 17-16,-35 1 16,17 0-16,0 17 15,1-17-15,-1 17 16,18-18-16,0 1 15,18-18-15,-1 0 16,1-18 0,0 1-1,-1-1-15,-17-17 16,0 17-16,0 1 16,-17-1-16,-1 18 15,18-18-15,-18 18 16,1 0-16,17 18 15,0 0-15,-18-1 16,18 1-16,0 17 16,18-17-16,17-18 15,-17 0 1,17-18-16,-35 1 16,0-1-16,0 0 15,0 1-15,0-1 16,0 0-16,-18 1 15,1-1-15,17 0 16,-18 18-16,18 18 16,0 0-1,0-1 1,0 1-16,18-18 16,-1 0-1,-34 0 16,-1 0-15,0 18-16</inkml:trace>
  <inkml:trace contextRef="#ctx0" brushRef="#br0" timeOffset="60328.44">9384 15081 0,'0'-17'0,"-18"17"16,1 0-1,-1 0-15,0 17 16,1-17 15,17 36-31,0-1 16,0-18-16,0 1 15,0 0-15,0-1 16,17-17-16,1 18 16,0-18-16,-1-18 15,1 18-15,-18-17 0,18-1 16,-1-17-1,-17 17-15,-17-17 16,-1 35-16,-17 0 16,17 0-16,-17 18 15,17-1 1,0 1-16,18-1 16,0 1-16,18 0 0,0-18 15,17 17-15,-17-17 16,-1 0-16,1 0 15,0 0-15,-1-17 16,-17-1-16,0 0 16,-17-17-16,-1 18 15,0-1 1,1 0-16,-1 18 0,0 0 16,1 18-1,17 17 1,0-17-16,0-1 0,0 1 15,35 0-15,-17-18 16,17 0 0,-35-18-16,18 0 15,-18 1-15,-18-1 16,18 1 0,0-1-16,-18 0 0,1 1 15,-1 17-15,18 17 16,0 19-1,18-19 1,17 1 0,-35-1-16,18 1 15,-18 0-15</inkml:trace>
  <inkml:trace contextRef="#ctx0" brushRef="#br0" timeOffset="61679.09">6668 15699 0,'0'-18'0,"17"0"15,-17 36 79,18 0-78,-18 17-16,17 53 15,-17-35-15,0 35 16,18-17-16,-18 35 16,0 88-16,0-89 15,0 89-15,0-105 16,18 34-16,-18-70 15,17 35-15,1-70 16,0 35 0,-18-36-16</inkml:trace>
  <inkml:trace contextRef="#ctx0" brushRef="#br0" timeOffset="72890.63">2381 4498 0,'-53'-18'16,"106"36"-16,-123-36 0,52 18 15,36 0 17,70 18-17,-35-18-15,88 18 16,-53-18-16,-17 0 0,105 0 16,-105-18-16,70 18 15,-88 0-15,17-18 16,-35 18-16</inkml:trace>
  <inkml:trace contextRef="#ctx0" brushRef="#br0" timeOffset="73169.43">2840 4286 0,'0'0'0,"18"0"0,17 0 15,-18 0-15,72 18 16,-36 0 0,-1-1-16,1-17 0,71 35 15,-71-17-15,0 0 16,-18-18-16,0 17 0,18 19 16,-35-36-16,-36 35 15,18 0-15,-35 0 16,0-17-16,-18 17 0,0 1 15,-53 34 1,53-17-16,-35 0 16</inkml:trace>
  <inkml:trace contextRef="#ctx0" brushRef="#br0" timeOffset="87973.1">12400 9754 0,'18'18'63,"-18"17"-48,17 1-15,1 52 16,-18-35-16,0-18 0,18 88 15,-1-52-15,-17 88 16,0-71-16,18 88 16,-18-70-1,0 106-15,0-89 16,0 124-16,0-123 16,18 158-16,-18-141 15,0 176-15,0-158 16,0 194-1,17-177-15,1 142 16,0-142-16,-1-17 16,-17 0-16,18 17 0,-1-17 0,19 158 15,-36-140-15,17-18 16,1 17-16,-18-17 16,18-1-16,-1 178 15,1-178-15,-18 1 0,18 0 16,17 141-16,-18-18 15,1-159-15,0 1 16,17 88 0,-35-124-16,18 0 0,-1-35 15,1 17-15,0-34 0,-1 34 16,-17-52-16</inkml:trace>
  <inkml:trace contextRef="#ctx0" brushRef="#br0" timeOffset="90820.44">14517 11077 0,'0'18'16,"0"0"-16,0 52 16,0-17-16,17 70 15,1-70-15,17 71 16,-17-71-16,35 35 16,-18-53-16,36 1 15,-36-36-15,-17-18 16,17 0-16,0-17 15,-17 0-15,17-54 16,-35 37-16,0-54 16,-17 53-16,17 18 15,-18-18-15,0 0 0,-17 17 0,35 1 16,-18 18 0,18 34-1,36 71-15,-36-35 16,17 18-16,1 52 15,-18-52-15,18-18 16,-1-18-16,-17 0 0,35 36 16,-17-53-16,0-1 15,-1-17-15</inkml:trace>
  <inkml:trace contextRef="#ctx0" brushRef="#br0" timeOffset="90996.93">15169 11465 0,'18'0'0,"0"0"16,35-17 0,-18 17-16,18-18 15,-18 18-15,0-18 16</inkml:trace>
  <inkml:trace contextRef="#ctx0" brushRef="#br0" timeOffset="91387.73">15840 11236 0,'17'0'16,"1"35"-1,0 36-15,-1-36 16,1 71-1,0-71-15,17 36 0,-18-36 16,1-17 0,0-1-16,-1-17 0,1-17 15,17-19-15,-17-17 16,0-35-16,-1 53 16,-17-18-16,0-35 15,0 70-15,0-17 0,0 17 16,-17 18-1</inkml:trace>
  <inkml:trace contextRef="#ctx0" brushRef="#br0" timeOffset="91654.97">16334 11042 0,'0'0'0,"0"71"16,0-36-16,0 71 16,0-53-16,0 52 15,17-52 1,-17 0-16,18 35 15,0-52-15,-18-19 0,17 1 16</inkml:trace>
  <inkml:trace contextRef="#ctx0" brushRef="#br0" timeOffset="91861.72">16492 10954 0,'0'0'16,"18"106"-16,0-36 0,-18 89 15,0-89-15,0 19 16,17-19-16,-17 1 0,18-18 0,-18 0 16,0 35-1,0-71-15</inkml:trace>
  <inkml:trace contextRef="#ctx0" brushRef="#br0" timeOffset="92488.88">13988 10795 0,'0'18'16,"0"17"-16,0 18 0,17 0 15,-17 17-15,0 19 16,0-19-16,18 106 0,-18-105 16,18 52-16,-18-70 15,35 36 1,-18-54-16,-17 0 16,18-17-16,0-18 0,-1 0 15</inkml:trace>
  <inkml:trace contextRef="#ctx0" brushRef="#br0" timeOffset="92705.96">14235 10936 0,'35'124'16,"-70"-248"-16,70 301 0,-17-36 15,-1-53-15,1 71 16,-18-89 0,17-17-16,-17 18 0,0-18 15,0-1-15,0 37 16,0-72-16</inkml:trace>
  <inkml:trace contextRef="#ctx0" brushRef="#br0" timeOffset="93378.75">16651 10760 0,'18'0'15,"35"-18"1,-36 18-16,54 0 15,-53 18-15,-1-1 16,1 1-16,-18 0 0,0 52 16,-18-52-16,1 17 15,-1 0-15,0-17 0,18 17 16,0-17 0,53 0-16,-18-18 0,1 0 15,-1 0-15,0 0 16,1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lweb.org/anthology/N13-1090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NLP and Word Embeddings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Properties of word embeddings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Analogies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16701" y="1032417"/>
            <a:ext cx="11016090" cy="3114189"/>
            <a:chOff x="516701" y="1032416"/>
            <a:chExt cx="11016090" cy="4560433"/>
          </a:xfrm>
        </p:grpSpPr>
        <p:grpSp>
          <p:nvGrpSpPr>
            <p:cNvPr id="40" name="Group 39"/>
            <p:cNvGrpSpPr/>
            <p:nvPr/>
          </p:nvGrpSpPr>
          <p:grpSpPr>
            <a:xfrm>
              <a:off x="589587" y="1032416"/>
              <a:ext cx="10802319" cy="4502110"/>
              <a:chOff x="621671" y="1224921"/>
              <a:chExt cx="10802319" cy="450211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621671" y="1362676"/>
                <a:ext cx="10802319" cy="4364355"/>
                <a:chOff x="650929" y="1508443"/>
                <a:chExt cx="10802319" cy="4364355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650929" y="2642213"/>
                  <a:ext cx="10802319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828800" y="1508443"/>
                  <a:ext cx="0" cy="4364355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8690124" y="1224921"/>
                <a:ext cx="101021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Apple</a:t>
                </a:r>
              </a:p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(456)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186151" y="1224921"/>
                <a:ext cx="12378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Orange</a:t>
                </a:r>
              </a:p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(6257)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536171" y="1224921"/>
                <a:ext cx="107593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King</a:t>
                </a:r>
              </a:p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(4914)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777254" y="1224921"/>
                <a:ext cx="12731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Woman</a:t>
                </a:r>
              </a:p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(9853)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215506" y="1224921"/>
                <a:ext cx="107593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Man</a:t>
                </a:r>
              </a:p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(5391)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097919" y="1224921"/>
                <a:ext cx="110639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Queen</a:t>
                </a:r>
              </a:p>
              <a:p>
                <a:pPr algn="ctr"/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(7157)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36031" y="2334719"/>
              <a:ext cx="1231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entury Schoolbook" charset="0"/>
                  <a:ea typeface="Century Schoolbook" charset="0"/>
                  <a:cs typeface="Century Schoolbook" charset="0"/>
                </a:rPr>
                <a:t>Gender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6031" y="319978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Royal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6031" y="4064852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Age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701" y="4857421"/>
              <a:ext cx="873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Food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309256" y="2303941"/>
                  <a:ext cx="7328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9256" y="2303941"/>
                  <a:ext cx="732893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309256" y="3169007"/>
                  <a:ext cx="93647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.01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9256" y="3169007"/>
                  <a:ext cx="936475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/>
            <p:cNvSpPr txBox="1"/>
            <p:nvPr/>
          </p:nvSpPr>
          <p:spPr>
            <a:xfrm>
              <a:off x="2309256" y="4034074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0.03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309256" y="4826643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0.09</a:t>
              </a:r>
              <a:endParaRPr lang="en-US" sz="2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17213" y="2306236"/>
              <a:ext cx="367408" cy="766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060960" y="3169007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0.02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060960" y="4034074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0.02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060960" y="4826643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0.01</a:t>
              </a:r>
              <a:endParaRPr lang="en-US" sz="28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675608" y="2303941"/>
              <a:ext cx="934871" cy="766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-0.95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75608" y="3169007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675608" y="4034074"/>
              <a:ext cx="824265" cy="766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0.70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75608" y="4826643"/>
              <a:ext cx="824265" cy="766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7231568" y="2303941"/>
                  <a:ext cx="93647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0.97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568" y="2303941"/>
                  <a:ext cx="936475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7231568" y="3169007"/>
                  <a:ext cx="93647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.95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568" y="3169007"/>
                  <a:ext cx="936475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TextBox 88"/>
            <p:cNvSpPr txBox="1"/>
            <p:nvPr/>
          </p:nvSpPr>
          <p:spPr>
            <a:xfrm>
              <a:off x="7231568" y="4034074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0.69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231568" y="4826643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983272" y="2303941"/>
              <a:ext cx="824265" cy="766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983272" y="3169007"/>
              <a:ext cx="934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-0.01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983272" y="4034074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0.03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983272" y="4826643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0.95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597920" y="2303941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597920" y="3169007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597920" y="4034074"/>
              <a:ext cx="934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-0.02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597920" y="4826643"/>
              <a:ext cx="824265" cy="766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0.97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0" y="6486882"/>
            <a:ext cx="8529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600" dirty="0" err="1">
                <a:latin typeface="Century Schoolbook" charset="0"/>
                <a:ea typeface="Century Schoolbook" charset="0"/>
                <a:cs typeface="Century Schoolbook" charset="0"/>
              </a:rPr>
              <a:t>Mikolov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 et. al., 2013, Linguistic regularities in continuous space word representations]</a:t>
            </a:r>
            <a:br>
              <a:rPr lang="en-US" sz="1600" dirty="0">
                <a:latin typeface="Century Schoolbook" charset="0"/>
                <a:ea typeface="Century Schoolbook" charset="0"/>
                <a:cs typeface="Century Schoolbook" charset="0"/>
                <a:hlinkClick r:id="rId6"/>
              </a:rPr>
            </a:br>
            <a:endParaRPr lang="en-US" sz="16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0AC6FC9-1F36-4477-8D88-792110265986}"/>
                  </a:ext>
                </a:extLst>
              </p14:cNvPr>
              <p14:cNvContentPartPr/>
              <p14:nvPr/>
            </p14:nvContentPartPr>
            <p14:xfrm>
              <a:off x="762120" y="1809720"/>
              <a:ext cx="9379080" cy="4832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0AC6FC9-1F36-4477-8D88-7921102659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2760" y="1800360"/>
                <a:ext cx="9397800" cy="48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Analogies using word vectors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5642" y="1508443"/>
            <a:ext cx="4010526" cy="338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8327897" y="348779"/>
            <a:ext cx="3565458" cy="2851863"/>
            <a:chOff x="421862" y="1371660"/>
            <a:chExt cx="4478472" cy="3260507"/>
          </a:xfrm>
        </p:grpSpPr>
        <p:grpSp>
          <p:nvGrpSpPr>
            <p:cNvPr id="60" name="Group 59"/>
            <p:cNvGrpSpPr/>
            <p:nvPr/>
          </p:nvGrpSpPr>
          <p:grpSpPr>
            <a:xfrm>
              <a:off x="3176331" y="1541496"/>
              <a:ext cx="1724003" cy="1374289"/>
              <a:chOff x="3518411" y="1443550"/>
              <a:chExt cx="1724003" cy="1374289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4456751" y="2293478"/>
                <a:ext cx="785663" cy="524361"/>
                <a:chOff x="4772146" y="2667625"/>
                <a:chExt cx="785663" cy="524361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5030636" y="26676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4772146" y="2734544"/>
                  <a:ext cx="785663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fish</a:t>
                  </a:r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4283797" y="1443550"/>
                <a:ext cx="751434" cy="501051"/>
                <a:chOff x="4490735" y="1337734"/>
                <a:chExt cx="751434" cy="501051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4691036" y="17016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4490735" y="1337734"/>
                  <a:ext cx="751434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dog</a:t>
                  </a:r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3518411" y="2040004"/>
                <a:ext cx="710913" cy="457442"/>
                <a:chOff x="3565283" y="2348017"/>
                <a:chExt cx="710913" cy="457442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4139036" y="24168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3565283" y="2348017"/>
                  <a:ext cx="678948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cat</a:t>
                  </a:r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>
              <a:off x="2785347" y="3233486"/>
              <a:ext cx="2060747" cy="1398681"/>
              <a:chOff x="3399437" y="3304288"/>
              <a:chExt cx="2060747" cy="139868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416794" y="3304288"/>
                <a:ext cx="1043390" cy="594602"/>
                <a:chOff x="4565633" y="2210183"/>
                <a:chExt cx="1043390" cy="594602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5030636" y="26676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4565633" y="2210183"/>
                  <a:ext cx="1043390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apple</a:t>
                  </a: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3399437" y="3595385"/>
                <a:ext cx="1073591" cy="457442"/>
                <a:chOff x="3787013" y="1421995"/>
                <a:chExt cx="1073591" cy="457442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4691036" y="17016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3787013" y="1421995"/>
                  <a:ext cx="1073591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>
                      <a:latin typeface="Century Schoolbook" charset="0"/>
                      <a:ea typeface="Century Schoolbook" charset="0"/>
                      <a:cs typeface="Century Schoolbook" charset="0"/>
                    </a:rPr>
                    <a:t>grape</a:t>
                  </a:r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3476465" y="4245527"/>
                <a:ext cx="1246751" cy="457442"/>
                <a:chOff x="3102452" y="2294177"/>
                <a:chExt cx="1246751" cy="45744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4139036" y="24168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3102452" y="2294177"/>
                  <a:ext cx="1246751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orange</a:t>
                  </a:r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>
              <a:off x="421862" y="3307976"/>
              <a:ext cx="2087243" cy="1324190"/>
              <a:chOff x="1052843" y="4153317"/>
              <a:chExt cx="2087243" cy="1324190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2194471" y="4664898"/>
                <a:ext cx="858832" cy="457442"/>
                <a:chOff x="5030636" y="2568585"/>
                <a:chExt cx="858832" cy="457442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5030636" y="26676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5138035" y="2568585"/>
                  <a:ext cx="751433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one</a:t>
                  </a:r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1052843" y="4153317"/>
                <a:ext cx="1019229" cy="515726"/>
                <a:chOff x="3937508" y="1323059"/>
                <a:chExt cx="1019229" cy="515726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4691036" y="17016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3937508" y="1323059"/>
                  <a:ext cx="1019229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three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1424190" y="5008943"/>
                <a:ext cx="767542" cy="468564"/>
                <a:chOff x="3547461" y="2416825"/>
                <a:chExt cx="767542" cy="468564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4139036" y="24168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547461" y="2427947"/>
                  <a:ext cx="767542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two</a:t>
                  </a: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2216901" y="4193894"/>
                <a:ext cx="923185" cy="457442"/>
                <a:chOff x="4139036" y="2124092"/>
                <a:chExt cx="923185" cy="457442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139036" y="24168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4222194" y="2124092"/>
                  <a:ext cx="840027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>
                      <a:latin typeface="Century Schoolbook" charset="0"/>
                      <a:ea typeface="Century Schoolbook" charset="0"/>
                      <a:cs typeface="Century Schoolbook" charset="0"/>
                    </a:rPr>
                    <a:t>four</a:t>
                  </a:r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p:grpSp>
        </p:grpSp>
        <p:grpSp>
          <p:nvGrpSpPr>
            <p:cNvPr id="63" name="Group 62"/>
            <p:cNvGrpSpPr/>
            <p:nvPr/>
          </p:nvGrpSpPr>
          <p:grpSpPr>
            <a:xfrm>
              <a:off x="432898" y="1371660"/>
              <a:ext cx="2518230" cy="1573887"/>
              <a:chOff x="486092" y="1940981"/>
              <a:chExt cx="2518230" cy="157388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486092" y="2333956"/>
                <a:ext cx="894391" cy="522864"/>
                <a:chOff x="4430790" y="2281921"/>
                <a:chExt cx="894391" cy="522864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5030636" y="26676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4430790" y="2281921"/>
                  <a:ext cx="894391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king</a:t>
                  </a:r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855308" y="1940981"/>
                <a:ext cx="894392" cy="467125"/>
                <a:chOff x="4031719" y="1371660"/>
                <a:chExt cx="894392" cy="467125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4691036" y="17016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4031719" y="1371660"/>
                  <a:ext cx="894392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man</a:t>
                  </a:r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806677" y="3037611"/>
                <a:ext cx="1127956" cy="477257"/>
                <a:chOff x="3367070" y="2416825"/>
                <a:chExt cx="1127956" cy="477257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4139036" y="24168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367070" y="2436640"/>
                  <a:ext cx="1127956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>
                      <a:latin typeface="Century Schoolbook" charset="0"/>
                      <a:ea typeface="Century Schoolbook" charset="0"/>
                      <a:cs typeface="Century Schoolbook" charset="0"/>
                    </a:rPr>
                    <a:t>queen</a:t>
                  </a:r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1699179" y="2253937"/>
                <a:ext cx="1305143" cy="503400"/>
                <a:chOff x="4458416" y="1335385"/>
                <a:chExt cx="1305143" cy="50340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4691036" y="1701625"/>
                  <a:ext cx="137160" cy="1371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4458416" y="1335385"/>
                  <a:ext cx="1305143" cy="457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woman</a:t>
                  </a:r>
                </a:p>
              </p:txBody>
            </p:sp>
          </p:grpSp>
        </p:grpSp>
        <p:sp>
          <p:nvSpPr>
            <p:cNvPr id="64" name="Rectangle 63"/>
            <p:cNvSpPr/>
            <p:nvPr/>
          </p:nvSpPr>
          <p:spPr>
            <a:xfrm>
              <a:off x="515303" y="1508442"/>
              <a:ext cx="4249203" cy="307193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32754" y="3840466"/>
                <a:ext cx="5184433" cy="624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𝑚𝑎𝑛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𝑤𝑜𝑚𝑎𝑛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≈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𝑘𝑖𝑛𝑔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?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754" y="3840466"/>
                <a:ext cx="5184433" cy="6247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A5FB4B-D5F4-4A88-B97A-8171892C7FBD}"/>
                  </a:ext>
                </a:extLst>
              </p14:cNvPr>
              <p14:cNvContentPartPr/>
              <p14:nvPr/>
            </p14:nvContentPartPr>
            <p14:xfrm>
              <a:off x="1333440" y="1758960"/>
              <a:ext cx="9811080" cy="4883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A5FB4B-D5F4-4A88-B97A-8171892C7F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4080" y="1749600"/>
                <a:ext cx="9829800" cy="490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335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Cosine similarity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19892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592737" y="1277610"/>
                <a:ext cx="5945154" cy="624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𝑠𝑖𝑚</m:t>
                      </m:r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𝑤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𝑘𝑖𝑛𝑔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𝑚𝑎𝑛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𝑤𝑜𝑚𝑎𝑛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737" y="1277610"/>
                <a:ext cx="5945154" cy="6247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040894" y="2760973"/>
            <a:ext cx="368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Man:Woman as Boy:Girl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40894" y="3253416"/>
            <a:ext cx="4993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Ottawa:Canada as Nairobi:Kenya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40894" y="3745859"/>
            <a:ext cx="36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Big:Bigger as Tall:Taller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40894" y="4238301"/>
            <a:ext cx="4070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Yen:Japan as </a:t>
            </a:r>
            <a:r>
              <a:rPr lang="en-US" sz="2400" dirty="0" err="1">
                <a:latin typeface="Century Schoolbook" charset="0"/>
                <a:ea typeface="Century Schoolbook" charset="0"/>
                <a:cs typeface="Century Schoolbook" charset="0"/>
              </a:rPr>
              <a:t>Ruble:Russia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399501-8F02-4D81-826A-92DB3FF91800}"/>
                  </a:ext>
                </a:extLst>
              </p14:cNvPr>
              <p14:cNvContentPartPr/>
              <p14:nvPr/>
            </p14:nvContentPartPr>
            <p14:xfrm>
              <a:off x="1467000" y="990720"/>
              <a:ext cx="6178680" cy="1028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399501-8F02-4D81-826A-92DB3FF918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7640" y="981360"/>
                <a:ext cx="6197400" cy="10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22C211E-D7F0-473E-9F2B-6B98E2497F5F}"/>
                  </a:ext>
                </a:extLst>
              </p14:cNvPr>
              <p14:cNvContentPartPr/>
              <p14:nvPr/>
            </p14:nvContentPartPr>
            <p14:xfrm>
              <a:off x="825480" y="1542960"/>
              <a:ext cx="5302800" cy="4737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22C211E-D7F0-473E-9F2B-6B98E2497F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6120" y="1533600"/>
                <a:ext cx="5321520" cy="475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364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7408</TotalTime>
  <Words>150</Words>
  <Application>Microsoft Macintosh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NLP and Word Embeddings</vt:lpstr>
      <vt:lpstr>Analogies</vt:lpstr>
      <vt:lpstr>Analogies using word vectors</vt:lpstr>
      <vt:lpstr>Cosine similarity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le cong</cp:lastModifiedBy>
  <cp:revision>311</cp:revision>
  <dcterms:created xsi:type="dcterms:W3CDTF">2017-07-10T20:19:53Z</dcterms:created>
  <dcterms:modified xsi:type="dcterms:W3CDTF">2020-06-04T16:48:13Z</dcterms:modified>
</cp:coreProperties>
</file>