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6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2:25:52.6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4357 3881 0,'0'-18'31,"0"0"0,17 18-15,-17-17 0,18-19-16,0 19 15,17-36-15,-17 18 16,17-36 0,0 36-16,0-18 15,1 18-15,-1-18 16,36 17-16,-36 1 15,35-18-15,-17 18 16,53-36-16,-53 54 16,71-54-1,-72 53-15,1 1 0,0-1 16,18 18-16,-18-17 0,0 17 16,70-18-16,-70 0 15,18 18-15,-18 0 0,17-17 16,71 17-1,-88 0-15,88 17 16,-53 1-16,-17 0 0,17-1 16,-17 1-16,17-1 0,0 1 15,0 0-15,71 52 16,-71-52-16,0 17 0,71 18 16,-71-18-1,1-17-15,-1 17 16,88 1-16,-88-19 15,1 1-15,-1 0 0,88-1 16,-88 1-16,89-18 16,-107 17-16,19-17 15,-1 0-15,-18 18 0,1-18 16,-1 0-16,1 0 0,70 0 16,-70-18-16,-1 18 15,-17-17-15,53 17 16,-53-18-16,17 1 15,-52 17-15,35-18 16,-35 18-16,-1-18 16,18 1-16,-17-1 15,0-17-15,-1-1 16,1-17 0,-18 36-16,18-54 15,-18 36-15,0 0 0,0-1 16,0-52-16,0 35 15,0 18-15,0 0 0,-18 17 16,18-17-16,-18 35 31,18 18-15,0 17 0,0-18-16,-17 36 15,17-17-15,0-1 0,0 0 16,-18 0-16,18 36 15,0-53-15,18 52 16,-18-52-16,0-1 16,17 19-16,1-19 0,-18 1 15,35 0-15,1-1 16,-1 1-16,0 0 16,18-1-1,-18-17-15,54 18 16,-37-18-16,37 0 15,-19 0-15,36 0 16,-53 0-16,53 0 16,-36 0-16,36 18 15,-35-1-15,-18-17 16,70 18-16,18-1 16,-70-17-16,88 18 15,-89-18 1,89 18-16,-89-18 0,19 0 15,-19 17-15,18-17 16,-17 0-16,105 18 16,-88 0-16,71-1 15,-71-17-15,1 18 0,87 0 16,-88-18 0,0 0-16,89 17 15,-89-17-15,0 18 16,18-18-16,-18 0 0,106 0 15,-106 0-15,106 17 16,-105-17-16,-1 0 16,0 0-16,18 18 0,-18-18 15,0 0-15,18 0 0,70 18 16,-87-18-16,69 17 16,-69-17-16,69 18 15,-87-18-15,88 0 16,-89 0-1,89 18-15,-88-18 16,-1 0-16,1 0 0,-18 0 16,88 17-16,-88-17 15,70 0 1,-70 0-16,18 0 0,-19 0 16,1 0-16,36 0 15,-54 18-15,53-18 16,-53 0-16,36 18 15,-36-18-15,36 17 16,-36-17-16,0 0 16,36 18-16,-1-18 15,-34 0-15,-1 0 16,18 0-16,-18 0 16,0 0-16,36 17 15,-36-17-15,1 0 0,-19 0 16,18 0-16,18 0 15,-17 0-15,52 0 16,-53 0-16,36 0 16,-18 18-16,17-18 15,-35 0-15,1 18 16,34-1 0,-52-17-16,17 18 15,0 0-15,-17-1 0,35 19 16,-18-19-16,1 36 15,-19-18-15,1 1 16,-1-1-16,-17 18 0,18-18 16,0 0-16,-1 1 0,19 17 15,-19-18-15,-17-17 16,18-1-16,-18 1 0,18 17 16,-36-35-1</inkml:trace>
  <inkml:trace contextRef="#ctx0" brushRef="#br0" timeOffset="807.15">9772 2805 0,'0'0'0,"0"-18"31,35-17-15,-17 17 0,17 0-16,18 1 0,0-1 15,0 0-15,17 1 0,19-1 16,122 1 0,-87 17-16,-18-18 0,17 18 15,-17 0-15,0 0 0,70 18 16,-105-1-16,70 1 15,-106-18-15,53 0 16,-52 0-16,-19 0 16</inkml:trace>
  <inkml:trace contextRef="#ctx0" brushRef="#br0" timeOffset="1695.61">12665 2769 0,'35'141'16,"0"-70"-16,1 70 15,-36-70-15,35-1 16,-35-52-16,0-1 16,0-34-16,0-1 0,-18-17 15,1 0-15,-1-36 16,-17-52-16,17 52 15,0-70-15,18 70 16,0-17-16,0 35 16,18 0-16,17 18 0,53 0 15,-52 35-15,17 0 16,0 53-16,-36-18 16,1 36-16,-18-36 15,0 0-15,-18-17 16,1 17-16,-19-17 0,1-1 0,17 1 15,-52 0 1,52-18-16,1 0 0,-1-18 16,18 0-16,0 1 15</inkml:trace>
  <inkml:trace contextRef="#ctx0" brushRef="#br0" timeOffset="1974.24">13353 2223 0,'-18'0'0,"0"17"15,-17 54 1,35-18-16,-18 70 15,18-70-15,0 18 16,18 34-16,0-69 16,35 52-1,-36-53-15,19 0 0,16 1 16,-16-36-16,-19 0 16</inkml:trace>
  <inkml:trace contextRef="#ctx0" brushRef="#br0" timeOffset="2348.07">13688 2663 0,'-18'71'16,"18"-53"-16,18 17 16,-18-17-16,17 17 0,1-17 15,0-1-15,-1-17 16,19 18-16,-19-18 0,1 0 15,0 0-15,-1-35 16,1 17-16,-18 0 16,0-17-16,0 17 0,0 1 15,17 17-15,1 17 16,0 54 0,-18-36-1,17 0-15,1 36 16,-18-36-16,18 36 15,-18-36-15,-18-17 16,18-1-16,-18-17 16,1 0-16,-1 0 15,0-17-15,1-36 16,17 18-16,-18-1 16</inkml:trace>
  <inkml:trace contextRef="#ctx0" brushRef="#br0" timeOffset="2619.44">14111 2223 0,'-18'17'15,"1"-17"1,-1 35-16,18-17 15,-17 0-15,17-1 16,0 1-16,17 35 16,-17-18-16,35 18 15,-17-35-15,17 17 16,-17-17-16,0-18 16,-1 17-16,1-17 0,0 0 15</inkml:trace>
  <inkml:trace contextRef="#ctx0" brushRef="#br0" timeOffset="2797.8">14340 2364 0,'0'0'16,"0"17"-16,0 1 0,18 0 15,-18 17-15,18-18 16,-18 1-16,17-18 15,1 0-15</inkml:trace>
  <inkml:trace contextRef="#ctx0" brushRef="#br0" timeOffset="3026.04">14464 2258 0,'35'17'15,"-70"-34"-15,88 52 0,-53-17 0,53 17 16,-36-17-16,19 17 16,-19-17-16,19 17 15,-36-18-15,0 19 16,0-19 0,-18 1-16,0 0 15,1-18-15,-1 0 16,0 17-16</inkml:trace>
  <inkml:trace contextRef="#ctx0" brushRef="#br0" timeOffset="3403.88">14940 2734 0,'18'0'31,"-1"18"-15,1-18-1</inkml:trace>
  <inkml:trace contextRef="#ctx0" brushRef="#br0" timeOffset="3542.53">15152 2769 0,'0'0'16,"17"0"-16,1 0 15</inkml:trace>
  <inkml:trace contextRef="#ctx0" brushRef="#br0" timeOffset="3671.78">15328 2769 0,'18'0'0,"-1"0"15</inkml:trace>
  <inkml:trace contextRef="#ctx0" brushRef="#br0" timeOffset="3831.61">15734 2681 0</inkml:trace>
  <inkml:trace contextRef="#ctx0" brushRef="#br0" timeOffset="4327.64">15928 2646 0,'0'0'0,"0"17"16,0 1-1,0 0 1,0 17-16,0-17 15,18-1-15,-18 1 16,17 0-16,-17-1 0,35 1 16,-17 0-16,35-18 15,-35-18-15,-1 0 0,19-17 16,-19 17-16,1 1 16,0-36-1,-18 35 1,0 0-16,0 36 15,0 35 1,0-35-16,0 17 16,17 53-1,1-53-15,17 36 16,-17-36-16,-1 1 0,1 16 16,-18-34-16,18-18 15,-18 18-15,-18-18 16,0 0-16,-17 0 15,0 0-15,-53-18 16,52 18-16,-52-18 16,35 1-16,36 17 15,-19-18-15,19 18 0</inkml:trace>
  <inkml:trace contextRef="#ctx0" brushRef="#br0" timeOffset="4817.12">16598 2117 0,'-17'0'16,"-1"0"0,-35 35-1,35-17-15,-17-1 16,0 19-16,0 16 0,17-34 16,18 17-16,-18-17 0,36 17 15,0 1-15,34-19 16,-34 1-1,17-18-15,1 17 0,-1-17 16,-17 0-16,52-17 16,-52-1-16,17 18 15</inkml:trace>
  <inkml:trace contextRef="#ctx0" brushRef="#br0" timeOffset="5004.41">16757 2134 0,'18'0'16,"-1"0"-1,36 0-15,-35 0 16,35 0-16,-36 0 16,1 0-16,0 0 15</inkml:trace>
  <inkml:trace contextRef="#ctx0" brushRef="#br0" timeOffset="5161.26">16898 2205 0,'0'0'0,"0"35"0,18 18 16,-18-18 0,0 1-16,17-19 0,-17 19 15,18-19-15,0 18 16,-1-17-16,1-18 15,0 0-15,-1 0 0,1 0 0</inkml:trace>
  <inkml:trace contextRef="#ctx0" brushRef="#br0" timeOffset="5477.69">17145 2364 0,'0'0'0,"0"17"0,18-17 0,-18 18 0,0 0 15,35-1 1,-35 1-16,18-1 16,-1-17-16,1 18 15,-1-18-15,1 0 16,0 0-16,-18 18 16,17-18-1,-17 17 1,-17 1-1,17 0-15,-18-1 16,18 1 0,-18-18-1,1 0 1,17-18 0</inkml:trace>
  <inkml:trace contextRef="#ctx0" brushRef="#br0" timeOffset="6017.26">17321 2364 0,'0'0'0,"0"-18"16,-17 18 15,17 18-15,0 35-1,0-18-15,0 0 16,0 0-16,0 1 0,0-1 16,0 0-16,0-17 15,-18-1-15,0-17 16,1 18 0,-1-36-16,1 1 15,-1 17-15,18-18 16,0 1-16,-18-1 15</inkml:trace>
  <inkml:trace contextRef="#ctx0" brushRef="#br0" timeOffset="7386.04">17498 2064 0,'0'-18'16,"-18"18"-16,36 0 31,-1 35-31,19-17 16,-19 0-16,54 17 15,-36-17-15,18 17 16,-35-17-16,-1 17 16,-17-18-1,-35 36-15,0-35 16,-18 17-16,35-17 16,-17 17-16,17-17 15,18-1-15</inkml:trace>
  <inkml:trace contextRef="#ctx0" brushRef="#br0" timeOffset="7680.21">18027 1923 0,'0'0'16,"0"17"-16,-18 1 0,18 52 15,0-17-15,0 0 16,-17 106-16,17 0 16,0-89-16,0 71 15,0-88-15,17 53 16,1-70-1,0-1-15,35 18 16,-36-36-16,1-17 0,-1-17 16</inkml:trace>
  <inkml:trace contextRef="#ctx0" brushRef="#br0" timeOffset="7858">18344 2540 0,'0'0'16,"36"53"-16,-1-35 0,-17 17 15,52-18-15,-52 1 16,35 0-16,-18-18 16,-17 0-16</inkml:trace>
  <inkml:trace contextRef="#ctx0" brushRef="#br0" timeOffset="8036.56">18574 2434 0,'-36'53'16,"72"-106"-16,-107 141 0,1-17 16,52-36-1,0 18-15,18-18 16,0-17-16,0 0 15,18-1-15,0 1 0</inkml:trace>
  <inkml:trace contextRef="#ctx0" brushRef="#br0" timeOffset="8274.51">18803 1923 0,'0'0'16,"71"88"-16,-36-35 0,18 70 15,-36-52 1,1-1-16,0 107 16,-18-89-16,0-18 15,0 1-15,-18 0 0,0-18 16,-17-1-16,0 1 0,-36 18 15</inkml:trace>
  <inkml:trace contextRef="#ctx0" brushRef="#br0" timeOffset="8942.55">19703 2399 0,'17'0'16,"-17"18"-1,53-18-15,-18 17 16,18-17-16,-35 18 16,17-18-1</inkml:trace>
  <inkml:trace contextRef="#ctx0" brushRef="#br0" timeOffset="9048.14">19826 2628 0,'35'0'15,"-17"-17"-15,0 17 0,-1-18 16</inkml:trace>
  <inkml:trace contextRef="#ctx0" brushRef="#br0" timeOffset="10138.5">20585 2117 0,'17'17'16,"1"54"-1,0-18-15,-1 0 16,36 88-16,-53-71 15,35 36-15,-17-71 16,-18 18 0,18-53-16,-18 18 0,-18-18 15,18-18-15,-35-52 16,17 35-16,-17-89 16,35 71-16,0-106 15,0 89-15,35-107 16,0 89-16,54 18 15,-37 52-15,19 18 16,-36 18-16,18 35 16,-53 0-16,0 35 15,-17-35-15,-36 17 16,35-34-16,-53 16 16,54-34-1,-36 0-15,35-18 16,1 0-16</inkml:trace>
  <inkml:trace contextRef="#ctx0" brushRef="#br0" timeOffset="10710.42">21396 1887 0,'0'0'16,"0"18"-16,-18 0 16,18 35-16,-17-18 15,17 18-15,-18 0 0,18 17 16,0-17-16,0 71 15,18-71-15,17 35 16,-17-53-16,17 18 16,-17-35-16,-1-1 15,1-17-15,-1 0 16</inkml:trace>
  <inkml:trace contextRef="#ctx0" brushRef="#br0" timeOffset="11095.48">21713 2346 0,'0'53'16,"0"-18"-16,18 18 16,-18-35-16,18-1 15,-1 1-15,1 0 16,0-18-16,17 0 15,-17 0-15,17-53 16,-35 35-16,18-35 16,-18 18-16,0 17 15,17 1-15,-17-1 0,18 36 16,-1 35 0,-17-18-16,18 71 15,-18-71-15,18 53 16,-18-53-16,17 18 15,-17-35-15,0 0 16,-17-18-16,-1 0 16,0 0-16,-17-18 15,0-35 1,17 18-16,1-1 16</inkml:trace>
  <inkml:trace contextRef="#ctx0" brushRef="#br0" timeOffset="11391.08">22207 1923 0,'0'17'0,"-17"1"16,17 0-16,-18-1 15,0 1-15,-17 17 16,35-17-16,0 17 16,0-17-1,18 17 1,-1-17-16,1-1 0,0 1 16,-1 0-16,19-18 15,-1 0-15,-17 0 16,-18-18-16</inkml:trace>
  <inkml:trace contextRef="#ctx0" brushRef="#br0" timeOffset="11589.49">22419 1976 0,'0'17'31,"0"18"-31,0-17 15,0 17-15,18-17 16,-1 17-16,-17-17 16,0 0-16,18-1 0,0-17 15,-1 0 1</inkml:trace>
  <inkml:trace contextRef="#ctx0" brushRef="#br0" timeOffset="11841.27">22560 1887 0,'18'18'0,"-36"-36"0,53 36 16,1 17-16,-19-17 16,36 0-1,-35-1-15,0 1 0,-1-1 16,-17 1-16,0 0 15,0-1-15,-17 1 16,-1-18-16,0 18 0,1-18 16,17 17-1</inkml:trace>
  <inkml:trace contextRef="#ctx0" brushRef="#br0" timeOffset="12225.53">23160 1711 0,'0'0'0,"-18"35"16,18 18-16,0 71 15,0-71-15,0 17 0,0 18 16,18-17-16,0-18 0,-1 17 16,1-17-16,-1 0 0,1 0 15,0 0-15,-18-35 16,17-1-16</inkml:trace>
  <inkml:trace contextRef="#ctx0" brushRef="#br0" timeOffset="12540.63">23477 2223 0,'36'17'16,"-72"-34"-16,89 52 0,-17-18 15,-1 1-15,18 0 16,-36-18-16,19 17 15,-19-17-15,1 0 16</inkml:trace>
  <inkml:trace contextRef="#ctx0" brushRef="#br0" timeOffset="12712.17">23724 2134 0,'0'0'15,"-53"53"-15,18-17 16,17-19-16,-17 18 0,18 18 16,17-17-16,-18-1 15,18-17-15,35 17 16</inkml:trace>
  <inkml:trace contextRef="#ctx0" brushRef="#br0" timeOffset="13029.64">23936 1676 0,'0'0'16,"53"35"-16,-18 0 0,36 36 16,-36-18-16,0-18 15,1 18-15,-1 0 0,-18 0 16,1 17-16,0 36 16,-18-53-16,-36 53 15,19-53-15,-1-18 0,1 0 16,-19 18-16,19-35 15,-1-18-15</inkml:trace>
  <inkml:trace contextRef="#ctx0" brushRef="#br0" timeOffset="13892.32">24694 1852 0,'18'53'16,"0"0"-16,35 70 16,-36-52-1,19 0-15,16 87 16,-16-87-16,-19-18 0,19 17 15,-36-34-15,17-19 16,-34-34 0,-19-54-1,19 18-15,-19-53 16,19 36-16,-1-1 16,18-17-16,-17-18 0,-1-88 15,18 106-15,35-18 16,0 88-16,1 1 15,-1 17-15,18 0 0,-18 17 16,1 19-16,-1-1 16,-18 0-16,1 53 15,-18-35-15,-35 18 16,17-36-16,1-17 16,-89 35-16,70-53 15,1-18 1,17 0-1</inkml:trace>
  <inkml:trace contextRef="#ctx0" brushRef="#br0" timeOffset="14130.5">25453 1588 0,'0'35'31,"-18"35"-15,1-34-16,-1 105 16,0-71-16,1 89 15,17-71-15,35 36 16,-17-71-16,17 0 0,0-18 16,36 18-16,-36-53 15,36 17 1</inkml:trace>
  <inkml:trace contextRef="#ctx0" brushRef="#br0" timeOffset="15038.26">25841 2064 0,'0'35'15,"0"-17"-15,18 35 16,-18-18-16,35 18 15,0-36-15,0 19 16,1-36 0,17 0-16,-36 0 15,19-53-15,-19 35 16,-17-35-16,0 36 16,0-36-16,0 35 15,0 36 1,0-1-1,18 19-15,17 69 16,-17-52-16,17 53 16,-17-71-16,-1 18 15,1 0-15,-18-35 16,0 0-16,0-1 0,-18-17 16,1 0-16,-36-17 15,17-1-15,-16-17 16,16-1-16,19 1 0,-19 0 15,19 0-15,-1-18 16</inkml:trace>
  <inkml:trace contextRef="#ctx0" brushRef="#br0" timeOffset="15327.87">26335 1623 0,'0'0'16,"-18"0"15,1 35-31,-1-35 16,0 18-16,1-1 0,-1 36 15,18-35 1,0 17-1,18-17-15,-1-1 16,1 1-16,35-18 16,-18 18-16,-17-18 15,17-18-15</inkml:trace>
  <inkml:trace contextRef="#ctx0" brushRef="#br0" timeOffset="15571.58">26476 1693 0,'0'-17'16,"0"34"-16,18-34 16,-1 17-16,1 17 15,-18 1 1,0 0-16,0-1 16,0 1-16,0 0 15,-18-1-15,18 1 16,36-18-1,-19 17 1,18-17-16,-17 0 16,17 0-16,-35-17 15</inkml:trace>
  <inkml:trace contextRef="#ctx0" brushRef="#br0" timeOffset="15911.08">26723 1588 0,'18'0'16,"-1"17"-1,18 1 1,-17-18-16,17 17 0,-17 1 16,35 0-16,-53-1 15,18 19-15,-18-19 16,-18 1 0,0 0-16,-35-1 15,36 1-15,-1-18 16,0 0-16,1 17 0</inkml:trace>
  <inkml:trace contextRef="#ctx0" brushRef="#br0" timeOffset="16222.73">27182 1323 0,'17'35'0,"-17"0"15,18 1-15,-18 17 0,17 17 16,-17 1-16,18-1 0,0 89 15,-18-71 1,17 0-16,1-17 0,0-18 16,-1 18-16,19 17 15,-36-53-15,17-17 0,-17-1 16,18-17-16</inkml:trace>
  <inkml:trace contextRef="#ctx0" brushRef="#br0" timeOffset="16766.99">27640 1976 0,'18'17'31,"35"18"-15,-36-17-16,1 0 16,0-1-16,17 1 0,-17-18 15,-1 18-15,1-18 16,-1 0-16</inkml:trace>
  <inkml:trace contextRef="#ctx0" brushRef="#br0" timeOffset="16939.96">27834 1940 0,'-53'71'16,"36"-36"-16,-36 36 15,35-36-15,18-17 0,0 17 16,0 0-16,0-17 0,18 17 16,-1-17-16</inkml:trace>
  <inkml:trace contextRef="#ctx0" brushRef="#br0" timeOffset="17112.15">28099 2205 0,'0'0'15,"-53"53"-15,35-36 0,-35 36 16,36-35-16,-1 0 16,0-1-16,18 1 0</inkml:trace>
  <inkml:trace contextRef="#ctx0" brushRef="#br0" timeOffset="17845.3">28399 1905 0,'0'0'0,"0"18"32,0 17-32,17-17 15,1 34 1,0-34-16,34 17 16,-34-17-16,35-18 15,-35 0-15,17-18 16,-17 1-16,-1-19 15,1 19-15,-18-36 16,0 35 0,17 1-16,-17 52 15,0-17-15,0 17 16,18 18-16,0 35 16,-1-53-16,1 53 15,0-52-15,-18-1 16,0 0-16,0-17 15,-18-18-15,0 0 16,1 0-16,-1-18 0,0 1 16,-34-19-16,34 1 15,-35-35 1,35 34-16,1-17 16</inkml:trace>
  <inkml:trace contextRef="#ctx0" brushRef="#br0" timeOffset="18126.21">28893 1429 0,'0'0'15,"-18"0"1,0 17-16,1 19 15,-1-19-15,18 19 16,0-19-16,0 1 16,18 0-1,-18-1-15,17 1 0,36 17 16,-35-35-16,17 18 16,0-18-16,-17 17 15,0-17-15,-1-17 0</inkml:trace>
  <inkml:trace contextRef="#ctx0" brushRef="#br0" timeOffset="18336.75">29175 1499 0,'0'18'31,"0"0"-31,17-1 15,-17 1-15,0 0 0,18-1 0,0 1 16,-18-1 0,17 1-1,1-18 1</inkml:trace>
  <inkml:trace contextRef="#ctx0" brushRef="#br0" timeOffset="18613.58">29298 1358 0,'0'0'16,"18"0"-16,-1 18 16,19 17-16,-1-17 15,-17-1-15,17 1 16,0 17-16,-17-35 15,-18 18-15,0 0 16,0-1-16,-18 1 31,1-18-31,17 18 16,-18-18-16,0 17 16,18 1-16,-17-18 15</inkml:trace>
  <inkml:trace contextRef="#ctx0" brushRef="#br0" timeOffset="19335.82">29669 1182 0,'0'0'0,"0"-18"16,17 36 0,1 17-1,52 36 1,-34-18-16,52 35 16,-53-35-16,18 53 15,-18-54-15,-17 54 16,-18-53-16,0 0 0,0 0 15,-18-18-15,-17 1 0,17-1 16,-34 18 0,34-36-16,-17 1 15,17-18 1</inkml:trace>
  <inkml:trace contextRef="#ctx0" brushRef="#br0" timeOffset="19809.02">30339 1729 0</inkml:trace>
  <inkml:trace contextRef="#ctx0" brushRef="#br0" timeOffset="20030.87">30727 1711 0,'0'0'0,"18"-18"15,-1 18 1,1 0-1,0 0-15</inkml:trace>
  <inkml:trace contextRef="#ctx0" brushRef="#br0" timeOffset="20181.27">30921 1693 0,'18'0'31,"-1"0"-15,1 0-16</inkml:trace>
  <inkml:trace contextRef="#ctx0" brushRef="#br0" timeOffset="20320.34">31168 1711 0,'18'-18'16,"-1"18"-16,1 0 16</inkml:trace>
  <inkml:trace contextRef="#ctx0" brushRef="#br0" timeOffset="21947.27">25612 3581 0,'0'0'0,"17"53"16,19 70-16,-19-52 15,1 70-15,0-88 16,-1 70-16,-17-88 16,18 18-16,-18-35 15,0-36 1,-18-17-16,1-18 15,-1-53-15,0 53 16,18-70-16,0 52 16,18-87-1,0 87-15,17 1 0,35-19 16,-17 72-16,-17 17 16,16 0-16,-34 0 0,17 35 15,-35 0-15,-17 18 16,-1-18-16,-17 1 15,17-19-15,-17 19 0,0-19 16,-1 1 0,19 0-16</inkml:trace>
  <inkml:trace contextRef="#ctx0" brushRef="#br0" timeOffset="22167.02">26300 3228 0,'-18'18'15,"36"-36"-15,-36 71 0,0 35 16,1-17-16,17 70 16,17-71-16,-17 1 0,18-1 15,35 36-15,-18-71 16,18 18-16,-35-35 15,17 0 1,-17-18-16</inkml:trace>
  <inkml:trace contextRef="#ctx0" brushRef="#br0" timeOffset="23062.78">26688 3669 0,'0'18'31,"17"-1"-31,-17 1 16,18-1-1,0-17-15,-1 0 16,1 0-16,-18-17 16,17-1-16,-17 1 0,36-19 15,-36 19-15,35 17 16,-17 0-1,-1 35 1,1 0-16,0 18 0,-1 35 16,1-35-16,0-18 15,-1 1-15,-17-1 0,18 0 16,-18 1-16,0-19 16,-18-17-1,1 0-15,-1-17 16,-35-19-1,35 19-15,-17-36 16,17 35-16,18 0 16,-17-17-16,17 18 0</inkml:trace>
  <inkml:trace contextRef="#ctx0" brushRef="#br0" timeOffset="23451.15">27234 3122 0,'-35'0'16,"18"0"-1,-19 18 1,19-1-16,-19 1 16,36 0-16,0-1 15,-17 1-15,17 17 0,17-17 0,-17-1 16,36 19-1,-1-1-15,-17-17 16,17-18-16,-18 0 16,1 0-16,0 0 15,-1-18-15,-17 0 0</inkml:trace>
  <inkml:trace contextRef="#ctx0" brushRef="#br0" timeOffset="23623.11">27305 3122 0,'0'-18'16,"35"18"-1,1 0-15,-19 0 16,18-17-16,-17 17 16</inkml:trace>
  <inkml:trace contextRef="#ctx0" brushRef="#br0" timeOffset="23780.04">27358 3157 0,'0'0'15,"18"53"-15,-1-17 0,1-1 16,17 18 0,-17-36-16,17 19 15,-17-19-15,-18 1 0,35-18 16,-17-18-1</inkml:trace>
  <inkml:trace contextRef="#ctx0" brushRef="#br0" timeOffset="24129.77">27587 3246 0,'0'0'15,"0"35"-15,0-18 0,18 1 16,0 0-1,-18-1-15,17-17 0,1 18 16,-1-18-16,-17-18 16,18 18-16,-18-17 0,18-1 15,-18 0-15,17 18 16,-17-17 0,0 34-16,18-17 15,-18 53-15,18 0 16,-18-17-16,17 17 15,1-36-15,-18 1 16,0 17 0,-35-35-1,17 0-15,-17-18 16,17 18-16,-17-17 16,17-1-16,1 18 15,-1-17-15</inkml:trace>
  <inkml:trace contextRef="#ctx0" brushRef="#br0" timeOffset="24502.17">27852 3016 0,'0'-17'16,"0"34"-16,17-17 16,1 18-1,35 17 1,-35 0-16,52 1 15,-52-19-15,17 1 16,-17 0-16,-1-1 16,-17 1-1,-17-18-15,-19 18 16,19-18-16,-1 17 0,-17-17 16,35 18-1,-18 17-15</inkml:trace>
  <inkml:trace contextRef="#ctx0" brushRef="#br0" timeOffset="24857.95">28293 2981 0,'0'0'0,"0"88"0,0-35 16,17 71-1,-17-54-15,18 1 0,0 52 16,-1-52-16,19 35 16,-19-71-16,1 0 15,0-17-15,-1 17 16,-17-17-16,18-36 16,-1 18-16</inkml:trace>
  <inkml:trace contextRef="#ctx0" brushRef="#br0" timeOffset="25065.68">28628 3422 0,'35'35'15,"-17"-17"-15,52 17 16,-34-17-16,17 17 15,-36-17-15,19-18 0,-19 17 16,1 1 0,-1-18-16</inkml:trace>
  <inkml:trace contextRef="#ctx0" brushRef="#br0" timeOffset="25231.9">28893 3422 0,'0'0'0,"-53"53"16,35-18-16,0 0 0,-17 18 15,35-17-15,0-19 16,0 19 0,0-19-16,0 1 0</inkml:trace>
  <inkml:trace contextRef="#ctx0" brushRef="#br0" timeOffset="25759.09">29281 3598 0,'0'36'15,"-18"-1"1,0 0-16,18-17 16,-17-1-16,17 1 15,0 0-15,0-1 16</inkml:trace>
  <inkml:trace contextRef="#ctx0" brushRef="#br0" timeOffset="26222.2">29545 3440 0,'0'0'0,"0"17"16,0 1-16,0 17 15,18-17-15,17 17 16,-17-17-16,17-1 16,-17-17-16,17 0 15,-17-17-15,-18-1 16,17 0-1,-17 1-15,0-1 0,0 1 16,0-1-16,18 18 16,-1 0-1,1 53-15,0-18 16,-1 0-16,1 18 0,0 35 16,-1-52-1,-17-1-15,18 36 16,-18-19-16,-18-34 15,-17 0 1,0-18-16,-1-36 16,19 36-1,-36-35-15,35 0 16,-17-18-16</inkml:trace>
  <inkml:trace contextRef="#ctx0" brushRef="#br0" timeOffset="26498.81">30039 2946 0,'0'0'16,"-18"0"-16,1 0 0,-1 0 15,-17 35-15,17 0 16,1 18-16,17-35 16,0 17-16,17-17 15,-17 17-15,18-17 16,-1-1-16,36 19 0,-35-36 16,0 17-16,-1-17 0,1 0 15,0 0-15</inkml:trace>
  <inkml:trace contextRef="#ctx0" brushRef="#br0" timeOffset="26683.99">30215 3052 0,'18'35'15,"-18"-18"-15,0 1 16,18 0-16,-1-1 0,1-17 15,0 18-15,-18 0 16,35-18-16,-17 0 16</inkml:trace>
  <inkml:trace contextRef="#ctx0" brushRef="#br0" timeOffset="26944.38">30374 2928 0,'18'18'16,"17"-1"-16,-17 1 15,-1 0-15,1-18 16,0 17-16,-1 1 0,1-18 0,0 18 16,-18-1-1,0 1 1,0-1-16,-18-17 15,-17 18 1,17 0-16,0 17 16,1-35-1</inkml:trace>
  <inkml:trace contextRef="#ctx0" brushRef="#br0" timeOffset="27222.38">30727 3404 0,'18'0'16,"-1"0"-1,1 0 1,0 0-16</inkml:trace>
  <inkml:trace contextRef="#ctx0" brushRef="#br0" timeOffset="27372.08">30939 3422 0,'17'-18'47,"1"18"-47,0 0 15</inkml:trace>
  <inkml:trace contextRef="#ctx0" brushRef="#br0" timeOffset="27523.46">31097 3404 0,'18'0'32,"-18"-17"-17,18 17 1</inkml:trace>
  <inkml:trace contextRef="#ctx0" brushRef="#br0" timeOffset="27728.97">31380 3387 0,'0'0'15,"0"17"1,0 1 0,0 0-16,0 17 15,-18-17-15,18-1 16,0 1-16,0-1 16</inkml:trace>
  <inkml:trace contextRef="#ctx0" brushRef="#br0" timeOffset="28468.47">31697 3175 0,'-18'0'15,"1"18"1,17-1 0,0 1-16,17 0 0,-17 17 0,71 35 15,-36-34 1,1-36 0,16 17-16,-16-34 15,-36-1-15,35-17 16,-35 17-16,0-35 15,0 36-15,18-19 16,-18 54 15,17 70-15,-17-35-16,18 53 16,-18-53-16,18 0 0,-18 35 15,0-53 1,0-17-16,-18 17 15,0-35-15,1 0 16,-1 0-16,-35-35 16,35 17-16,1-17 15,-1 17-15,1-17 0,-1 0 16,-35-36-16</inkml:trace>
  <inkml:trace contextRef="#ctx0" brushRef="#br0" timeOffset="28852.57">32120 2716 0,'0'0'0,"-17"0"31,-1 18-15,1 0 0,-1-1-16,0 1 15,18 17-15,0-17 0,-17 35 16,17-36-16,17 1 0,19 17 15,-36-17-15,35 0 16,-18-18-16,1 17 16,0-17-16,-1 18 15,1-18 1,0 0-16</inkml:trace>
  <inkml:trace contextRef="#ctx0" brushRef="#br0" timeOffset="29079.19">32262 2752 0,'17'0'15,"1"0"-15,17 0 16,-17 0-16,35 0 15,-36-18-15,19 18 16,-19 0 0,-34-18-1</inkml:trace>
  <inkml:trace contextRef="#ctx0" brushRef="#br0" timeOffset="29214.15">32385 2787 0,'0'53'16,"0"-106"-16,0 141 15,0-35-15,18-18 16,-18-17-16,17 17 16,1-35-16,-18 18 15,18-18-15,-1-18 16</inkml:trace>
  <inkml:trace contextRef="#ctx0" brushRef="#br0" timeOffset="29568.93">32526 2946 0,'0'35'16,"18"-17"-1,-1-1 1,1-17-16,0 0 0,-1 0 16,1-17-1,-18-1 1,18 18-16,-18-18 15,17 1-15,1 17 16,-18 17-16,0 19 16,18-1-16,-18 35 15,0-52-15,0 17 16,17 1-16,-17-19 0,0 19 16,0-19-16,0 1 15,-17-18 1,-1 0-16,0 0 0,1-35 15,-1 35-15,0-36 16,18 19-16,0-1 16,0 0-1</inkml:trace>
  <inkml:trace contextRef="#ctx0" brushRef="#br0" timeOffset="29770.18">32826 2928 0,'35'0'16,"-17"0"0,17 0-16,-17 0 15,-1 0-15,1 0 16,-18-18-1</inkml:trace>
  <inkml:trace contextRef="#ctx0" brushRef="#br0" timeOffset="30209.34">33108 2734 0,'0'-18'0,"0"36"16,0 0-16,0 17 15,0 0 1,0-17-16,0 17 0,18-17 0,-18 17 15,17-17-15,-17-1 16,18 1-16,0 0 16,-1-18-1,1-18 1</inkml:trace>
  <inkml:trace contextRef="#ctx0" brushRef="#br0" timeOffset="30537.9">33249 2663 0,'18'0'15,"-18"18"-15,35 0 16,-17-18-1,17 35-15,-17-17 16,-1-18-16,1 17 0,0 1 16,-1 0-16,1-1 0,0 1 15,-1 17 1,1-35-16,-18 35 16,-18-17-16,1 0 15,-19 17 1,19-17-16,-1-1 0,-17 19 15,17-19-15,1 1 16</inkml:trace>
  <inkml:trace contextRef="#ctx0" brushRef="#br0" timeOffset="31255.05">33479 2558 0,'0'-18'0,"0"36"0,17-54 15,1 36 1,0 0 0,-18 18-1,17 0 1,1 17-16,-1 0 0,1 0 0,35 71 15,-35-35-15,-1-18 16,19 88 0,-1-18-16,-35-70 15,0 0-15,-18 88 16,-17-70 0,17-36-16,-35 36 15,18-54-15,0 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2:27:32.2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6491 6279 0,'0'18'16,"0"0"30,0-1-30,18-17 47,-1 0-48,1 0 1,0 0-1,-1 0-15,19 0 16,-19 0-16,36-17 16,0 17-16,-35 0 15,17 0-15,-17 0 0,17 0 16,18 0 0,-18 0-16,36 0 15,-36 17-15,-17-17 16,17 0-16,0 0 0,18 18 15,-18-18-15,18 18 16,-17-18-16,34 17 16,-35-17-16,54 0 15,-37 0-15,54 0 16,-53 0-16,53 0 16,-53 0-16,0 0 15,17 0-15,-17 0 16,53 0-16,-35 0 15,-18 0-15,17 0 0,-17 0 16,18-17-16,-1 17 0,1 0 16,52 0-16,-52 0 15,70 0-15,-71 0 16,1 0 0,0 0-16,17 0 0,-18-18 0,89 18 15,-88-18-15,105 1 16,-105 17-16,105-18 15,-88 18 1,0 0-16,-17 0 0,17 0 16,0 0-16,1 0 0,69-18 15,-70 18-15,89 0 16,-107 0-16,107 18 16,-89-18-16,0 0 15,71 18 1,-71-18-16,0 0 0,89 0 15,-89 0-15,0 0 16,0 0-16,0 0 0,89 0 16,-89 0-16,88 0 15,-87 0 1,-1 0-16,0 0 0,106 0 16,-106 0-16,0 0 15,18 0-15,-18 0 0,107 0 16,-107 0-1,0 0-15,0 0 0,0 0 16,-17 0-16,17 0 0,0 0 16,0 0-16,1 0 0,105 0 15,-106 0-15,106 0 16,-106 0-16,106 0 16,-88 0-16,106 0 15,-1 0 1,19 0-1,-125 0-15,1 0 0,124-18 16,-125 18 0,125-18-16,-124 18 0,123-17 15,-123 17 1,123 0-16,-123-18 16,105 1-16,-105 17 15,71-18 1,-89 18-16,-18 0 0,54-18 15,-89 18-15,36-17 16</inkml:trace>
  <inkml:trace contextRef="#ctx0" brushRef="#br0" timeOffset="27103.89">4621 6244 0,'-17'0'16,"17"18"-1,-18-18 17,18 17-1</inkml:trace>
  <inkml:trace contextRef="#ctx0" brushRef="#br0" timeOffset="27415.71">4621 6244 0,'0'0'0,"0"18"15,18-18-15,-18 17 63,0 1-63,0 0 15,-18 35 1,1-18-16,-1 0 0,-17 18 0,17 0 16,-52 88-1,17-70-15,-53 105 16,53-88-16,0 0 0,18-17 15,-18 0-15,0-1 0,18-17 16,-1 18-16,1-36 0,0 18 16,17-18-16,1 0 0,17 1 15,-18-36 1</inkml:trace>
  <inkml:trace contextRef="#ctx0" brushRef="#br0" timeOffset="27916.93">4374 6297 0,'0'0'0,"18"-18"31,17-17-31,1 18 16,17-36-1,-18 35-15,0 18 0,18-18 16,-35 36-16,-1 17 15,1 1-15,-18-1 0,0 0 16,18 53 0,-18-52-16,0-1 0,0 35 15,0-52-15,0 17 16,0-17-16</inkml:trace>
  <inkml:trace contextRef="#ctx0" brushRef="#br0" timeOffset="28428.65">2716 7814 0,'0'0'16,"0"18"-16,0 35 15,0 0-15,0-1 0,0 54 16,0-35-16,0-18 16,0 0-16,18 0 0,17 17 15,1-52 1,-1-1-16,-17-17 16</inkml:trace>
  <inkml:trace contextRef="#ctx0" brushRef="#br0" timeOffset="28680.23">3069 8114 0,'0'53'0,"0"-106"0,0 123 16,0-34 0,18-19-16,-1-17 0,1 0 15,17 0-15,-17-17 16,35-19-16,-53 19 15,18-36 1,-18 18-16,-18 17 0,-17-17 16,-1 35-16,1-18 15,17 18-15,1 18 16,17-1 0,0 1-16</inkml:trace>
  <inkml:trace contextRef="#ctx0" brushRef="#br0" timeOffset="29072.22">3493 8026 0,'0'53'16,"0"-106"-16,0 123 0,-18-52 16,18 0-16,0-1 0,0 18 15,18-35-15,-1 0 16,-17-17-16,18-18 15,-18 17-15,0 0 16,0-17-16,0 17 16,-18-17-16,18 17 15,0 36 1,35 17 0,-17 18-16,53 53 15,-54-53 1,19-18-16,-1 18 0,-18-18 0,1 36 15,-18-36-15,-18 18 16,1-17-16,-18-19 16,-1 1-16,-52 17 15,35-35-15,-53 18 16,53-18-16,-35 0 16,53-18-16,-18 0 15</inkml:trace>
  <inkml:trace contextRef="#ctx0" brushRef="#br0" timeOffset="94734.06">22595 5327 0,'-17'-18'16,"-1"1"0,1 17-16,17 17 15,-18 19 1,18-19-16,0 19 16,0-1-16,0 0 0,18 71 15,-18-36-15,17 107 16,-17-71-16,0 141 15,-17-106-15,-1 159 16,18-142-16,-18 160 16,18-177-1,-17 141-15,17-158 16,0 123-16,0-142 16,-18 72-16,18-89 15,-18 18-15,18-53 16,-17 0-1</inkml:trace>
  <inkml:trace contextRef="#ctx0" brushRef="#br0" timeOffset="95368.35">21678 6914 0,'0'0'0,"18"0"15,-1 18 1,19-18-16,-1 0 16,0 0-16,71 35 15,-35-35-15,87 36 16,-52-36-16,124 35 15,-107-35-15,1 0 16,34 0-16,160 0 0,-142 0 16,195-35-1,-177 35-15,141-18 16,-176 18-16,-18 0 0,17 0 16,125 0-16,-160 0 15,89 0-15,-124-18 16,0 18-16,-70 0 15,-36 0 1</inkml:trace>
  <inkml:trace contextRef="#ctx0" brushRef="#br0" timeOffset="96863.87">22737 7938 0,'0'-18'94,"0"0"-79,0 1-15,0-19 16,0 1-16,17 17 15,1-52 1,-1 17-16,-17 18 0,18-1 16,17-34-1,-17 35 1,0-1-16,-1-17 16,1 36-16,0-1 0,17-35 15,-35 18-15,35-18 16,-17 35-16,-18 1 15,17-19-15,1 19 0,0-19 16,-1 1 0,1 18-16,0-1 0,35-35 15,-36 18-15,36-18 16,-35 35 0,-1 1-16,1-19 0,0 19 15,35-36-15,-36 35 16,1 0-16,-1 1 0,19-1 15,17-17-15,-36 17 16,19 1-16,-19-1 0,36-17 16,-18 17-1,1-17-15,17-1 16,-36 19-16,36-18 16,-18-1-16,1 36 0,-19-17 15,54-19-15,-36 19 16,36-19-1,-18 19-15,17-36 16,-17 35-16,18-17 16,-36 17-16,53-17 15,-53 17-15,1 1 0,52-18 16,-53 35 0,53-18-16,-52 0 15,17 1-15,-18 17 0,0-18 16,18 0-16,-18 18 15,1-17-15,-1 17 0,35-18 16,-17 18-16,18 0 16,-36 0-16,0-18 15,18 18-15,-35 0 16,35-17-16,-35 17 16,17 0-16,-18 0 15,1 0 1</inkml:trace>
  <inkml:trace contextRef="#ctx0" brushRef="#br0" timeOffset="100602.53">27922 5821 0,'0'-18'0,"18"36"16,-18 35 0,18 0-16,-1 53 15,-17-54 1,18 72-16,-18-54 16,0-17-16,18 0 0,-18-17 15,35 52-15,-35-53 16,35 0-16</inkml:trace>
  <inkml:trace contextRef="#ctx0" brushRef="#br0" timeOffset="102441.8">28346 6262 0,'-18'0'16,"0"17"0,1 1-1,17 35 1,0-35-16,0 35 16,0-36-16,17 18 15,1-35-15,17 18 16,1-18-16,-19-18 15,19 1-15,-36-1 16,17-17-16,-17 17 16,0-17-16,-17 35 15,-1-18-15,0 1 16,-35 17 0,36 0-16</inkml:trace>
  <inkml:trace contextRef="#ctx0" brushRef="#br0" timeOffset="102873.45">28610 6332 0,'-17'18'15,"34"-36"-15,-52 54 0,35-19 0,0 1 16,0 0-16,18 34 15,-1-34-15,19 0 16,-1-18-16,0 0 16,0 0-16,-17-36 15,0 19-15,-18-18 16,0 17-16,-18 0 16,18 1-16,-18 17 15,18 17-15,0 1 16,0 70-16,0-53 15,18 71-15,-18-70 16,18 52 0,-1-53-16,1 18 15,-18-35-15,-18-1 16,1-17-16,-36 18 16,35-18-16,-17 0 0,-53-18 15,52 1-15,-52-1 16,53 0-1,-18-17-15,35 17 16</inkml:trace>
  <inkml:trace contextRef="#ctx0" brushRef="#br0" timeOffset="103555.42">29404 6121 0,'0'0'0,"0"70"0,18 54 16,-18-54-16,0 71 16,17-88-16,-17 0 0,18 18 15,-18-54 1,0 1-16,0-36 15,0-34-15,0-1 16,0 0-16,0 0 16,-18-71-16,18 54 0,0-71 15,18 52 1,35-34-16,-35 88 16,70-1-16,-53 36 15,36 18-15,-54 0 16,1 35-16,-18-36 15,-35 36-15,17-35 16,-35 17 0,35-17-16,-35-1 15,36-17-15,-1 0 0,-17 0 16</inkml:trace>
  <inkml:trace contextRef="#ctx0" brushRef="#br0" timeOffset="103788.73">29951 5803 0,'0'0'0,"-18"18"16,18-1-16,-35 36 15,35 0-15,-18 0 0,18 71 16,0-71-16,0 52 15,18-52 1,0 0-16,17 0 16,0-18-16,-17-35 0,70 18 15,-70-36 1</inkml:trace>
  <inkml:trace contextRef="#ctx0" brushRef="#br0" timeOffset="104195.13">30198 6191 0,'0'53'15,"0"-106"-15,0 124 0,17-1 16,-17-52-16,18 17 16,17-17-16,-17 0 0,0-1 0,-1-17 15,36 18-15,-35-36 16,-1 1-16,1-19 15,0-17 1,-18-17 0,17 52-16,-17 36 15,0-1-15,18 72 16,-18-36-16,18 52 16,-1-69-1,1 70-15,-18-71 16,0 0-16,0-17 0,0-1 15,-18 1-15,1-18 16,-36 0-16,35-18 16,0 1-16,-17-1 15,18-17-15,-1 17 0,0 1 16,-17-36-16,17 35 16,18 0-16,0 1 15</inkml:trace>
  <inkml:trace contextRef="#ctx0" brushRef="#br0" timeOffset="104471.76">30780 5768 0,'0'0'0,"18"70"16,-18 1 0,0-18-16,0 88 15,0-53-15,0-35 0,0 18 16,17-18-16,1 35 16,-18-53-16,17 0 15,1-17-15,0-18 16,-1-35-1</inkml:trace>
  <inkml:trace contextRef="#ctx0" brushRef="#br0" timeOffset="104628.68">31009 6227 0,'18'17'16,"-36"-34"-16,53 69 15,-35-34-15,18 0 0,0-1 16,-1 1-16,36 17 15,-35-17-15,17-18 16,-17 0-16,-1 0 16</inkml:trace>
  <inkml:trace contextRef="#ctx0" brushRef="#br0" timeOffset="104789.61">31309 6244 0,'0'0'15,"-18"-17"-15,1 17 0,-19 17 16,1 1-16,18-1 15,-19 19-15,19-1 16,-19 18-16,19-35 16,-1 17-16,18-18 15,18-17 1</inkml:trace>
  <inkml:trace contextRef="#ctx0" brushRef="#br0" timeOffset="105011.39">31538 5821 0,'0'0'16,"53"106"-16,-35-36 0,0 1 15,-1-18-15,1 17 0,-1 36 16,-17-71-1,-17 54-15,17-54 16,-35 0-16,-1-17 0,1 17 16</inkml:trace>
  <inkml:trace contextRef="#ctx0" brushRef="#br0" timeOffset="106029.49">28646 8079 0,'0'0'16,"17"105"-16,-17-34 0,35 105 16,-35-105-16,36 88 15,-19-106 1,1 0-16,17-1 16,-17-52-16,-18-17 15,-18-36-15,18 18 16,-17-89-1,-1 54-15,0-72 16,1 54-16,17-106 16,17 88-16,-17 36 0,36 17 15,17 0-15,-18 53 16,53 18-16,-53-1 16,1 19-16,-1 34 15,-35 18 1,-18-52-16,-35 17 15,36-36-15,-19 1 0,-34-1 16,35-17-16,-1 0 16,19 0-16,-1-17 15</inkml:trace>
  <inkml:trace contextRef="#ctx0" brushRef="#br0" timeOffset="106625.35">29457 7814 0,'0'0'16,"0"18"-16,-18-1 0,18 19 15,-17 52 1,17-35-16,0 17 0,17 36 16,-17-53-16,36 53 15,-1-71-15,-17 0 16,34 36-1,1-36-15,-17-17 16,-19-18-16</inkml:trace>
  <inkml:trace contextRef="#ctx0" brushRef="#br0" timeOffset="107564.57">29898 8202 0,'0'-18'15,"0"36"1,0 17 0,0-17-16,0 35 15,18-18-15,-1 18 16,18-35-16,1 17 16,-19-35-16,36 0 15,-35-18-15,17-17 16,-17 17-16,0-34 15,-18 16-15,17 1 16,-17 17 0,18 36-16,-18 0 15,17 70-15,-17-35 16,0 0-16,18 53 16,-18-54-16,0 37 15,0-54-15,0 0 16,0-17-16,-18 17 0,1-35 15,17 18-15,-18-18 0,1 0 16,-36-18-16,35 18 16,-35-35-1,35 17-15,-17-17 16,17 35-16,1-35 16,-1 17-16</inkml:trace>
  <inkml:trace contextRef="#ctx0" brushRef="#br0" timeOffset="107943.77">30409 7849 0,'0'-17'16,"0"34"15,0 1-31,0 17 16,0 1-16,0 69 15,0-34-15,0-1 0,18-17 16,-18 18-16,18 52 16,-1-70-16,1 18 15,-18-36-15,0 18 16,0-35-16,0-36 31</inkml:trace>
  <inkml:trace contextRef="#ctx0" brushRef="#br0" timeOffset="108298.12">30727 8255 0,'18'0'16,"-18"18"-1,17-18-15,1 17 0,0 19 16,-1-19-16,18 1 15,-17-1-15,0 19 0,52-1 16,-52-17-16,17-1 16,-17-17-16,-1 18 15,-17-36 1</inkml:trace>
  <inkml:trace contextRef="#ctx0" brushRef="#br0" timeOffset="108493.64">30992 8220 0,'-36'35'16,"19"-17"-16,-19-1 0,1 54 16,17-54-16,1 19 15,-18 17-15,35-18 16,-18 18-16,18-35 15,0-1-15,0 1 16</inkml:trace>
  <inkml:trace contextRef="#ctx0" brushRef="#br0" timeOffset="108766.82">31150 7832 0,'36'0'16,"-72"0"-16,89 17 0,-18 1 0,1 17 16,34 53-16,-34-35 15,34 71-15,-52-54 16,17-17-16,-17 18 0,-18 52 15,-18-70 1,0 71-16,-17-71 16,-35 35-16</inkml:trace>
  <inkml:trace contextRef="#ctx0" brushRef="#br0" timeOffset="113538.29">32279 6209 0,'18'0'32,"17"0"-32,-17 18 15,70-18-15,-35 0 16,0 0-16,0 0 0,0 0 15,0 0-15,35 0 16,-53 0-16,0 0 16,-17 0-16,-36 0 15,1-18 1</inkml:trace>
  <inkml:trace contextRef="#ctx0" brushRef="#br0" timeOffset="113843.03">32544 6015 0,'-18'0'15,"-17"18"1,-18-18-16,35 17 15,-17 1-15,0-1 0,-18 19 16,35-19 0,1 1-16,-1 17 15,18-17-15,18 35 16,-1-36-16,18-17 16,1 18-16,-1 0 0,0-18 0,36 17 15,-54 1-15,36 0 16</inkml:trace>
  <inkml:trace contextRef="#ctx0" brushRef="#br0" timeOffset="114549.45">31962 8326 0,'17'-18'0,"19"18"15,17-18-15,-1 18 16,-16 0-16,17 0 0,70 18 15,-52-18 1,-1 18-16,-17-18 0,53 17 16,-71-17-16,18 0 15,-53 18-15,18-18 16,-36 0-16</inkml:trace>
  <inkml:trace contextRef="#ctx0" brushRef="#br0" timeOffset="114910.61">32297 8096 0,'-18'0'32,"1"0"-32,-1 18 0,-17-18 15,17 18-15,-17-18 16,-1 17-16,1 18 0,-18 1 16,36-19-16,-1 19 15,18-19-15,0 1 16,0 17-16,0-17 15,53-1-15,-35 1 16,17 0-16,35-1 16,-17 1-16,18 17 15,-36 1-15,-17-19 16</inkml:trace>
  <inkml:trace contextRef="#ctx0" brushRef="#br0" timeOffset="138462.99">4533 12294 0,'0'-17'16,"18"17"-1,-18 17 32,17 19-31,1-19-1,17 19-15,-17-19 16,17 1-16,-17-1 16,35 19-16,-18-36 15,0 17-15,1-17 0,-1 0 16,71 18 0,-53-18-16,88-18 15,-71 18-15,107-17 16,-89 17-16,0-18 15,18 18-15,0-18 0,17 18 16,107-35-16,-125 18 16,160-19-16,-141 19 0,17-1 15,-18 0-15,142-17 16,-124 35-16,123 0 16,-140 0-16,140 0 15,-122 0-15,104 0 16,-122 18-1,105-18-15,-105 17 16,-18-17-16,17 18 0,-17-18 16,88 18-16,-106-18 15,53 17 1,-70 1-16,-18 0 0,-18-18 16,18 17-16,0 1 15,-18-1-15,0 1 16,-17-18-16,-18 18 15,18-18-15,-1 0 16,-17-18 0,0 0-16,18-34 15,-18 34-15,35-17 16,-35 17-16,35-17 16,-17 35-16,53-36 15,-54 19-15,71-1 16,-35 0-1,53 1-15,-53-1 16,0 18-16,18-17 0,-18 17 16,17 0-16,1 0 0,17 0 15,88 0-15,-88 0 16,106-18 0,-88 18-16,0 0 15,0 0-15,0 0 0,0 0 0,123 18 16,-106-18-16,142 0 15,-142 0-15,124 0 16,-105 0 0,-1 17-16,123-17 15,-123 18-15,142-18 16,-125 0-16,125 0 16,-142 0-16,17 0 0,142 0 15,-141 0-15,-18 0 16,18 0-16,-18 0 0,176 0 15,-158-18 1,159 18-16,-160 0 16,178 0-16,-178 0 15,160 18-15,-159-18 16,140 17 0,-157 1-16,157 0 15,-157-1-15,157 1 16,-157 0-16,140-1 15,-141-17-15,106 0 16,-124 0-16,-17 0 16,0-17-16,0-1 0,70-17 15,-105 17-15,70-35 16,-88 18-16,17-36 16,-52 36-16,-18-71 15,0 53-15,-35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2:30:44.3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4621 12047 0,'0'18'62,"0"0"-30,0 17-32,0-17 15,18 17-15,-18 0 16,18 0-16,-1-17 15,1 17 1,17-17-16,1 17 16,-1-17-16,18 0 15,-18-18-15,36 17 16,-54-17-16,18 18 16,1-18-16,-1 0 0,0 0 15,18 0-15,35 0 16,-52 0-16,70 0 15,-54 0-15,1 0 0,0 0 16,88 0 0,-88 0-16,18 0 0,-1 0 0,1 0 15,105-18 1,-105 18-16,17-17 0,106-1 16,-88 0-16,-18 18 15,18-17-15,0-1 0,0 18 16,105-35-16,-87 17 15,87-17 1,-87 35-16,123-36 16,-124 36-16,1-17 15,-1-1-15,124-17 0,-123 35 16,-1-18 0,18 18-16,-17-17 0,123-1 15,-124 18-15,1 0 0,-1-18 16,-17 18-16,17 0 0,107 0 15,-107 0-15,-17 18 16,0-18-16,-18 18 0,106 17 16,-123-35-16,105 35 15,-105-17-15,-1-1 16,-17-17-16,18 18 16,-18 0-16,-1-1 0,-16 1 15,52 35-15,-70-35 16,34 17-16,-34-17 15,0 17 1,-18-18-16,17 1 16,-34-18 15,-1-18-15,18 1-16,-18-18 15,1 17 1,17 0-16,0-17 15,0 17-15,0 1 0,0-19 16,0 19-16,0-1 16,17 18-16,-17-18 0,36 1 15,-19 17 1,19 0 0,-1 0-16,18 0 15,-18 0-15,0 0 0,54 0 16,-36 0-1,-1 0-15,1 0 0,0-18 16,18 18-16,52 0 16,-70 0-16,88 0 15,-70 0-15,52 0 16,-52 0-16,17 0 16,53 0-16,-53 0 15,71-17-15,-71 17 16,1 0-16,-1 0 0,88 0 15,-88 17-15,106-17 16,-105 0-16,105 18 16,-106-18-16,123 0 15,-105 0 1,88 0-16,-88 0 16,0 0-16,0 0 0,-18 0 15,18 17-15,-18-17 0,18 0 16,0 0-16,0 0 15,-1 0-15,1 18 0,124-18 16,-125 0-16,89 0 16,-88 0-16,0 0 15,106 0 1,17 0-16,-123 0 0,106 0 16,-107 0-1,1 18-15,0-18 0,0 0 16,-18 0-16,106 17 15,-88-17-15,70 18 16,-88-18-16,195 0 16,-195 0-16,71 0 15,-71 0 1,71-18-16,-71 18 16,53-17-16,-71 17 15,-17-18-15,18 18 16,-18-18-16,35-17 0,-53 18 15,36-19 1,-53 19-16,17-36 16,-35 17-16,17-34 15,-17 35-15,-35-54 16,18 72-16,-19-36 16,1 53-16</inkml:trace>
  <inkml:trace contextRef="#ctx0" brushRef="#br0" timeOffset="21275.32">4763 7267 0,'-18'0'0,"18"18"31,0 0-16,0-1 1,0 1-16,0-1 0,0 1 16,0 0-16,18-1 15,-1 19-15,1-1 16,-1-17-16,1-1 0,17 18 16,1-17-16,-1 0 15,0-18-15,0 17 16,18 1-16,36 0 15,-37-18-15,54 17 16,0-17-16,-35 18 16,70-18-16,-53 18 15,71-1-15,-71-17 16,106 18 0,-88-18-16,0 17 0,17-17 15,124 18-15,-123-18 16,140 18-16,-123-18 15,159 0 1,-159 0-16,18 0 0,158 0 16,-175 0-16,157 0 15,-157 17-15,140 1 16,-141 0-16,106 17 16,-141-17-16,88 17 15,-106 0-15,71 18 16,-89-18-1,36 36-15,-71-36 16,1 0-16,-1 1 0,0-19 16,0 54-16,-17-53 15,17 17 1,-35-18-16,18-17 16,-18-17 15,0-18-31,0 17 15,0-17 1,0 17-16,0-17 16,18 17-16,-18 0 0,17-17 15,1 18 1,17-1-16,-17 0 16,17 1-1,0 17-15,1-18 0,-1 18 16,18 0-16,0-18 0,-18 18 15,88-17-15,-70 17 16,89-18-16,-54 18 16,-18-18-16,1 18 0,17 0 15,0-17-15,0 17 0,1 0 16,87-18 0,-88 18-16,106 0 15,-88 0-15,0 0 16,0 0-16,0 0 0,-1 0 0,107 0 15,-124 0-15,18 18 16,123-18 0,-123 0-16,106 17 15,-89 1-15,-34-18 0,34 0 16,89 18 0,-106-1-16,-1-17 0,1 18 15,123 0-15,-105-18 0,105 17 16,-123 1-1,123 0-15,-123-18 16,124 17-16,-107-17 16,106 0-1,-123 0-15,141 0 16,-141 0-16,141-17 16,-124-1-16,124 0 15,-123 1-15,-1 17 0,-17-18 16,106-35-16,-106 35 15,-1 1-15,-16-1 16,-1 1-16,53-36 16,-71 17-16,1 1 0,-18 0 15,35-36-15,-53 36 16,-17-18-16,0-35 16,-18 0-1,-36 70-15,-17-17 0,1 17 16</inkml:trace>
  <inkml:trace contextRef="#ctx0" brushRef="#br0" timeOffset="27915.74">20902 3316 0,'18'0'16,"-1"0"0,1 0-16,0 0 15,52 0-15,-35-18 16,18 18-16,0 0 15,0-17-15,35-1 0,-17 18 16,35-17-16,0-1 0,123-17 16,-88 17-16,141-35 15,-141 18-15,177-36 16,-177 36-16,124-18 16,-71 18-1,-141 35-15,-1-18 0,1 18 16,-35 0-1</inkml:trace>
  <inkml:trace contextRef="#ctx0" brushRef="#br0" timeOffset="28951.91">25135 2963 0,'18'0'15,"17"-17"1,18 17 0,-17-18-16,16 18 15,1-18-15,88-17 16,-70 18-16,17-1 15,18-17-15,0 17 0,141-35 16,-124 35-16,160-17 16,-142 17-16,159-17 15,-142 18-15,19-1 16,-19 0-16,178-17 16,-142 17-16,-36-17 15,19 17-15,-1-17 0,124 0 16,-177 17-16,-17 1 15,-18-1-15,-17 18 0,35-18 16,-71 18-16,-17 0 16,-1 0-1</inkml:trace>
  <inkml:trace contextRef="#ctx0" brushRef="#br0" timeOffset="29852.23">26353 4745 0,'35'0'16,"-18"0"-16,36-18 16,0 18-16,35-17 15,-35 17-15,53-18 16,-35 0-16,88 1 16,-71-1-16,141-17 15,-106-1 1,177 1-16,-141 0 15,176 0-15,-141 17 16,-17 18-16,-1-18 0,177 1 16,-159-1-1,176 18-15,-158-18 16,176 18-16,-194 0 16,18-17-16,-1 17 15,19-18-15,-19 18 0,283-53 16,-247 36-16,212-36 15,-248 35-15,213 0 16,-230 1-16,141-1 16,-212 1-16,-105-1 15,-18 0 1</inkml:trace>
  <inkml:trace contextRef="#ctx0" brushRef="#br0" timeOffset="66777.84">21026 3351 0,'0'-17'31,"17"17"-15,1-18 0,-1 18-16,19 0 15,-1-18-15,18 18 16,0-17-16,70-1 16,-34 1-16,87-19 15,-70 19-15,0-1 16,123-35-1,-88 35-15,124-34 0,-124 34 16,123-17-16,-140-1 16,123 1-16,-141 17 15,123 1 1,-123-1-16,35 18 16,-88 0-16,17 0 15,-52 0-15</inkml:trace>
  <inkml:trace contextRef="#ctx0" brushRef="#br0" timeOffset="67655.82">25224 2893 0,'0'17'0,"17"-17"15,19 0 1,-1-17-16,53-1 16,-35 18-16,0-17 15,123-19 1,-17 1 0,-71 35-16,106-35 15,-88 17-15,18 0 0,140-17 16,-140 17-16,34-17 15,160-18 1,-159 18-16,-1 17 0,1-17 16,0 0-16,0 0 0,-1 17 15,142-35-15,-141 35 16,123 1-16,-141 17 16,89-18-1,-142 18-15,35 0 16,-70-18-1</inkml:trace>
  <inkml:trace contextRef="#ctx0" brushRef="#br0" timeOffset="68735.67">26423 4745 0,'18'0'32,"17"0"-32,-17 0 15,17 0-15,18 0 16,-18 0-16,18 0 15,-18-18-15,53 18 16,-52-17-16,17 17 16,0-18-16,17 18 0,1-18 15,87 1-15,-69-1 16,105-17 0,-106 17-16,124 18 15,-107-18-15,125 18 16,-107-17-16,89 17 15,-89 0-15,89-18 16,-106 18-16,123-17 16,-123-1-16,123 0 15,-105 1-15,105-1 16,-123 0-16,106-17 16,-107 35-16,-16-18 15,122 18 1,-17-17-16,-106 17 15,106 0-15,-105 0 16,87-18-16,-70 18 16,88 0-16,-88-17 15,105-1-15,-87 18 16,70 0 0,-88-18-16,0 18 15,-18 0-15,0 18 0,106 0 16,-88-18-16,105 35 15,-105-18-15,-17-17 16,16 18-16,-34-18 0,70 0 16,-70-18-16,-36 18 15,0-17-15,-17-1 16,-36 18-16,-17-17 0</inkml:trace>
  <inkml:trace contextRef="#ctx0" brushRef="#br0" timeOffset="79218.55">6297 11254 0,'18'0'62,"-1"0"-46,1 0-16,0 0 16,-1 17-16,1-17 0,0 0 15,-1 0-15,1 0 0,17 18 16,0-18-16,-17 0 15,17 0-15,1 0 0,-1 0 16,35 18-16,-34-18 16,-1 0-16,18 0 15,35 0-15,-35 0 16,53 0-16,-53 0 16,17 0-16,-17 0 0,18-18 15,-1 18-15,1 0 16,-1 0-16,1 0 0,88 0 15,-71 0-15,53 0 16,-53 0-16,-17 0 16,105 0-16,-105 0 15,105-18-15,-88 18 16,106 0-16,-105 0 16,-1 0-16,0 0 0,0 0 15,0 0-15,1 0 16,105 0-16,-106 0 15,0 0-15,88 18 16,-70-18-16,-18 0 0,106 0 16,-88 0-1,-18 0-15,1 0 0,16 18 16,-16-18-16,105 0 16,-88 0-16,88 17 15,-89-17-15,89 0 16,-105 0-16,16 0 15,-16 0-15,-1 0 0,106 18 16,-88-18-16,0 0 16,-18 0-16,18 0 0,-18 17 15,106-17-15,-88 0 16,88 18-16,-106-18 16,0 0-16,18 18 0,70-18 15,-88 17 1,89 1-16,-71-18 15,70 0-15,-88 18 16,124-18-16,-106 0 16,0 0-16,-18 0 0,18 0 15,105 0 1,-105-18-16,106 18 16,-106 0-16,-1 0 0,1 0 15,0 0-15,0 0 16,0 0-16,123-18 15,-123 18-15,0 0 0,0 0 16,17 0-16,-17 0 0,17 0 16,1-17-16,-1 17 0,107 0 15,-125 0-15,19 0 16,105 0 0,1-18-16,-107 18 15,-17 0-15,0 0 0,105-18 16,-105 18-16,53-17 15,-106 17 1,0 0-16,-18 0 0,0 0 0,-70 17 31,-18-17-15</inkml:trace>
  <inkml:trace contextRef="#ctx0" brushRef="#br0" timeOffset="86391.91">23283 6897 0,'18'-18'15,"-18"1"1,0-1 15,0 0-15,-18 18 0,18-17-16,-17 17 15,-36-36 1,35 36-16,-70-17 0,53-1 15,-54 18-15,19 0 16,17 0-16,-70 0 16,52 0-16,-52 0 15,52 18-15,-53-1 16,54 1-16,-36 35 16,53-18-16,0 0 15,-35 36 1,35-36-16,18 18 0,0-18 15,-18 71-15,17-53 16,19 0-16,-1 0 0,0 18 16,1 70-16,17 17 15,17 1 1,19 0 0,17 0-1,-18-89-15,53 71 16,-53-88-16,36 18 0,-18-18 15,17-18-15,1 18 0,17-18 16,-17 1-16,17-19 0,0 1 16,-17-18-16,17 0 0,-18 0 15,89-35-15,-88 17 16,-1-17-16,54-36 16,-1-17-1,-70 35-15,0 0 0,0-18 16,0-87-16,-18 70 15,18-142-15,-53 107 16,18-142 0,-36 142-16,-17-89 0,0 141 15,-71-52-15,35 70 16,18 18 0,-17 0-16,17 17 0,0 0 0,18 1 15,-1 17-15,19 0 16</inkml:trace>
  <inkml:trace contextRef="#ctx0" brushRef="#br0" timeOffset="90579.97">20391 10566 0,'0'0'0,"35"0"0,18 17 0,0-17 15,70 0-15,-35 0 16,71-17-16,-71 17 16,71-18-16,-88 18 15,-1 0-15,1 0 0,-18 0 16,52-18-16,-69 18 15,-1 0 1,-17 0-16,-36 0 16,0 0-1</inkml:trace>
  <inkml:trace contextRef="#ctx0" brushRef="#br0" timeOffset="90923.91">20761 10283 0,'-18'0'16,"-35"0"-1,18 0-15,-53 36 16,35-19-16,-18 19 16,19-1-16,-54 18 15,70-18-15,19 0 16,-1 1-16,18-19 0,0 19 0,53 34 16,-18-35-1,89 36-15,-71-53 16,88 52-16,-71-35 15,36 18 1</inkml:trace>
  <inkml:trace contextRef="#ctx0" brushRef="#br0" timeOffset="146981.61">5997 14993 0,'0'18'47,"0"-1"-31,0 19-16,0 17 0,0-1 16,0 72-16,0-54 15,0 72-15,0-72 16,0 36-1,0-71-15,0 18 0,0-35 16,0 17-16,18 0 16,0-35-1,-18-17 1</inkml:trace>
  <inkml:trace contextRef="#ctx0" brushRef="#br0" timeOffset="147560.49">5062 16228 0,'-35'0'16,"70"0"-16,-88 0 15,53 17-15,18-17 32,17 18-17,-17-18-15,53 18 16,-19-18-16,72 17 15,-53-17-15,17 18 16,18-18-16,-1 0 16,1 0-16,18 0 0,-18 0 15,17 0-15,-17 0 0,123-18 16,-123 1-16,70 17 16,-105-18-16,17 18 15,-53 0-15,1 0 16,-54 18-1,-35-18 1,18 17-16</inkml:trace>
  <inkml:trace contextRef="#ctx0" brushRef="#br0" timeOffset="148543.57">5362 16722 0,'-17'0'16,"34"0"-16,-34 17 15,70-17 1,-18 0-16,71 0 16,-53 0-16,17-17 15,1 17-15,-18-18 0,17 18 0,18-18 16,-35 18 0,-17 0-16,16 0 15,-34 0 1,-18 18-16,-18-18 0,-17 18 15,18-1-15</inkml:trace>
  <inkml:trace contextRef="#ctx0" brushRef="#br0" timeOffset="148810.3">5697 16828 0,'0'0'0,"0"35"15,0-18-15,0 19 16,0-19-16,0 19 0,18-1 16,-18 35-16,0-34 15,0 52-15,18-53 16,-18 0-16,0 36 15,17-36-15,-17-17 0,18 0 16,-18-1-16</inkml:trace>
  <inkml:trace contextRef="#ctx0" brushRef="#br0" timeOffset="149951.93">6191 17251 0,'0'0'0,"0"-18"16,-17 18 15,17-17-31,0 34 31,0 18-31,0-17 16,17 17-16,1-17 16,0 17-1,-1-17-15,18 0 16,-17-18-16,17 0 15,-17-18-15,0 0 16,-1-17-16,-17 0 16,0 17-16,0 0 15,0 1-15,0-1 16,0 1-16,-17 17 0,17 17 31,0 18-31,17-17 16,-17 0-16,18 52 15,0-34-15,-1-1 16,1 35-16,-1-17 16,-17-17-16,18 17 0,-18-1 15,0 19-15,0-36 16,0 18-16,-18-35 16,-17 17-1,18-17-15,-36-18 16,17 0-16,1 0 0,-35 0 15,34-18-15,-34 0 16,34 18-16,-34 18 16</inkml:trace>
  <inkml:trace contextRef="#ctx0" brushRef="#br0" timeOffset="175554.67">6720 16545 0,'18'18'47,"-18"0"-31,0-1-16,0 1 15,0 17-15,-18-17 0,1 52 16,-1-52-16,-17 35 16,17-35-16,-17 17 15,17-35-15,-17 0 16,17 0-1,1-35-15,17 17 16,-18-35-16,18 35 16,0 1-16,18-1 0,-18 0 15,35 1-15,0 17 16,1 17 0,-19 1-16,36 17 15,-18-17-15,1 17 16,-19-35-16,19 36 15,-19-19-15,-17 1 16,18-1-16</inkml:trace>
  <inkml:trace contextRef="#ctx0" brushRef="#br0" timeOffset="177416.83">24483 15187 0,'0'71'0,"0"-142"0,-18 195 16,1-19-1,-1-34-15,-17 35 16,17-71-16,-35 53 16,18-70-16,-18 0 15,35-18-15,-17-18 16,17 0-16,-17-35 15,17 18-15,18-18 16,18 18-16,17 17 16,-17 1-16,52 34 15,36 54 1,-70-18-16,17 17 16,-36-34-1,36 16-15,-35-16 16,-18-19-16,17 1 0,1-18 15</inkml:trace>
  <inkml:trace contextRef="#ctx0" brushRef="#br0" timeOffset="177629.4">24800 15469 0,'0'0'0,"53"0"0,0 0 15,-35 0-15,35 0 16,-36 0-16,1 0 16</inkml:trace>
  <inkml:trace contextRef="#ctx0" brushRef="#br0" timeOffset="177752.23">24800 15681 0,'18'0'16,"-36"0"-16,71 0 0,-18 0 0,36-18 16,-18 18-16,-18-17 15</inkml:trace>
  <inkml:trace contextRef="#ctx0" brushRef="#br0" timeOffset="178252.45">25612 15381 0,'0'0'16,"-18"0"-16,0 0 15,1 0-15,-19 18 16,19-1-16,17 19 0,-18-1 16,18 0-16,0 36 15,0-36-15,53 36 16,-35-54-16,17 1 16,18 0-16,-18-18 0,1 0 15,34-18-15,-35-17 16,1-18-16,-19 17 15,-34-34 1,-1 35-16,-35-36 16,18 36-16,-36 17 15,36 0-15,0 36 16,17 0-16,18-1 0,0 19 16,18-1-1</inkml:trace>
  <inkml:trace contextRef="#ctx0" brushRef="#br0" timeOffset="178458.9">26070 15540 0,'0'0'15,"18"0"-15,-18 18 16,0-1-16,18-17 15,-1 18 1,1-18 0</inkml:trace>
  <inkml:trace contextRef="#ctx0" brushRef="#br0" timeOffset="178818.9">26264 15293 0,'18'0'15,"-18"-18"-15,35 18 16,-17 0-16,0 0 16,17-17-16,-18 17 15,19 0-15,-1 0 16,-17 0-16,17 0 15,-17 17-15,-18 1 16,0 0 0,0 34-16,0-16 15,0 34-15,0-34 16,17 52-16,-17-53 16,18 36-1,-1-36-15,-17-17 0,36 17 16,-36-18-1,17-17-15,-34 0 16</inkml:trace>
  <inkml:trace contextRef="#ctx0" brushRef="#br0" timeOffset="178998.5">26353 15646 0,'88'-18'16,"-176"36"-16,211-36 0,-17 0 15,-53 1-15,35-1 16,-53 18-16,-17 0 16</inkml:trace>
  <inkml:trace contextRef="#ctx0" brushRef="#br0" timeOffset="181093.51">29051 14923 0,'-35'141'16,"17"-71"-16,1-17 0,-19 0 15,19-18-15,-18 1 16,17-19-16,0-17 0,-17 18 16,17-18-16,1-35 15,-1-1-15,18-17 16,18 0 0,-1 36-16,1-1 15,0 18-15,35-17 16,-18 34-16,-18 1 0,19-18 15,-1 53-15,-17-36 16,-18 19-16,35-1 16,-35-17-16,18 17 15</inkml:trace>
  <inkml:trace contextRef="#ctx0" brushRef="#br0" timeOffset="181248.92">29298 15152 0,'35'0'16,"-70"0"-16,106 0 0,-54 17 16,1-17-16</inkml:trace>
  <inkml:trace contextRef="#ctx0" brushRef="#br0" timeOffset="181368.24">29316 15311 0,'0'0'0,"17"0"0,19 17 15,-19-17-15,54-17 16,-36 17-16</inkml:trace>
  <inkml:trace contextRef="#ctx0" brushRef="#br0" timeOffset="181577.8">29951 14975 0,'0'0'16,"0"89"-16,0-19 0,17 36 15,-17-53-15,18 53 16,-18-36-16,0-17 16,0 0-1</inkml:trace>
  <inkml:trace contextRef="#ctx0" brushRef="#br0" timeOffset="185337.02">29157 16439 0,'0'36'16,"0"-19"-16,-18 54 15,18-18 1,-17 0-16,-1 35 16,1-53-16,-19 36 15,19-36-15,-1-17 16,0-1-16,1-17 15,-1 0-15,0-17 0,1 17 16,-18-36-16,35 1 16,-18 18-16,18-19 0,0 19 15,18-36-15,-1 35 16,18 0-16,-17 18 16,17 0-16,18 18 15,-35 0-15,0-1 16,-1 1-16,18 35 15,-35-35-15,18 17 0,-18-18 16,18 19-16,-1-36 16,-17 17-1</inkml:trace>
  <inkml:trace contextRef="#ctx0" brushRef="#br0" timeOffset="185533.54">29404 16633 0,'35'18'0,"-17"-18"16,53 0-1,-36 0-15,-18 0 0,36 18 16</inkml:trace>
  <inkml:trace contextRef="#ctx0" brushRef="#br0" timeOffset="185666.34">29492 16792 0,'36'18'15,"-72"-36"-15,107 54 0,-54-36 16,19 0-16,-1 0 0,18 0 15</inkml:trace>
  <inkml:trace contextRef="#ctx0" brushRef="#br0" timeOffset="186026.51">30127 16704 0,'-17'0'31,"-1"35"-31,0-17 16,-17 53-16,17-36 16,18 0-16,0 18 15,0-18-15,0 1 0,53 16 16,-35-34-16,53 0 15,-36-18-15,53-18 16,-35 0-16,17-34 16,-52 16-16,17-34 15,-35 17-15,-17-35 16,-1 52-16,-52-34 16,17 52-1,-53 18-15,35 18 16,18-1-16</inkml:trace>
  <inkml:trace contextRef="#ctx0" brushRef="#br0" timeOffset="192621.73">24377 16263 0,'-18'0'15,"36"0"63,17 18-62,18-18-16,-18 0 16,107-18-16,-54 0 15,18 18-15,17-17 0,1 17 16,122 0-16,-104 17 15,-1 1-15,0 0 16,0-18-16,0 17 0,141 19 16,-141-36-16,0 0 15,-35 17-15,0-17 0,-18 0 16,1 0-16,-72 0 16,1 0-16</inkml:trace>
  <inkml:trace contextRef="#ctx0" brushRef="#br0" timeOffset="194652.32">28910 15716 0,'0'18'16,"18"-18"-1,-1 0 1,1 0-16,17 0 16,1 0-16,-1 0 0,53-18 15,-17 18-15,-1 0 16,18 18-16,1-18 0,105 18 16,-124-1-1,54 1-15,-89-1 16,0 1-16</inkml:trace>
  <inkml:trace contextRef="#ctx0" brushRef="#br0" timeOffset="195403.92">29139 17268 0,'106'-17'16,"-212"34"-16,283-34 0,-107 17 15,19-18-15,-1 18 0,106 0 16,-88 0 0,105 0-16,-105 18 15,53-18-15,-106 17 16,-18-17-16</inkml:trace>
  <inkml:trace contextRef="#ctx0" brushRef="#br0" timeOffset="-192761.73">9878 13212 0,'88'17'0,"-176"-34"0,247 34 15,-107-34-15,107-1 16,-71 0-16,71 1 16,-106-1-16,18 0 0,-36 18 15,35-17 1,-52 17-16</inkml:trace>
  <inkml:trace contextRef="#ctx0" brushRef="#br0" timeOffset="-192587.77">10460 13335 0,'0'0'0,"35"88"16,-35-35-16,18 0 16,-18 53-16,0-71 15,17 53 1,-17-52-16,18-1 15</inkml:trace>
  <inkml:trace contextRef="#ctx0" brushRef="#br0" timeOffset="-192167.7">10742 13794 0,'18'35'16,"-36"-70"-16,53 88 0,1-36 15,-19 1-15,36-18 16,-35-18-16,17 1 16,-17-1-16,-1-17 15,-17 17-15,0 0 16,0 1-16,18 17 15,-18 17 1,0 1-16,35 53 16,-17-19-16,-18-16 0,18 17 15,-1 17 1,1-17-16,-18-35 0,0 17 16,0-17-16,0-1 0,-18 1 15,18 0-15,-17-1 0,-1-17 16,-35 0-16,18 0 15,-1-17 1,1-1-16,0-35 16,17 35-16,1-17 15</inkml:trace>
  <inkml:trace contextRef="#ctx0" brushRef="#br0" timeOffset="-191878.44">11271 13617 0,'0'18'15,"18"-18"1,17 18-16,-17-18 16,17 0-1,-17 0-15,-1 17 0,1-17 16</inkml:trace>
  <inkml:trace contextRef="#ctx0" brushRef="#br0" timeOffset="-191762.11">11342 13776 0,'35'0'0,"-70"0"0,88 18 16,-18-18-1,-17 0-15,17-18 0,-17 18 16,-1 0-16</inkml:trace>
  <inkml:trace contextRef="#ctx0" brushRef="#br0" timeOffset="-191400.14">11994 13264 0,'0'18'16,"-17"17"-16,17 36 15,0-36-15,0 18 16,0 0-16,17 18 15,-17-18-15,0-1 0,0 1 16,0 0-16,18 53 16,-18-71-16,0 54 15,0-54-15,0 0 16</inkml:trace>
  <inkml:trace contextRef="#ctx0" brushRef="#br0" timeOffset="-189404.13">13264 13899 0,'0'36'0,"0"-72"0,-17 89 16,-18 0-16,17-17 16,-17-1-16,17 0 15,0-17-15,-17-1 0</inkml:trace>
  <inkml:trace contextRef="#ctx0" brushRef="#br0" timeOffset="-188831.2">13829 13370 0,'0'0'15,"18"0"1,17 0-16,0 0 16,53 0-1,-35 0-15,0 18 16,-18-18-16,1 18 0,34 17 15,-52-18-15,-18 54 16,-18-36-16,-17 36 16,0-36-16,-1-17 15,19 17-15,-1-17 0,-17-1 16,35 1-16,17-18 16,19 35-1,-1-35-15,53 18 16,-35-18-16,-18 18 0,18-1 0,-35-17 15</inkml:trace>
  <inkml:trace contextRef="#ctx0" brushRef="#br0" timeOffset="-188454.04">14975 13829 0,'0'35'16,"0"0"-1,-17 18-15,-18-17 16,-1 17-16,1-18 0,-71 53 15</inkml:trace>
  <inkml:trace contextRef="#ctx0" brushRef="#br0" timeOffset="-186406.34">15822 13300 0,'18'-18'16,"-1"18"-16,1 0 16,17-18-16,1 18 0,34 0 15,-35 0-15,1 0 16,-19 18-16,1 0 15,-18-1-15,0 1 16,0 0-16,0-1 0,0 1 16,0 0-16,0-1 15,0 1-15,18 17 16,-1 0-16,19 1 16,-19-19-16,-17 19 15,0-19-15,-17 1 16,-1 0-16,-35-1 15,35 1-15,-35-18 16,36 17-16,-19 1 0,19-18 16,-1 18-16,53-18 15</inkml:trace>
  <inkml:trace contextRef="#ctx0" brushRef="#br0" timeOffset="-176190.05">16828 13617 0,'0'18'16,"0"17"-16,0-17 15,-18 52-15,0-34 16,18-1-16,-17-17 0,17 34 15,17-52-15,-17 18 16</inkml:trace>
  <inkml:trace contextRef="#ctx0" brushRef="#br0" timeOffset="-175639.54">17762 13653 0,'18'17'32,"0"-17"-17,-1 0 1</inkml:trace>
  <inkml:trace contextRef="#ctx0" brushRef="#br0" timeOffset="-175486.64">18133 13653 0,'0'0'0,"17"0"0,1 0 16,17 0-16,-17 0 15</inkml:trace>
  <inkml:trace contextRef="#ctx0" brushRef="#br0" timeOffset="-175344.76">18538 13670 0,'0'0'16,"36"0"-16,-19 0 0,1 0 15,17 18 1,1-36-16</inkml:trace>
  <inkml:trace contextRef="#ctx0" brushRef="#br0" timeOffset="-175200.37">18944 13635 0,'0'0'0,"18"0"15,-1 0 1,-17 18-1</inkml:trace>
  <inkml:trace contextRef="#ctx0" brushRef="#br0" timeOffset="-174565.78">19650 13653 0,'17'0'16,"-17"17"-16,0 36 15,-17-18-15,-19 36 16,1-36-16,-35 18 15,17-18-15,0-17 16</inkml:trace>
  <inkml:trace contextRef="#ctx0" brushRef="#br0" timeOffset="-172558.83">20267 13070 0,'0'0'16,"-18"-17"-16,18-1 0,18 1 31,0 17-31,17 0 15,36-18 1,-36 18-16,35 0 16,-34 18-16,-19-18 0,1 17 15,-18 1-15,0 35 16,-35-36-16,-1 19 16,19-19-16,-19 19 15,19-19 1,17 1-16,17-1 15,-17 1-15,36 17 0,-19-17 16,19 0-16,-19-1 0,19 19 16,-1-19-16,-17 1 0,-1 17 15,-17-17-15,0-1 16,-17 1-16,-36 0 16,17-18-16,19 0 15,-72 17 1,37-17-1,52-17 1,17 17-16</inkml:trace>
  <inkml:trace contextRef="#ctx0" brushRef="#br0" timeOffset="-172225.94">21184 13264 0,'0'-17'16,"0"34"-16,-17-52 0,-19 35 15,19 18-15,-19-1 0,19 1 16,-36 53-16,35-36 16,36 35-16,17-17 15,-17-35-15,17 0 16,0-1-16,18-17 15,36 0-15,-54-17 16,18 17-16,-18-36 0,-17 19 16,-1-36-16,-17 18 15,-17-18 1,-19 17-16,-17-17 16,18 36-16,-35-1 15,52 18-15,-17 0 16</inkml:trace>
  <inkml:trace contextRef="#ctx0" brushRef="#br0" timeOffset="-172075.54">21855 13617 0,'0'0'16,"17"0"-16,-34 0 15,-1-17-15</inkml:trace>
  <inkml:trace contextRef="#ctx0" brushRef="#br0" timeOffset="-146621.53">9366 14534 0,'18'0'0,"0"0"15</inkml:trace>
  <inkml:trace contextRef="#ctx0" brushRef="#br0" timeOffset="-143406.52">9366 14534 0,'0'0'16,"53"0"-16,-35 0 16,-18-17-16,17 17 15,-17-18 1,0 1 62,-17 17 78,17-18-140,-18 18-16,1 0 16,-1 0-1,0 0-15,1 0 0,-19 0 16,1 0-16,-18-18 15,18 18-15,0 0 16,-54-17-16,36 17 16,-52 0-1,52 0-15,0 0 0,-18 0 16,-52-18-16,52 18 16,-70 0-16,71 0 15,-107 0-15,107 0 16,-124 0-1,105 0-15,-105 0 16,89 0-16,-107 0 16,106 18-16,-106-1 15,89-17-15,17 18 0,-17-18 16,-89 18-16,88-18 16,-87 17-1,105-17-15,0 18 0,-106-18 16,107 0-16,-1 17 15,0-17-15,18 0 0,0 18 16,-89 0-16,107-18 16,-89 17-1,88-17-15,-70 18 16,88 0-16,-17-18 0,17 17 16,0-17-16,-35 18 15,52 0-15,-34-1 16,52 1-16,-17 17 15,35-17-15,0-1 16,0 19-16,0-1 0,0 36 16,18-19-16,-1 1 15,1 0-15,-18 18 0,35 70 16,-17-53-16,17 89 16,-35-89-16,18 123 15,-1-122 1,-17 16-16,18 89 15,-18-88-15,18 88 16,-18-88-16,0 0 0,0 0 16,0-18-16,17 0 15,-17 0-15,18 71 16,0-88-16,-18 52 16,17-52-16,1 87 15,-18-87-15,17 35 16,-17-53-16,18 35 15,0-53-15,-18 1 16,17-19-16,1 18 0,-18-17 16,35 35-16,-35-35 15,53 35-15,-35-36 16,17 18-16,0-17 16,18 17-1,-35-17-15,53 17 16,-36-17-16,18 0 0,-18-18 15,0 17-15,18 1 0,0-18 16,35 17-16,-35-17 16,18 18-16,-18-18 15,17 0-15,54 18 16,-36-18-16,71 0 16,-89 0-16,18 0 15,1 0-15,-1 0 0,88 0 16,-70 0-16,88 0 15,-106 0-15,124 0 16,-124 17-16,124-17 16,-106 0-16,105 18 15,-105-18-15,18 0 16,-19 0-16,1 18 0,0-18 16,18 0-16,87 0 15,-87 0-15,-18 17 16,123-17-16,-106 0 15,-17 0-15,18 0 0,-19 0 16,142 0-16,-123 0 16,105 0-1,-105 0-15,123 0 16,-124 0-16,124 0 16,-124 0-16,124-17 15,-105 17-15,122 0 16,-140 0-16,140 0 15,-123 0-15,124 0 16,-106 0-16,-18 0 16,141 0-16,-141-18 15,18 18-15,141-18 16,-142 18-16,1-17 16,18-1-16,-19 18 0,1-18 15,0 18-15,194-35 16,-195 35-16,19-17 0,175-1 15,-193 18-15,194-18 16,-177 18-16,177-17 16,-159-1-1,-17 18-15,-1 0 0,0-18 16,1 18-16,-1-17 16,-17 17-16,17-18 0,159 18 15,-158-18-15,158 18 16,-159-17-16,142 17 15,-159-18-15,158 18 16,-158 0-16,141 0 16,-159-17-16,141 17 15,-158 0-15,140-18 16,-140 18 0,105-18-16,-123 18 15,88 0-15,-106-17 16,0 17-16,-17-18 0,-1 18 15,71-18-15,-88 1 16,35-1-16,-52 18 16,-1-18-16,-17 1 15,17-1-15,-17-17 16,-1 17-16,1 1 16,-18-1-16,0 0 0,0 1 15,0-1-15,0-17 0,-18-18 16,18 18-16,-17-36 15,17 36-15,0-1 16,-18-16-16,18-1 0,0 0 16,-18-71-16,18 71 15,0 0-15,0-17 0,-17-54 16,-1 36-16,0-71 16,1 71-1,17-18-15,-18-70 16,0 88-16,1 0 15,-1-1-15,1-69 0,-1 87 16,-17-88 0,17 89-16,-17-89 15,17 89-15,-17-89 16,17 88-16,-17-52 16,17 52-16,1 18 15,-1 0-15,0 0 0,1 1 16,-1 16-16,0 1 0,1 0 15,-19-18-15,19 17 16,-1 19-16,-35-18 16,36 17-16,-1 0 0,0 18 15,1-17-15,-1-19 16,0 36-16,18-17 16,-17 17-16,-18-18 15,17 18-15,0 0 0,1 0 16,-1 0-16,-17 0 0,17 0 15,-17 0-15,0 0 0,-1 0 16,-52 0 0,35 0-16,-35 0 15,35 18-15,-18-18 16,19 0-16,-19 0 0,-70 17 16,53-17-16,-89 18 15,89 0-15,-88-1 16,88 1-16,-107 17 15,90-17-15,-107-1 16,106-17-16,0 18 16,0 0-16,1-1 0,-1-17 15,0 18-15,0 0 0,0-18 16,-123 35 0,123-35-16,0 18 0,-17-18 15,-89 17-15,106 1 16,-123 0-16,123-18 15,0 17-15,-17-17 0,17 18 16,0-18 0,0 17-16,-17-17 0,17 18 0,0-18 15,-17 18-15,-89-18 16,106 17-16,-17-17 16,17 18-16,0-18 0,0 0 0,-123 18 15,123-18 1,0 0-16,-105 0 15,105 0-15,0 0 0,0 0 16,-105-18-16,122 18 16,-16 0-16,-90 0 15,1 0 1,89 0-16,16 0 0,-16 0 16,-89 18-16,88-18 15,18 0-15,-106-18 16,105 18-16,1 0 15,-18 0-15,-70 0 0,88 0 16,-89 0 0,89 0-16,-71-18 15,71 18-15,-88 0 16,105 0-16,-17 0 16,17-17-16,-17 17 0,18 0 15,-18-18-15,17 18 0,-88-18 16,89 1-16,-1 17 15,1-18-15,-1 18 0,-70-17 16,70 17-16,-70-18 16,88 0-16,-70 1 15,52 17-15,18-18 16,-70 0 0,70 1-16,0-1 0,-123-17 15,70-1 1,0 19-1,53-1-15,-70 1 16,70-1-16,0 18 16,0-18-16,0 18 15,0 0-15,-18 18 0</inkml:trace>
  <inkml:trace contextRef="#ctx0" brushRef="#br0" timeOffset="-100558.11">2240 16633 0,'0'0'0,"-17"0"0,34 0 16,1 18-16,35 0 15,-18-1-15,106 1 16,-70 0-16,87-1 16,-69-17-16,-19 0 15,18 0-15,-17 0 16,70 0-16,-88-17 15,35 17-15,-70 0 16,-1-18-16</inkml:trace>
  <inkml:trace contextRef="#ctx0" brushRef="#br0" timeOffset="-100273.86">2963 16492 0,'0'0'0,"36"18"16,-1-18-16,0 18 0,53 17 15,-35-17-15,0-1 16,0 1-16,71 17 16,-71 0-16,-18-17 0,53 35 15,-70-18 1,17 1-16,-35-19 15,0 1-15,0-1 16,-18 1-16,1 17 0,-36 18 16,17-35-16,-34 52 15,35-17-15,-18-17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2:40:02.9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21855 2575 0,'17'18'16,"-17"52"-1,0-17-15,18 18 16,-18 88 0,0-71-16,0 18 0,0-18 15,18 0-15,-1 53 16,1-88-16,-1 18 0,36 17 15,-35-53-15,17-17 16,-17-1-16</inkml:trace>
  <inkml:trace contextRef="#ctx0" brushRef="#br0" timeOffset="782.58">22384 3369 0,'-36'0'15,"72"0"-15,-89 0 16,35 18-16,-35 17 16,53 0-16,-17 18 15,34-35-15,-17-1 0,18 1 16,35 17-16,-36-35 15,54 0-15,-53-17 16,35-19 0,-36 19-16,-17-1 0,18-17 15,-18 0 1,-18 35-16,18-18 0,0 36 31,18-1-31,-18 1 16,18-18-16,-1 18 15,1-1-15,17-17 16,-17 0 0,-1 0-16,-17-17 0,0-19 15,0 19-15,0-1 16,0 0-16,0 1 0,0-1 16,18 0-16,0 1 15,-1-1-15,36 0 16,-18 18-16,1-17 0,17 17 15,-36 0-15,1 0 16,-18 17-16,0 36 16,-18-35-1,1 17-15,17-17 0,-18 0 16,18-1-16,0 1 0,0 0 16,18-1-16,-1-17 15,1 0 1,0-35-16,-1 17 15,1 1-15,-18-1 16,0 0-16,17 18 0,-17 18 16,18 35-1,-18 0-15,18 35 16,-1-35-16,1 53 16,-18-71-16,0 36 15,-18-36-15,-17 0 16,17-17-16,-52-1 15,35-17-15,17 0 16,-17-17-16,17-1 0,-17-17 16,17 17-16,1-17 15,-1-53-15</inkml:trace>
  <inkml:trace contextRef="#ctx0" brushRef="#br0" timeOffset="1089.39">23072 3581 0,'35'-18'16,"-17"18"-16,-1-35 16,1 17-16,0-17 15,-18 0-15,0-1 16,0 19-16,-36-1 15,19 18 1,-19 35 0,36 1-16,0 17 15,18-18-15,0 0 0,52 18 16,-35-53-16,36 18 16,-18-18-16,17 0 15,-52 0 1,0-18-16</inkml:trace>
  <inkml:trace contextRef="#ctx0" brushRef="#br0" timeOffset="2530.24">24483 2716 0,'0'0'0,"0"36"0,0 17 0,0 0 15,0 17-15,0 54 16,0-54-16,17-17 0,-17 0 16,18 17-16,-18-52 15,0 0-15,0-36 16,-18-35-1,18 18 1,-17-53-16,-1 35 16,1-71-16,17 71 15,0-52-15,17 69 16,36-17 0,-18 53-16,18-17 0,-17 17 15,-19 17-15,36 1 16,-35 0-16,-1 35 15,-17-18-15,0 0 16,-17 18-16,17-18 0,-18 1 16,18-1-16,0 0 0,18 18 15,17-18-15,18 1 16,-35-19-16,17 19 16,-18-19-16,-17 18 15,0-17-15,-52 0 16,34-1-1,-70-17-15,52 0 16,-16 0-16,16 0 16,19-53-16,17 36 15,17-18-15</inkml:trace>
  <inkml:trace contextRef="#ctx0" brushRef="#br0" timeOffset="2653.57">25188 2840 0,'0'18'0</inkml:trace>
  <inkml:trace contextRef="#ctx0" brushRef="#br0" timeOffset="2775.39">25312 3228 0</inkml:trace>
  <inkml:trace contextRef="#ctx0" brushRef="#br0" timeOffset="5771.59">26229 2487 0,'0'35'0,"35"71"16,-35-35-16,36 70 15,-19-88-15,1 70 16,0-70-16,-1 0 15,-17-35-15,0-36 32,0-52-32,0 34 15,35-34-15,-17 52 16,35 18 0,-35 0-16,35 35 15,-18 1-15,-18-1 0,-17 35 16,0-34-16,0 17 15,-17-36-15,-18 1 16,17-18 0,-17 0-16,17 0 15</inkml:trace>
  <inkml:trace contextRef="#ctx0" brushRef="#br0" timeOffset="6071.89">26723 3157 0,'0'0'16,"53"0"-16,-36 0 0,36-17 15,-17-1-15,-19 0 0,19-17 16,-36 18 0,-18-1-16,0 0 15,1 18-15,-1 0 0,-17 0 16,-1 36-16,36-19 15,-17 18 1,17-17-16,0 0 0,17 17 16,1-17-16,0-1 15,17-17-15,0 18 0,18-18 16,-17 0-16,16 0 16,-34 0-16,0-18 15,-1 18-15</inkml:trace>
  <inkml:trace contextRef="#ctx0" brushRef="#br0" timeOffset="6254.4">27164 2999 0,'0'0'0,"18"17"0,-1-17 16,1 0-16,-1 0 0,1 0 15,17 0-15,1 0 0,34-17 16,-35-1-16,18-17 15,-35 35 1,-18-18-16,0 0 16</inkml:trace>
  <inkml:trace contextRef="#ctx0" brushRef="#br0" timeOffset="6472.47">27234 2699 0,'18'0'16,"-18"53"-16,18-18 16,-18 0-16,17 71 15,-17-53-15,0 0 16,0 0-16,18 0 0,0 35 16,-1-53-16,1 0 15,0 1-15,-1-36 16,-17-18-1</inkml:trace>
  <inkml:trace contextRef="#ctx0" brushRef="#br0" timeOffset="6689.62">27411 2646 0,'0'0'0,"17"17"15,-17 54-15,18 35 16,-18-53-16,0 0 16,18 70-1,-18-70-15,0-18 0,17 36 16,-17-36-16,18-17 16</inkml:trace>
  <inkml:trace contextRef="#ctx0" brushRef="#br0" timeOffset="7061.61">27587 3122 0,'0'0'0,"18"18"16,0-18 0,17 0-1,-18-18-15,1 18 16,0-18-16,-1 1 0,-17-1 15,-17 1-15,-1-1 16,0 36 0,1 17-1,17-18-15,0 19 0,0 17 16,17-18-16,19 0 16,-19-35-16,19 0 15,-19 0-15,1 0 0,0 0 16,-1-17-16,1-19 0,-18 19 15,17-36 1,-17 35-16,18 0 16,-18 1-16,18-1 0,-18 1 15,17-1-15,1 18 0,17 0 16,-17 18 0</inkml:trace>
  <inkml:trace contextRef="#ctx0" brushRef="#br0" timeOffset="8035.7">28804 3104 0,'18'36'16,"-18"-19"-16,0 1 15,0-36 1,0 1 0,0-54-16,-18 36 15,18-18 1,-17 18-16,17-1 0,0 1 15,17 18-15,1-36 16,0 53-16,17-18 16,0 18-16,18 0 15,-18 18-15,-17-1 16</inkml:trace>
  <inkml:trace contextRef="#ctx0" brushRef="#br0" timeOffset="8341.51">29157 3069 0,'35'-35'16,"-17"17"-16,0 1 0,17-19 16,-35 19-16,18-1 15,-18 0 1,0 1-16,-18 17 0,0-18 15,1 18-15,-1 0 16,0 35-16,1-17 16,-1 17-16,18-17 15,0 0-15,18 17 16,-18-17-16,35-18 0,18 35 16,-18-35-16,36 0 15,-36 0-15,36-18 16</inkml:trace>
  <inkml:trace contextRef="#ctx0" brushRef="#br0" timeOffset="8581.47">29545 2875 0,'-17'0'16,"-1"0"-16,18 18 15,0 17 1,0-17-16,18-1 15,-18 1-15,17 0 0,1-1 16,17 19-16,-17-36 16,-18 17-16,17 18 15,-34-17 1,-19 0-16,1-1 16,18-17-1,-1-17-15</inkml:trace>
  <inkml:trace contextRef="#ctx0" brushRef="#br0" timeOffset="8942.2">29686 2999 0,'18'0'32,"-18"35"-17,0-17-15,0-1 16,35 1-1,-17-18-15,17 0 16,-17-18-16,-1 1 16,-17-19-1,18 36-15,-18-17 16,18 17 15,-18 17-15,17 1-1,1-18-15,-18 18 16,35-18 0,-17-18-16,-18 0 15,17 1-15,-17-1 0,0-17 16,0 17-16,0-17 0,0 0 16,0-71-16</inkml:trace>
  <inkml:trace contextRef="#ctx0" brushRef="#br0" timeOffset="9081.06">29951 2505 0,'0'53'16,"0"-18"-16,0 18 16,17 53-1,1-53-15,0 52 16,-1-52-16,1-17 16,0-1-16,-1 0 0,1-17 0,0-1 15,-1-17-15</inkml:trace>
  <inkml:trace contextRef="#ctx0" brushRef="#br0" timeOffset="9260.04">30268 2840 0,'36'0'0,"-72"0"15,89 0-15,-17 0 0,16-18 16,-16 1-16,17-1 15,-71 18 1,0-18 0</inkml:trace>
  <inkml:trace contextRef="#ctx0" brushRef="#br0" timeOffset="9437.52">30357 2611 0,'0'52'16,"0"-104"-16,17 193 0,1-106 15,-1 71-15,1-53 16,0 35-16,-1-35 16,-17-18-16</inkml:trace>
  <inkml:trace contextRef="#ctx0" brushRef="#br0" timeOffset="11856">30956 2963 0,'0'18'16,"0"-36"-16,-17 54 0,17-19 0,0 1 16</inkml:trace>
  <inkml:trace contextRef="#ctx0" brushRef="#br0" timeOffset="12730.25">30974 2928 0,'18'0'16,"-1"18"0,1-18-1,-18 17-15,17 19 16,-17-19-16,-17 19 16,17-19-16,-18 18 15,1-17-15,17 0 16,0-36-1</inkml:trace>
  <inkml:trace contextRef="#ctx0" brushRef="#br0" timeOffset="13057.74">31556 2734 0,'-35'-18'16,"70"36"-16,-88-36 0,0 18 16,36 0-1,-1 0-15,-17 36 16,35-19-16,35 19 16,-17-1-16,34 0 15,-16-17-15,17 35 16,-36-53-1,-17 35-15,0-17 16,-17-1-16,-19-17 16,19 0-16,-54 18 15,36-18-15,0 0 16,17-18-16,-17 18 0,17-17 16</inkml:trace>
  <inkml:trace contextRef="#ctx0" brushRef="#br0" timeOffset="13290.86">31750 2364 0,'0'17'0,"0"1"15,18 70-15,-18-35 16,0 53-1,0-53-15,0 0 0,0 0 16,17 52-16,19-16 16,-19-54-16,-17-17 15,35-1-15</inkml:trace>
  <inkml:trace contextRef="#ctx0" brushRef="#br0" timeOffset="13552.74">31962 2910 0,'0'0'16,"-18"36"-16,18-19 15,0 1-15,18 0 0,-1-1 16,19 1-16,-1-18 16,-17 0-16,34-18 15,-34 1-15,-18-19 16,0 19-16,-18-19 15,1 19-15,-18-18 16,35 17-16,-36 0 16,36 1-16,-17 17 15,34 0 1,19 0 0</inkml:trace>
  <inkml:trace contextRef="#ctx0" brushRef="#br0" timeOffset="13952.8">32244 2858 0,'0'0'0,"0"35"16,0 0-16,0 18 16,18-35-16,-1 17 15,1-17-15,-1-18 16,1 0-16,0 0 15,-18-18-15,17 18 0,-17-53 16,0 35-16,0-17 16,18 17-16,-18 1 15,0 34 17,0 36-32,18-35 15,-1 0-15,-17-1 0,18 1 16,17 0-16,-17-18 15,17 0-15,-17-18 16,-1 0-16,-17 1 16,18-1-16,-18-17 15,0 17-15,-18-35 0,18 18 16,-17 0-16,17 17 16,-18 0-16</inkml:trace>
  <inkml:trace contextRef="#ctx0" brushRef="#br0" timeOffset="14364.4">32703 2963 0,'17'0'15,"1"-17"-15,17-1 16,0 0-16,1 1 15,-36-1-15,17 1 16,-17-1 0,-17 18-1,17-18-15,-18 18 0,-17 0 16,35 18-16,-18 0 16,0-1-16,18 36 15,0-18-15,0 1 16,18-19-16,17 1 15,-17-18-15,0 0 16,35 0-16,-36-18 16,18 1-1,-17-19-15,0 19 0,17-19 16,-17 19-16,-1-1 16,19 1-16,-19 17 15,18-18-15,-17 18 16,0 0-16,-18 18 15,0-1-15</inkml:trace>
  <inkml:trace contextRef="#ctx0" brushRef="#br0" timeOffset="15121.79">30992 2981 0,'0'-18'0,"17"1"31,-17-1-31,0 0 47,0 36 0,0 17-32,0-17-15,0 35 16,0-18 0,0-17-16,-35 35 15,35-18-15,-18-17 0,1-1 16,-1 1-16,-35 17 15,35-17 1</inkml:trace>
  <inkml:trace contextRef="#ctx0" brushRef="#br0" timeOffset="17690.05">22454 4639 0,'-17'0'0,"-36"-35"16,17 35-16,-34 0 15,35 0-15,-18 35 16,35-17-16,0 35 16,18-36-16,18 19 15,17 16-15,1-34 16,17 35-16,-18-35 15,18 17-15,-36-17 16,1-1-16,-18 1 16,-35-1-1,17-17-15,-17 18 16,17-18-16,-17 0 0,0 0 16,17 0-16</inkml:trace>
  <inkml:trace contextRef="#ctx0" brushRef="#br0" timeOffset="18134.23">22701 4851 0,'18'70'16,"-36"-140"-16,36 158 0,0-35 15,-18-36 1,0 1-16,-18-18 15,18-18 1,-18-17-16,18-18 16,0 18-16,18-18 15,0 35 1,17 1-16,-18 17 16,-17 17-16,36 19 15,-19-1 1,-17 0-16,18-35 0,-18 18 0,18-18 15,-1-18 1,1 1 0,0-19-16,17 1 15,-18 0-15,1 17 0,17 1 16,-17 17-16,0 0 0,17 0 16,-35 17-16,18 1 15,-1-1-15,-17 19 16,18-1-16,-18 0 15,0-17-15,18 0 16,-1-1-16,1-17 16,-1 18-16</inkml:trace>
  <inkml:trace contextRef="#ctx0" brushRef="#br0" timeOffset="18474.14">23319 4798 0,'0'0'0,"-36"17"0,19 1 16,-1 0-16,18-1 15,18 19-15,-18-19 16,17-17-16,1 18 16,0-18-16,-1 0 0,1 0 15,17-18-15,-17 1 16,-18-1-16,0 0 0,0 1 15,0-36-15,-18 53 16,1-35 0,17 52-1,0 36 1,17-35-16,18 35 16,-17-36-16,17 19 15,1-36-15,-19 17 16,1-17-16,0 0 0</inkml:trace>
  <inkml:trace contextRef="#ctx0" brushRef="#br0" timeOffset="18718.29">23566 4269 0,'0'0'16,"17"70"-16,-17-35 15,18 71-15,-1 18 16,1-71-16,0 0 16,-1 35-16,1-53 15,0 36-15,-18-54 16,0 1-16</inkml:trace>
  <inkml:trace contextRef="#ctx0" brushRef="#br0" timeOffset="18924.33">23795 4357 0,'18'70'0,"-36"-140"16,53 193-16,-17-17 0,-1-53 16,1 71-1,0-72-15,-18-16 0,17 34 16,1-52 0</inkml:trace>
  <inkml:trace contextRef="#ctx0" brushRef="#br0" timeOffset="19448.86">24853 4322 0,'0'35'15,"0"18"1,18 35-16,-1-35 16,19 35-16,-19-53 15,1 1-15,-18-1 0,18-17 16,-1-1-16,-17 18 16,18-35-16,-18-17 15</inkml:trace>
  <inkml:trace contextRef="#ctx0" brushRef="#br0" timeOffset="19809.01">24853 4322 0,'0'0'0,"18"0"0,35-36 15,-18 19-15,36-1 16,-36 18-16,0 18 15,-35-1 1,18 1-16,-18 17 0,0 18 16,-18-18-16,1 36 15,17-36-15,0 18 16,17-35-16,18 17 16,-17-17-16,17 17 15,-17-17-15,-18 17 16,0-17-1,-18-1 1,-35 1-16,36-18 16,-36 17-16,18-17 15,17 0-15,0 0 16,36-17 0,0-1-16</inkml:trace>
  <inkml:trace contextRef="#ctx0" brushRef="#br0" timeOffset="19969.94">25471 4374 0,'17'0'16,"-17"18"-1,18 0 1,-18-1-1</inkml:trace>
  <inkml:trace contextRef="#ctx0" brushRef="#br0" timeOffset="20081.23">25612 4763 0,'0'0'0,"0"-18"31</inkml:trace>
  <inkml:trace contextRef="#ctx0" brushRef="#br0" timeOffset="22478.07">26405 4586 0,'0'0'0,"0"18"16,0 17-1,0 18-15,18-18 16,0 1-16,-18-19 15,17 18 1,1-35-16,0 18 0,-1-18 16,1-18-1,0 1-15,-1-18 16,1 17-16,-1 0 16,-17 1-16,18 17 15,0 17-15,17 36 16,-17-35-16,-1-1 15,19 36 1,-19-53-16,54 18 0,-54-18 16,19-18-16,-19 1 15,-17-36 1,0 35-16,-17-35 16,-1 36-16,0-1 15,-17-17-15,17 35 16</inkml:trace>
  <inkml:trace contextRef="#ctx0" brushRef="#br0" timeOffset="22817.89">27111 4710 0,'-18'0'0,"18"17"16,-17 1-16,17 17 16,0-17-16,17 17 15,1-17-15,0-18 16,17 17-16,-17-17 16,17 0-16,-35-17 15,17-1-15,-17-17 16,0 17-16,0 1 0,-17-36 15,-1 35-15,1 0 16,-1 1-16,0-1 16,18 36-1,18 17 1,0-17-16,17 17 16,-18-17-16,1-1 15</inkml:trace>
  <inkml:trace contextRef="#ctx0" brushRef="#br0" timeOffset="22967.63">27340 4833 0,'18'18'15,"-36"-36"1,18-17 0,-17 17-16,17-35 15,0 36 1,0-36-16,17 35 16,-17 0-16,18 18 15,0 18-15,-1-18 16,-17 18-16</inkml:trace>
  <inkml:trace contextRef="#ctx0" brushRef="#br0" timeOffset="23223.81">27587 4639 0,'-17'-18'15,"-1"1"-15,0 17 16,1 0-16,-1 17 15,0 1 1,36 35-16,-18-35 16,35 17-1,-17-17-15,0-1 0,-1-17 16,-17 18-16,18-18 16,-18 17-16,-18-17 15,-17 0 1,17 0-16</inkml:trace>
  <inkml:trace contextRef="#ctx0" brushRef="#br0" timeOffset="23507.06">27728 4727 0,'0'0'16,"36"-17"-16,-19-1 0,1 18 15,-18-18-15,18 1 0,-18-1 16,-18 0-16,0 18 0,1-17 16,-1 17-16,-17 0 15,17 17-15,0 19 16,18-19-16,0 19 16,18-19-16,0 1 15,-1 0-15,19-18 0,-1 0 16,18 17-1,-18-17-15,0-17 0,-17 17 16</inkml:trace>
  <inkml:trace contextRef="#ctx0" brushRef="#br0" timeOffset="24030.38">28681 4798 0,'17'0'16,"-17"-18"15,-17 1-31,17-1 16,-18-35-1,18 35-15,0-35 16,0 18-16,18 0 15,-18 17-15,17 1 16,19-1-16,-1 18 16,18 0-16,-35 0 15,17 0-15</inkml:trace>
  <inkml:trace contextRef="#ctx0" brushRef="#br0" timeOffset="24357.59">28945 4674 0,'0'0'15,"0"-17"-15,18-1 16,0 0-16,-1 1 16,36-19-16,-53 19 15,36-1-15,-36 1 16,0-1-16,-18 18 15,0 0 1,1 18-16,-1-1 16,0-17-16,1 18 15,17-1-15,-18 1 0,18 0 16,-18-1-16,18 19 16,0-19-16,18 1 15,0 0-15,-1-18 0,1 17 16,35-17-16,-35 0 15,17 0-15</inkml:trace>
  <inkml:trace contextRef="#ctx0" brushRef="#br0" timeOffset="24650.36">29281 4551 0,'0'0'0,"-36"0"15,19 0-15,-1 17 16,36 1 0,17 0-16,-17-1 15,17 1-15,0 0 16,-17-18-16,-1 17 16,-17 1-16,-17 0 15,-19-1 1,1 1-16,18-18 0,-1 0 15,0 0-15,18-18 16,18 18 0,0-17-16</inkml:trace>
  <inkml:trace contextRef="#ctx0" brushRef="#br0" timeOffset="25221.31">29528 4568 0,'0'0'16,"0"18"15,0 0-15,0-1-16,17 19 15,1-36-15,17 17 16,0-17-16,1 0 16,-36-17-16,17-1 15,-17 0-15,0 1 16,0-1-16,0 0 15,0 36 17,18 0-17,-18-1-15,18 1 16,-1 0-16,1-18 16,-1 0-16,1 0 15,-18-18 1,18-17-1,-18 17-15,0-35 16,0 36-16,0-19 16,0 19-16,0-19 0,0-17 15,0-35-15,0 35 0,0 18 16,0-53 0,0 70-16,0-17 0,0 17 15,0 36 1,0 35-1,0-18-15,0 36 16,0-18-16,0 0 16,0-18-16,17 18 0,-17-18 15,18 18-15,-18-35 0,18 17 16,-1 0-16,-17-17 0,0-1 16,18 19-16,-18-19 15,0 1 1</inkml:trace>
  <inkml:trace contextRef="#ctx0" brushRef="#br0" timeOffset="25414.33">30004 4516 0,'35'0'16,"-17"0"-16,17-18 15,0 18-15,1-18 0,34 1 16,-52-1-16,17 0 16,-35 1-1,-18 17-15,1-18 16</inkml:trace>
  <inkml:trace contextRef="#ctx0" brushRef="#br0" timeOffset="25624.89">30163 4198 0,'0'35'15,"0"1"-15,0-1 16,0 0-16,0 0 0,17 54 16,-17-54-16,18 18 15,-18-36-15,17 1 16,-17 17-1,18-17-15,0-18 0,-1 0 16,1 0-16</inkml:trace>
  <inkml:trace contextRef="#ctx0" brushRef="#br0" timeOffset="37637.2">30798 4568 0,'0'18'0,"0"17"15,0 1-15,-18-1 16,18-17-1,-18-1-15,-17 36 16,17-35-16,-35 35 16,18-36-16</inkml:trace>
  <inkml:trace contextRef="#ctx0" brushRef="#br0" timeOffset="38610.85">31609 4251 0,'0'0'16,"18"-53"-16,-18 18 0,-18-36 15,18 36-15,-18 0 16,1 17-16,-36-35 15,35 35-15,-17 18 16,17 0-16,1 36 16,17-1-16,0 0 15,0 71-15,35 0 16,-18-53-16,-17-18 16,36 53-1,-36-52-15,17-1 0,-17 0 16,-17-35-16,-1 0 15,-17 0 1</inkml:trace>
  <inkml:trace contextRef="#ctx0" brushRef="#br0" timeOffset="38733.21">31327 4410 0,'53'-18'16,"-36"18"-16,54-18 16,-36 18-1,71-17-15,-71 17 16,18 0-16,0 0 0,-18 0 15,1-18-15</inkml:trace>
  <inkml:trace contextRef="#ctx0" brushRef="#br0" timeOffset="39039.61">31785 4374 0,'-17'18'15,"34"-36"-15,-34 54 16,-1-19-16,18 1 15,0 0-15,18-1 0,-1 1 16,1 0-16,0-18 0,-1 0 16,1 0-16,-1-18 15,1 0-15,-18 1 16,0-19-16,0 19 16,0-1-16,0 0 0,-18 1 15,18-1-15,0 1 16,0-1-16,0 36 15,0 17-15,18 0 16,0-17 0,-1 17-16,1-17 15,0-1-15,35 1 0,-18 0 16</inkml:trace>
  <inkml:trace contextRef="#ctx0" brushRef="#br0" timeOffset="39306.25">32191 4322 0,'-35'0'0,"70"0"15,-88 0-15,35 17 16,1 18-16,17-17 16,0 17-16,17-17 15,36 17-15,-35-17 16,17 17-1,-17-17-15,0-1 16,-36-17-16,-17 0 16,-18 0-1,17 0-15,19 0 16,-18 0-16,17 0 0,0 0 16</inkml:trace>
  <inkml:trace contextRef="#ctx0" brushRef="#br0" timeOffset="39541.07">32279 4339 0,'0'0'15,"18"0"-15,-1 0 0,36-17 16,-17 17-16,-1 0 15,-17 0-15,17-18 0,-18 18 16,1 0-16,0-18 16,-18 1-1,-18-1-15,18 0 16</inkml:trace>
  <inkml:trace contextRef="#ctx0" brushRef="#br0" timeOffset="39735.08">32438 4092 0,'-18'88'0,"36"-176"0,-36 229 0,18-88 16,0-17-16,-17 16 16,34 37-16,-17-54 15,18 18-15,0-18 16,-1-17-1,1-18-15,-1 0 0</inkml:trace>
  <inkml:trace contextRef="#ctx0" brushRef="#br0" timeOffset="40122.64">32650 4463 0,'35'17'15,"-70"-34"-15,88 34 0,-36-17 16,18 0-16,-17 0 0,0-17 16,-18-1-16,17 18 0,-17-35 15,0 17-15,-17 18 16,-1-35-16,0 35 16,-17 0-16,18 17 15,17 36 1,0-17-16,0-19 0,17 54 15,1-54 1,17 36-16,0-35 16,-17-18-16,0 0 15,-1 0-15,19-18 16,-19 1-16,1-36 0,-1 18 16,1-1-16,17-17 15,1 36-15,34-19 16,-17 19-16,18 17 15,-54 0-15,1 17 16</inkml:trace>
  <inkml:trace contextRef="#ctx0" brushRef="#br0" timeOffset="56311.93">6562 5962 0,'0'18'15,"0"17"1,0 0-1,0 0-15,17 18 0,-17 36 16,0-19-16,0-17 16,0 70-1,18-34-15,-18-54 0,18 0 16,17 1 0,0-19-16</inkml:trace>
  <inkml:trace contextRef="#ctx0" brushRef="#br0" timeOffset="57235.96">7179 6103 0,'0'-18'16,"-18"1"-1,1-1 1,-1 18-16,-17 0 16,17 18-1,1-1-15,-1 1 0,-35 53 16,35-18-16,18-18 16,-17 18-16,17-18 0,35 53 15,0-53-15,36 18 16,-18-35-16,0 0 15,0-18-15,0-18 0,52-17 16,-69-1-16,52-34 16,-71 35-16,19-54 15,-36 54 1,-36-35-16,19 34 16,-71-17-1,35 36-15,0-1 0,-71 1 16,89 17-16,-53 17 15,53 1-15</inkml:trace>
  <inkml:trace contextRef="#ctx0" brushRef="#br0" timeOffset="61145.9">10407 5909 0,'0'18'16,"18"35"0,-18-18-16,0 18 0,0 0 15,0 35 1,0 0-16,0-53 15,0 1-15,17 34 16,-17-52-16,18 17 16,0-17-16,-1-18 15</inkml:trace>
  <inkml:trace contextRef="#ctx0" brushRef="#br0" timeOffset="61479.78">10848 6121 0,'-18'17'16,"1"1"-16,-1 17 16,0 1-16,18 16 0,0-16 0,0 17 15,18-18-15,0-17 16,52 34-16,-35-52 15,54 18-15,-54-36 16,36-17-16,-54 18 16,18-36-16,-35 17 15,-17-17 1,-1 18-16,-52-18 16,34 53-16,-52-35 15,53 35-15,-18 0 16,35 0-16,18 18 15</inkml:trace>
  <inkml:trace contextRef="#ctx0" brushRef="#br0" timeOffset="61773.57">11359 6085 0,'-17'71'15,"34"-142"-15,-52 177 0,18-18 16,17-52-16,17 17 16,1-18-16,17-17 0,0 17 15,1-35-15,52 17 16,-53-34-16,53-18 16,-70-1-16,35-17 15,-53 18-15,0 17 16,-35-52-1,-1 35-15,-52-36 16,35 53-16,-53 1 16,53 17-16,1 17 0,-1 1 15</inkml:trace>
  <inkml:trace contextRef="#ctx0" brushRef="#br0" timeOffset="74958.07">14817 5821 0,'17'0'15,"-17"-18"1,0 36-1,0-1 1,0 19 0,18 34-16,-18-17 15,18 35-15,-18-35 16,17 18-16,1-36 16,0 18-16,-18-35 15,17 17 1</inkml:trace>
  <inkml:trace contextRef="#ctx0" brushRef="#br0" timeOffset="75703.55">15399 5962 0,'0'0'16,"0"-18"-16,-18 1 0,0 17 15,1-18-15,-1 36 16,1-1-16,-19 36 16,19-17-16,-1 34 15,18-35 1,18 36-16,-1-36 16,36 0-16,-35-17 15,35-18-15,-18 0 16,18-35-1,-18 0-15,-17-18 16,0 17-16,-18 19 0,0-19 16,-36-16-16,19 34 15,-36 0-15,35 1 16,-17-1-16,17 18 16,0 0-1,18 18-15</inkml:trace>
  <inkml:trace contextRef="#ctx0" brushRef="#br0" timeOffset="76038.44">15804 5944 0,'0'0'16,"-17"18"-16,-1 0 0,1 17 15,17-17-15,-18 17 0,18 0 16,0 0-16,18 1 16,-1-1-16,36 0 15,-35-35-15,35 18 16,-18-18-16,-17-18 0,-1 18 16,18-35-1,-17 17-15,-18-17 16,0 0-16,0-1 15,0 19-15,-18-1 0,18-17 16,-17 17-16,-18 1 0,-1-19 16,19 36-16,-19 0 15,19 0 1</inkml:trace>
  <inkml:trace contextRef="#ctx0" brushRef="#br0" timeOffset="76349.77">16175 5944 0,'-18'36'16,"1"17"-16,17-36 15,0 54-15,17-36 16,1-17-16,17-1 0,-17 1 15,17 0-15,-17-18 0,35 0 16,-18-18-16,0-17 16,-17 17-1,-18-53-15,0 54 16,-18-18-16,-17-36 16,-36 36-1,-34 17 1,69 53-16,19-35 15</inkml:trace>
  <inkml:trace contextRef="#ctx0" brushRef="#br0" timeOffset="79152.39">18397 5821 0,'-17'0'0,"-1"-18"31,18 1 0,18 17 0,35 17-31,-18-17 16,0 0-16,18 18 0,-18-18 16,1 0-16,-19 17 0,36 1 15,-53 17-15,18-17 16,-36 17-1,18-17-15,-35 17 16,35-17-16,-18 0 16,18-1-16,18 1 15,0-1 1,-18 1-16,17 0 16,-17-1-1,0 1-15,-17 0 16,-19-18-1,1 17-15,0-17 0,17 0 16,-35 18-16,18-18 16,17 0-1</inkml:trace>
  <inkml:trace contextRef="#ctx0" brushRef="#br0" timeOffset="79474.25">18997 6015 0,'0'0'16,"-35"35"-16,17-17 0,1 17 0,-1 0 16,18-17-1,35 0-15,-17-1 16,-1-17-16,19 0 0,-1 0 15,18-17-15,-18 17 16,0-36-16,-17 36 16,-18-35-1,-18 17-15,-17-17 16,18 18-16,-36-1 16,17 18-16,1-18 15,17 18-15,1 0 16,34 0-16,1 0 15</inkml:trace>
  <inkml:trace contextRef="#ctx0" brushRef="#br0" timeOffset="79757.5">19438 5997 0,'-18'36'16,"36"-72"-16,-53 89 0,17-35 0,18-1 15,-17 1-15,17 0 0,17-1 16,1 1-16,35 0 16,-36-18-1,19-18-15,-19 18 0,1-18 16,17-17-16,-35 17 16,0-34-16,-17 34 15,-1 0-15,-17 1 16,-1-1-16,-17 18 15,18 0-15,0 18 16,35-1-16</inkml:trace>
  <inkml:trace contextRef="#ctx0" brushRef="#br0" timeOffset="80070.33">19914 5962 0,'-17'0'16,"-1"0"-1,0 35-15,18-17 16,0 17-16,0 0 0,18-17 16,-18 17-16,35-17 0,18 17 15,-35-17-15,17-18 16,18 0-1,0-18 1,-35 1-16,-1-19 0,1 1 16,-18 0-16,-18 17 15,1-17-15,-1 17 0,-17-17 0,-1 35 16,-34-18 0,17 18-16,-18 18 15</inkml:trace>
  <inkml:trace contextRef="#ctx0" brushRef="#br0" timeOffset="82016.35">17022 6244 0,'0'-17'16,"0"34"15,0 18-31,0-17 15,-36 53-15,19-36 16,-19 18-16,1-18 16,0 0-1</inkml:trace>
  <inkml:trace contextRef="#ctx0" brushRef="#br0" timeOffset="82539.25">12153 6297 0,'0'35'15,"-17"-17"-15,17 0 16,0 17-16,-18-17 0,18 17 16,-18-18-16,-17 36 15,17-35-15,18 0 0,-35-1 16</inkml:trace>
  <inkml:trace contextRef="#ctx0" brushRef="#br0" timeOffset="82956.37">8079 6491 0,'0'0'16,"-18"53"-16,18-35 0,-35 70 15,-1-53-15,1 18 16</inkml:trace>
  <inkml:trace contextRef="#ctx0" brushRef="#br0" timeOffset="108349.88">3845 5980 0,'0'17'16,"18"19"0,-18 16-1,0 1-15,0 0 0,0 18 16,0-1-16,0-17 0,0 18 16,0 35-16,0-71 15,0 18-15,18-18 0,-1 36 16,1-54-16</inkml:trace>
  <inkml:trace contextRef="#ctx0" brushRef="#br0" timeOffset="111123.41">4339 6332 0,'-17'0'16,"34"0"15,18 0-31,-17 18 16,17-18-16,36 0 15,-18 0 1,35 0-1,-53 0-15,-17 0 16</inkml:trace>
  <inkml:trace contextRef="#ctx0" brushRef="#br0" timeOffset="111389.64">4568 6227 0,'18'0'16,"17"0"-16,1 17 15,17 1-15,-18-1 16,18 19-16,-36-36 16,1 35-1,0-17-15,-18-1 0,0 1 16,-18 0-16,0-1 15,-17 1-15,35-1 16,-17-17-16,-1 0 16</inkml:trace>
  <inkml:trace contextRef="#ctx0" brushRef="#br0" timeOffset="111769.09">4939 6085 0,'0'0'16,"18"0"0,34 18-1,-34 0-15,0-1 16,-1 1-16,-17 17 15,18-17-15,-18 0 0,-18 52 16,18-35-16,0 18 16,0-35-1,36 35-15,-19-36 16,1-17-16,17 36 16,-17-36-16,-1 17 15,-17 1-15,0 0 16,-17-18-16,-36 35 15,35-17-15,-17-18 16,17 17-16,1-17 0,-19 18 16</inkml:trace>
  <inkml:trace contextRef="#ctx0" brushRef="#br0" timeOffset="112002.71">5433 6279 0,'35'0'16,"-17"0"-16,35 0 15,-36 0-15,36 0 16,-18 0-16,1 18 15,-19-18-15,1 0 16,0 0-16</inkml:trace>
  <inkml:trace contextRef="#ctx0" brushRef="#br0" timeOffset="112246.86">5627 6156 0,'17'0'0,"1"0"16,53 0-16,-36 18 16,0-18-16,0 0 15,36 17-15,-36 1 16,1 0-16,-19-1 16,-17 1-16,0 17 0,0-17 15,0-1-15,-17 1 0,-1 17 16,-35 1-1,18-1-15,-18 18 16</inkml:trace>
  <inkml:trace contextRef="#ctx0" brushRef="#br0" timeOffset="115206.43">16951 5962 0,'18'0'47,"17"0"-32,0 18-15,0-18 0,18 0 16,0 0-16,71 17 16,-71-17-16,53 0 15,-71 0-15,18 18 16,-18-18-16,-17 0 0,35 0 16,-36 0-16,1 0 15</inkml:trace>
  <inkml:trace contextRef="#ctx0" brushRef="#br0" timeOffset="115439.62">17515 5838 0,'0'0'0,"18"0"0,17 0 15,1 18-15,-19-18 0,19 18 16,-1-18-16,0 17 15,36 19-15,-54-19 16,1 1-16,-18 0 16,0 17-16,0 0 15,-18-17-15,-17 17 0,17-17 16,-17-1-16,-35 36 16,34-35-16,-17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Sequence to sequence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Refinements to beam 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Length normalization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385124" y="1274154"/>
                <a:ext cx="6288260" cy="1302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mr-IN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arg</m:t>
                                  </m:r>
                                  <m:r>
                                    <a:rPr lang="en-US" sz="2800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mr-IN" sz="2800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             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is-IS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&gt;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&lt;1&gt;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&lt;</m:t>
                                      </m:r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−1&gt;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2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24" y="1274154"/>
                <a:ext cx="6288260" cy="1302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5124" y="3067959"/>
                <a:ext cx="6870727" cy="1350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mr-IN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arg</m:t>
                                  </m:r>
                                  <m:r>
                                    <a:rPr lang="en-US" sz="2800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            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is-IS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endChr m:val="|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&lt;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&gt;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&lt;1&gt;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,…,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8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−1&gt;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800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24" y="3067959"/>
                <a:ext cx="6870727" cy="1350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621391" y="5235139"/>
                <a:ext cx="5512022" cy="1294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&lt;</m:t>
                                      </m:r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391" y="5235139"/>
                <a:ext cx="5512022" cy="12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02F87D-D9A7-4CA7-86FD-A60E43F21083}"/>
                  </a:ext>
                </a:extLst>
              </p14:cNvPr>
              <p14:cNvContentPartPr/>
              <p14:nvPr/>
            </p14:nvContentPartPr>
            <p14:xfrm>
              <a:off x="1568520" y="419040"/>
              <a:ext cx="10585800" cy="1232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02F87D-D9A7-4CA7-86FD-A60E43F210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9160" y="409680"/>
                <a:ext cx="10604520" cy="12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5ED8A2-ADC8-4077-B37E-4153EB9CDB9F}"/>
                  </a:ext>
                </a:extLst>
              </p14:cNvPr>
              <p14:cNvContentPartPr/>
              <p14:nvPr/>
            </p14:nvContentPartPr>
            <p14:xfrm>
              <a:off x="977760" y="1905120"/>
              <a:ext cx="10859040" cy="259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5ED8A2-ADC8-4077-B37E-4153EB9CDB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8400" y="1895760"/>
                <a:ext cx="10877760" cy="26161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51A2764-A49F-41FC-8A06-78C389364BAC}"/>
              </a:ext>
            </a:extLst>
          </p:cNvPr>
          <p:cNvSpPr/>
          <p:nvPr/>
        </p:nvSpPr>
        <p:spPr>
          <a:xfrm>
            <a:off x="1395526" y="4390010"/>
            <a:ext cx="6279967" cy="732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CD734-4150-4BD3-8CBE-03F1EFAA9FFA}"/>
              </a:ext>
            </a:extLst>
          </p:cNvPr>
          <p:cNvSpPr/>
          <p:nvPr/>
        </p:nvSpPr>
        <p:spPr>
          <a:xfrm>
            <a:off x="3099994" y="4136210"/>
            <a:ext cx="6279967" cy="732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80E347-5066-4CCF-A326-86A446E32ACD}"/>
                  </a:ext>
                </a:extLst>
              </p14:cNvPr>
              <p14:cNvContentPartPr/>
              <p14:nvPr/>
            </p14:nvContentPartPr>
            <p14:xfrm>
              <a:off x="800280" y="819000"/>
              <a:ext cx="11385720" cy="589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80E347-5066-4CCF-A326-86A446E32A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0920" y="809640"/>
                <a:ext cx="11404440" cy="59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Beam search discussion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9864" y="1508443"/>
            <a:ext cx="271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Beam width B?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19812" y="3939095"/>
                <a:ext cx="11440331" cy="164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Unlike exact search algorithms like BFS (Breadth First Search) or  DFS (Depth First Search), Beam Search runs faster but is not guaranteed to find exact maximum for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mr-IN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limLowPr>
                      <m:e>
                        <m:r>
                          <a:rPr lang="en-US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arg</m:t>
                        </m:r>
                        <m:r>
                          <a:rPr lang="en-US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max</m:t>
                        </m:r>
                      </m:e>
                      <m:li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             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lim>
                    </m:limLow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𝑃</m:t>
                    </m:r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𝑦</m:t>
                    </m:r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|</m:t>
                    </m:r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2" y="3939095"/>
                <a:ext cx="11440331" cy="1641475"/>
              </a:xfrm>
              <a:prstGeom prst="rect">
                <a:avLst/>
              </a:prstGeom>
              <a:blipFill>
                <a:blip r:embed="rId2"/>
                <a:stretch>
                  <a:fillRect l="-1066" t="-3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04E782-B6F6-45AC-813B-E9A8E5C506C8}"/>
                  </a:ext>
                </a:extLst>
              </p14:cNvPr>
              <p14:cNvContentPartPr/>
              <p14:nvPr/>
            </p14:nvContentPartPr>
            <p14:xfrm>
              <a:off x="1384200" y="851040"/>
              <a:ext cx="10592280" cy="158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04E782-B6F6-45AC-813B-E9A8E5C506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4840" y="841680"/>
                <a:ext cx="10611000" cy="16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4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6526</TotalTime>
  <Words>61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Sequence to sequence models</vt:lpstr>
      <vt:lpstr>Length normalization</vt:lpstr>
      <vt:lpstr>Beam search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265</cp:revision>
  <dcterms:created xsi:type="dcterms:W3CDTF">2017-07-10T20:19:53Z</dcterms:created>
  <dcterms:modified xsi:type="dcterms:W3CDTF">2020-06-05T17:38:16Z</dcterms:modified>
</cp:coreProperties>
</file>