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35:54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2134 2752 0,'0'0'16,"0"-18"-16,0-17 0,0 17 15,18 18 1,0 18-16,17 35 16,-17-18-16,-1 18 15,18 70-15,-17-52 16,0-1-16,17 89 16,0-88-16,-17-18 15,0 0-15,-1-18 0,1 0 16,17-17-16,-17-18 0,17-18 15,-17-17-15,-1 0 16,-17-18-16,0 0 16,0 0-16,0-88 15,-17 88-15,17-18 0,-18 18 16,0 18-16,1-18 16,-1 36-16,18-1 15,0 36-15</inkml:trace>
  <inkml:trace contextRef="#ctx0" brushRef="#br0" timeOffset="521.54">2893 3457 0,'0'0'16,"-18"-17"-16,18-1 0,-17 18 0,-19-18 16,1 18-1,17 18-15,1 17 16,17 1-16,0 16 15,0-34-15,17 0 16,1 17 0,0-17-16,-1-18 0,36 0 15,-35-18-15,-1 0 16,1-17 0,-18 0-16,18-18 15,-36 18-15,18-18 16,-18 17-16,1 1 0,-18-53 15,17 70-15,0-17 16,1 35-16,17-18 16,-18 18-16,18 36 15,18-1-15,-18 18 0,17 0 16,1-18-16,17 53 16,-17-52-16,-1-1 15,1 0-15,0-17 0,35 17 16,-36-35-16,19 18 15,-19-18-15</inkml:trace>
  <inkml:trace contextRef="#ctx0" brushRef="#br0" timeOffset="978.16">3122 3369 0,'-18'18'15,"36"-36"-15,-36 53 0,1 1 16,17-1-16,0-17 0,0 17 16,0-18-16,17 19 15,-17-19-15,18 1 0,0 0 0,-1-18 16,19 0-1,-19 0-15,1 0 0,-18-18 16,18 0-16,-18 1 0,0-1 16,0 0-16,0 1 0,-18 17 15,36 0 1,-1 35 0,1-17-16,-1-1 15,1 1-15,0 0 0,-1-18 16,1 17-16,17-17 15,-17-17-15,-18-1 16,18-17 0,-36 17-16,18-35 15,-18 18-15,1 0 0,-1-1 16,18 19-16,0-1 16</inkml:trace>
  <inkml:trace contextRef="#ctx0" brushRef="#br0" timeOffset="1201.01">3651 3122 0,'18'-18'16,"-36"36"-16,54-36 0,-19 18 16,1 0-16,17 0 15,-17 0 1</inkml:trace>
  <inkml:trace contextRef="#ctx0" brushRef="#br0" timeOffset="1320.94">3687 3263 0,'0'0'0,"17"0"16,36 18 0,-35-18-16,17-18 0,-17 18 15,35-17 1</inkml:trace>
  <inkml:trace contextRef="#ctx0" brushRef="#br0" timeOffset="1773.71">4339 2999 0,'-17'-18'0,"-1"18"15,0 0-15,1 18 16,17 17 0,-18-17-16,18 17 0,0 35 15,18-34-15,35 17 16,-36-18-16,54 0 15,-36-35-15,0 18 16,1-18-16,34-36 16,-35 19-16,-17-1 0,0-17 15,-18 0-15,0-1 0,-36-34 16,19 35-16,-71-18 16,52 35-16,-34 0 15,34 18 1,19 0-16,-1 0 0,1 18 15,17 0-15</inkml:trace>
  <inkml:trace contextRef="#ctx0" brushRef="#br0" timeOffset="2217.49">5292 3298 0,'-36'89'0,"72"-178"0,-107 213 15,53-89-15,-17 18 16,18-35-16,-1 17 0</inkml:trace>
  <inkml:trace contextRef="#ctx0" brushRef="#br0" timeOffset="2813.69">6103 2858 0,'-18'-53'16,"36"106"-16,-53-124 0,-18 53 16,35 1-16,1 17 15,-19 0-15,1 17 0,-36 1 16,54 0-16,-18 17 15,17-17-15,0 17 16,1-18-16,17 19 16,17-1-16,1-17 0,17 17 0,18 0 15,35 18-15,18-18 16,-71 1-16,1-19 16,-1 19-1,-17-19-15,-36 1 16,-17-1-16,-1-17 0,-34 18 15,17-18-15,-18 0 16,54-18-16,-1 18 16,0 0-16,18-17 15,18 17-15</inkml:trace>
  <inkml:trace contextRef="#ctx0" brushRef="#br0" timeOffset="3374.13">6526 3228 0,'0'0'16,"0"-18"-16,0 1 0,-17-1 15,-1 18 1,0 0-16,-17 0 16,18 18-16,-19 17 15,19 0-15,-19 18 16,36-18-16,18 18 15,0-35-15,35 0 16,-36-18-16,54-18 16,-54 0-16,36-17 15,-53 17 1,18-17-16,-18 0 0,0 0 0,0-1 16,-18 1-16,-17-36 15,17 54-15,18-18 16,-17 17-16,-1 18 0,-17 0 15,17 18 1,18 34-16,0-16 16,18 34-1,-1-34-15,19 34 16,-19-35-16,36 18 16,-17-17-16,-19-36 15,1 17-15,17 1 16,-17-18-16</inkml:trace>
  <inkml:trace contextRef="#ctx0" brushRef="#br0" timeOffset="3770.04">6703 3228 0,'0'0'16,"0"18"-16,0-1 0,0 18 15,0 1-15,0-1 16,17 0-16,1-17 15,0 17-15,-1-35 16,19 18-16,-19-36 16,1 1-1,0-1-15,-1-17 16,-17 17-16,0 0 0,0 1 16,0 34-1,18 19 1,-18-19-16,35 19 15,-35-19-15,18-17 16,-1 0-16,19 0 16,-19-17-16,1-19 15,-18 19-15,0-36 16,0 35 0,0-17-16,-18-18 15,18 35-15,-17 1 0,17-1 16,17 18-1</inkml:trace>
  <inkml:trace contextRef="#ctx0" brushRef="#br0" timeOffset="3975.43">7232 2981 0,'53'0'15,"-106"0"-15,124 0 0,-54 0 0,1 0 0,-1 0 16,19 0 0</inkml:trace>
  <inkml:trace contextRef="#ctx0" brushRef="#br0" timeOffset="4103.74">7320 3175 0,'0'0'0,"18"0"0,17 0 16,-17 0-16,-1-18 16,1 18-16,17 0 0,-17-17 15</inkml:trace>
  <inkml:trace contextRef="#ctx0" brushRef="#br0" timeOffset="4465.13">7849 2928 0,'0'0'16,"-35"-18"-16,17 18 0,1 18 0,-36 17 15,53 1 1,0-1-16,0 0 0,0 0 0,35-17 16,18 35-1,-18-18-15,36-17 16,-18-18-16,17 0 16,-34-18-16,17-35 15,-18 18-15,-18-53 16,-17 53-16,-17-54 15,-18 54-15,-54-35 16,54 34-16,-18 36 16,-17 0-1,34 0-15,19 18 0,17 17 16,0-17-16,0 17 0,17-17 16</inkml:trace>
  <inkml:trace contextRef="#ctx0" brushRef="#br0" timeOffset="4782.97">8590 3316 0,'0'0'0,"0"-18"16,-17 18-1,-1 0 1</inkml:trace>
  <inkml:trace contextRef="#ctx0" brushRef="#br0" timeOffset="8741.19">9666 2699 0,'0'0'0,"0"-18"0,0 0 16,0 1 0,-18 17-16,18 17 15,36 54 1,-19-18-16,1 18 0,17-1 16,-17 1-16,17-1 0,18 36 15,-18-53-15,18-18 16,-35-17-16,17-36 15,-17 1 1,-18-54-16,18 18 16,-36-53-16,18 53 15,-18 0-15,18 1 0,0 16 16,-17-17-16,17 71 31,0 0-15</inkml:trace>
  <inkml:trace contextRef="#ctx0" brushRef="#br0" timeOffset="9143.76">10283 3193 0,'-35'-18'16,"18"18"-16,-1-18 15,0 36-15,18 0 16,-17 35 0,34-36-16,19 18 15,-19-17-15,1 0 16,-1-18-16,1 0 16,0 0-16,-1-18 0,1-17 15,-18 0-15,0 17 16,0-17-16,-18-18 15,18 35-15,-17 0 16,-1 18-16,0 18 16,36 35-1,-18-35-15,35 35 16,1-36-16,-1 18 16,0-17-16,1 0 15,-19-18-15,1 0 16,-1-18-1,-17 0-15</inkml:trace>
  <inkml:trace contextRef="#ctx0" brushRef="#br0" timeOffset="9436.03">10513 2910 0,'17'89'15,"-34"-178"-15,34 231 0,1-37 16,0-52-16,-1 18 15,1-36-15,-18-17 16,18-1-16,-1-17 16,1-35-1,0 35-15,-1-18 16,1 1-16,17 34 16,-35 1-16,0 0 15,18-1-15,-36 19 16,0-19-16,1-17 15,-1 0 1,-17-17-16,17-1 16,18 0-16,0 1 15</inkml:trace>
  <inkml:trace contextRef="#ctx0" brushRef="#br0" timeOffset="9665.15">11024 3052 0,'-17'0'15,"34"0"-15,-34-18 16,34 18-16,36-18 15,-35 18-15,17 0 16,-17-17-16,-1 17 16</inkml:trace>
  <inkml:trace contextRef="#ctx0" brushRef="#br0" timeOffset="9769.88">11113 3140 0,'0'0'0,"0"17"15,0 1-15,17-18 16,1 0-16,-1 0 15,1 0-15,17 0 0</inkml:trace>
  <inkml:trace contextRef="#ctx0" brushRef="#br0" timeOffset="10076.96">11448 2981 0,'-18'18'15,"0"-1"-15,18 36 16,0-18-16,18-17 16,35 53-16,-35-54 15,52 1-15,-35-18 16,1 0-16,-1-18 16,0 1-16,1-36 15,-19 17-15,-17 1 0,-17-35 16,-1 34-16,-53-34 15,18 52-15,18 1 16,-18 17-16,36 0 16,-19 0-16,1 17 15,35 1-15,18 35 16</inkml:trace>
  <inkml:trace contextRef="#ctx0" brushRef="#br0" timeOffset="10342.23">12100 3298 0,'0'0'0,"-17"36"16,17-19-16,-36 36 16,36-35-16,-35 17 15,17-17-15,1-18 0,-1 18 16,1-18-16,-1 0 0,0 0 16</inkml:trace>
  <inkml:trace contextRef="#ctx0" brushRef="#br0" timeOffset="10914.91">13106 2822 0,'-36'-53'0,"72"106"0,-107-123 16,1 34-16,17 36 15,-36 0-15,37 18 16,16 17-16,1-17 15,17 17-15,18 1 0,0 16 16,18-16-16,17-1 16,18-17-16,-18-1 0,18 19 15,0-19-15,36 18 16,-54-17-16,0 35 16,-35-35-16,0-1 0,-35 1 15,17-18-15,-35 18 16,-35-1-16,53-17 15,-1 0-15,1 0 0,18 0 16</inkml:trace>
  <inkml:trace contextRef="#ctx0" brushRef="#br0" timeOffset="11088.43">13370 3228 0,'0'0'0,"18"-18"0</inkml:trace>
  <inkml:trace contextRef="#ctx0" brushRef="#br0" timeOffset="11723.23">13370 3228 0,'71'-35'16,"-89"35"46,1 0-30,-1 0-17,0 0-15,1 0 16,-1 35-16,0-17 16,18-1-16,-17 1 0,17-1 15,0 36-15,0-35 16,17 0-16,1-1 15,0-17-15,35 18 16,-36-18-16,1-18 0,-1 1 16,19-1-16,-19-35 15,-17 18-15,0-18 16,0 18-16,-17-1 0,-1-17 16,0 18-16,1 18 15,-1 17 1,1 0-16,-1 17 15,18 36-15,0-18 16,35 36 0,-17-36-16,35 18 15,-18-18-15,18 1 16,-35-19-16,17-17 16,-17 18-16,-1-18 0</inkml:trace>
  <inkml:trace contextRef="#ctx0" brushRef="#br0" timeOffset="12158.55">13688 2999 0,'0'35'0,"0"-17"16,17 17-16,-17 0 16,0 0-16,18 1 0,0 17 15,-18-18-15,17-18 16,-17 1-16,0 0 15,18-18-15,0 0 16,-1-18 0,1 18-16,0 18 0,-1-1 15,1 1-15,-18 0 16,0-1-16,-18 1 16,-17-18-1,17 0-15,-17 0 16,17-18-16,-17 1 15,35-1-15,0 0 16</inkml:trace>
  <inkml:trace contextRef="#ctx0" brushRef="#br0" timeOffset="12372.93">14146 2981 0,'53'-18'16,"-35"18"-16,35 0 16,-35 0-16,34 0 15</inkml:trace>
  <inkml:trace contextRef="#ctx0" brushRef="#br0" timeOffset="12484.37">14199 3069 0,'0'0'0,"0"18"15,0-1-15,36-17 16,17 0 0,-18 0-16,-18 0 0,19-17 15</inkml:trace>
  <inkml:trace contextRef="#ctx0" brushRef="#br0" timeOffset="12840.42">14746 2928 0,'0'0'0,"-35"18"15,35-1-15,-18 36 16,18-17-16,0-1 16,18 0-16,17 18 15,0-18-15,1-17 16,-1-18-16,36 18 0,-36-18 16,53-36-1,-53 19-15,36-54 16,-54 36-16,1-36 15,-18 18-15,0 18 0,-70-53 16,34 53-16,-87 17 16,70 0-16,0 18 15,-18 18 1,36-18-16,17 18 0,1-1 16</inkml:trace>
  <inkml:trace contextRef="#ctx0" brushRef="#br0" timeOffset="14479.65">2611 4374 0,'-36'-35'0,"19"18"15,-1 17-15,-17 17 16,17 1-16,0 17 0,1 18 0,-1-18 16,1 89-1,34-89-15,36 53 16,-18-52-16,18-1 0,0-18 16,0-17-16,0 18 0,0-36 15,35-17-15,-53 18 16,18-72-16,-35 54 15,-18-18-15,-18 0 16,-17 18-16,-53-53 16,35 52-16,0 19 15,-18-1-15,19 1 0,-19 17 16,36 0-16,17 17 16,36 1-16,17 17 15</inkml:trace>
  <inkml:trace contextRef="#ctx0" brushRef="#br0" timeOffset="14785.64">3210 4780 0,'18'18'0,"-36"-36"0,36 53 16,-36-52 15,18-18-31,0-1 16,0-17-16,0 36 15,18-1-15,-18 0 16,35 1 0,0 17-16,1 17 15,-19 1-15,19 17 16,-19-17-16,-17 17 15,0-17-15,0 17 16</inkml:trace>
  <inkml:trace contextRef="#ctx0" brushRef="#br0" timeOffset="16060.68">4339 4586 0,'0'18'0,"0"17"16,0-17-16,0 17 15,0-17-15,0-1 0,18-17 32,-1-17-32,-17-1 15</inkml:trace>
  <inkml:trace contextRef="#ctx0" brushRef="#br0" timeOffset="16187.23">4304 4374 0,'0'-17'16,"18"17"15,-1 0-31</inkml:trace>
  <inkml:trace contextRef="#ctx0" brushRef="#br0" timeOffset="16360.01">4516 4586 0,'0'0'16,"52"0"-16,-16 0 0,17-18 15,-18 18-15,18-17 16,-35-1-16,-1 18 16,1-17-16,-36-1 15</inkml:trace>
  <inkml:trace contextRef="#ctx0" brushRef="#br0" timeOffset="16526.85">4621 4269 0,'0'17'15,"0"1"1,0 17-16,18 53 16,-18-52-16,0 17 0,0 35 15,0-53-15,18 36 16,-18-36-16,17-17 15,1-1 1</inkml:trace>
  <inkml:trace contextRef="#ctx0" brushRef="#br0" timeOffset="17138.33">4798 4674 0,'17'0'15,"1"-17"-15,0 17 16,-1-18-16,1 0 15,0 18-15,-18-35 16,0 17-16,-18 1 16,0 17-1,-17 0-15,17 17 16,1-17-16,17 18 16,0 17-16,0-17 15,35 0-15,-17-1 16,-1 1-1,19 0-15,-19-18 16,1 0-16,0 0 16,-1-36-16,1 19 15,-1-1-15,1 0 16,35 18 0,-35 0-16,17 0 15,0 18 1,-17-18-16,-18 18 15,-18-1 1,1-17-16,-1 18 16,18 0-1,0-1-15,18 1 16,-1-18 0,1 0-16,17 0 0,-17-18 0,-1 18 15,19-17 1,-36-1-16,-18 0 15,0 18 1,1-17-16,-1 17 16,36 0-1,-1 0 1,1 0-16,0 0 0,-1 0 16,19 0-16,-19 0 15,1 0 1,-18-18-16</inkml:trace>
  <inkml:trace contextRef="#ctx0" brushRef="#br0" timeOffset="17294.25">5415 4551 0,'18'-18'15,"-36"36"-15,53-53 0,18 17 16,-35 0-16,0 18 15,-1-17-15,1-1 16,-18 0-16,-18 1 16</inkml:trace>
  <inkml:trace contextRef="#ctx0" brushRef="#br0" timeOffset="17445.93">5468 4304 0,'0'0'0,"0"18"0,18 70 16,-18-35-16,17 35 15,1-53-15,35 36 16,-35-54 0,17 1-16,0 0 15,-35-36-15</inkml:trace>
  <inkml:trace contextRef="#ctx0" brushRef="#br0" timeOffset="17717.46">5680 4568 0,'0'0'0,"0"18"0,17 0 16,1 17-16,0-35 16,17 18-16,-17-18 15,-1 0 1,-17-18 0,0 0-16,0 1 15,18 17 1,-1 0-16,1 0 15,0 0-15,-1 17 16,1-17-16,0 0 16,-1 0-16,1 0 31</inkml:trace>
  <inkml:trace contextRef="#ctx0" brushRef="#br0" timeOffset="18178.54">6791 4463 0,'0'0'0,"18"0"15,-1 0-15,36 0 16,18 0-1,-36-18-15,18 18 16,-35 0-16,17-18 16,-18 1-16</inkml:trace>
  <inkml:trace contextRef="#ctx0" brushRef="#br0" timeOffset="18347">7003 4269 0,'0'0'16,"-18"17"-16,0 1 0,18 52 15,0-34-15,18 17 16,0-18-16,17 0 0,-17 0 16,17 1-16,0-19 0,0 1 15,36 17-15,-36-35 16,18 18 0,-35-36-16</inkml:trace>
  <inkml:trace contextRef="#ctx0" brushRef="#br0" timeOffset="18502.47">7585 4216 0,'17'17'0,"-17"1"15,18 0 1,-18-1-16</inkml:trace>
  <inkml:trace contextRef="#ctx0" brushRef="#br0" timeOffset="18612.4">7726 4568 0,'0'0'16,"17"0"-16</inkml:trace>
  <inkml:trace contextRef="#ctx0" brushRef="#br0" timeOffset="19897.18">4551 5433 0,'-18'-18'16,"-35"-17"-16,36 35 16,-19 0-16,19 18 0,-19 17 15,19 0-15,-1 0 16,-17 18-16,35 0 0,-18 35 15,18-52-15,36 34 16,-1-35-16,0-35 16,0 18-16,1-18 0,52 0 15,-53-18-15,36 1 16,-54 17-16,1-18 16,0 18-1,-18 35 1,0-17-16,17 35 15,1-35-15,0-1 0,34 19 16,-34-36-16,35 0 16,-18-18-16,-17 0 15,0 1-15,-1-1 16,-17-35-16,-17 18 16,-19 0-1,19 17-15,-1 0 0,-35 1 16,18-1-16,0 18 15,17 0-15</inkml:trace>
  <inkml:trace contextRef="#ctx0" brushRef="#br0" timeOffset="20208.74">5080 5927 0,'0'-18'31,"0"-17"-31,0-1 16,0-16-1,18 34-15,-1 0 16,-17 1-16,18 34 16,-18 1-16,18 0 0,-18 17 15,17-18-15,1 19 16,-1-19-16,1 1 0,0-18 15,-1-18 1,-17 1 0,0-1-16,0 0 0,18 1 0,-18-18 15,0 17-15,0 0 16,0 1-16</inkml:trace>
  <inkml:trace contextRef="#ctx0" brushRef="#br0" timeOffset="20282.62">5345 5821 0,'17'35'0,"-34"-70"16,52 70-16</inkml:trace>
  <inkml:trace contextRef="#ctx0" brushRef="#br0" timeOffset="20586.66">5486 5891 0,'0'0'16,"17"89"-16,1-36 15,-18-1-15,18 54 0,-1-70 16,-17 34-1,0-35-15,-17-17 16,-1-36-16,-17-35 16,17 1-16,0-54 15,18 53-15,0-71 16,18 71 0,35-52-16,-18 69 15,36 19-15,-36 17 16,-17 0-16,-1 17 0,-17 1 15,0 35-15,-17-18 16,-36 18-16,18-35 16,-1-1-16,19-17 15,-1 0-15,0 0 16,18-17-16,0-19 16</inkml:trace>
  <inkml:trace contextRef="#ctx0" brushRef="#br0" timeOffset="21015.19">5750 5750 0,'0'0'16,"0"18"-16,0 0 0,-17 34 16,17-34-16,0 0 15,0-1-15,0 1 16,17-18-16,1 18 0,0-18 16,-1-18-16,36 0 15,-53 1-15,18-19 16,-18 19-16,0-18 15,0 52 17,17 18-17,-17-17-15,18-18 16,0 18-16,-1-18 0,19 17 16,-19-17-16,19-17 15,-19 17-15,-17-18 16,0 0-16,0 1 0,0-1 15,0 1-15,0-1 16,0 0-16,18 1 31,17 17-31,-17 0 16,-1 0 0,1 0-16,0 0 0,-1-18 15,-17 0 1,0 1-16,0-1 15</inkml:trace>
  <inkml:trace contextRef="#ctx0" brushRef="#br0" timeOffset="21191.6">6121 5415 0,'0'0'0,"0"18"0,0 35 16,0 0-16,17 52 15,1-52-15,0 53 16,-1-53-1,1 18-15,0-36 16,-1-17-16,1-1 16,-1-34-1,-17-1-15</inkml:trace>
  <inkml:trace contextRef="#ctx0" brushRef="#br0" timeOffset="21458.56">6297 5891 0,'0'-17'15,"18"17"-15,-1-18 16,1 18-16,0 0 15,17-18-15,-35 1 16,18-1 0,-18 1-16,0-1 15,-18 0-15,0 18 16,1 0-16,-1 0 16,0 18-16,18 0 15,0-1-15,0 18 0,18 1 16,17-19-16,36 1 15,-54 0-15,19-18 16,-19 0-16,19 0 0,-19-18 16,1 0-1,-36 18-15,1-17 16</inkml:trace>
  <inkml:trace contextRef="#ctx0" brushRef="#br0" timeOffset="22416.04">7761 5609 0,'0'0'16,"0"-35"-16,-18 17 0,18 1 15,-17 17-15,-18-18 16,17 18-16,-17 35 15,-1 1-15,19-1 0,-1 35 16,18-34-16,0 34 16,18-35-16,-1-17 15,36 0 1,-17-18-16,-1 0 0,0-18 16,36-35-16,-54 18 15,19-53-15,-19 35 16,-17-53-16,0 35 15,-35-52 1,0 70-16,-18-35 16,17 70-16,19 1 15,-18 17-15,17 17 0,0 1 16,1 17-16,17 89 0,17-71 16,36 88-1,-18-88-15,18-1 0,53 37 16,-35-54-16,35 18 15,-53-53-15,-18 17 16,0-17-16,-17-17 0</inkml:trace>
  <inkml:trace contextRef="#ctx0" brushRef="#br0" timeOffset="22804.9">8096 5292 0,'18'123'16,"-36"-246"-16,36 299 0,0-52 16,-1-89-16,36 53 15,-35-53-15,35 1 16,-18-19-16,0-17 16,-17-17-16,-18-36 15,0 35-15,0-35 16,-18 35-16,18 36 31,35 35-15,-17-53-16,17 18 15,54-1-15,-54-17 16,35-17-16,-52 17 16,0-36-16,-1 19 0,-17-54 15,-17 36-15,-36-71 16,35 71-16,-52-36 15,34 36 1,19 35-16,-1 0 0,18 18 16,0 17-16</inkml:trace>
  <inkml:trace contextRef="#ctx0" brushRef="#br0" timeOffset="22955.09">8908 5891 0,'-18'36'16,"36"-72"-16,-54 89 0,1-35 15,17-18-15,1 0 0</inkml:trace>
  <inkml:trace contextRef="#ctx0" brushRef="#br0" timeOffset="23405.94">9384 5627 0,'0'0'16,"-35"-35"-16,-1 35 15,-17 17-15,18 1 16,18 35-16,17-18 15,0 18-15,17-18 16,54 0-16,-36-35 16,18 18-1,-18-18-15,0-35 16,-17 0-16,-18 17 0,0-53 16,0-34-1,0 52-15,-18-18 16,-17-70-16,-18-88 15,36 140 1,-1 107 0,36 53-1,-1 70 1,19 35-16,-1-88 16,35 36-16,-34-54 15,-1-34-15,35 34 16,-34-52-16,-19-1 0,1-17 15,0 0-15,-18-17 16</inkml:trace>
  <inkml:trace contextRef="#ctx0" brushRef="#br0" timeOffset="23766.34">9737 5151 0,'0'0'16,"0"105"-16,0-52 0,0 53 16,17-53-1,-17 0-15,18 0 0,-18 17 16,0-52-16,18 17 16,-18-52-1,17-1-15,19-17 16,16 17-1,-16 18-15,17 18 16,-18-1-16,0 36 16,-17-35-16,-18 17 15,0 1-15,-18-19 16,-35 1-16,18-18 16,-18 0-16,35-18 15,-17 1-15,18-1 16,17 0-1</inkml:trace>
  <inkml:trace contextRef="#ctx0" brushRef="#br0" timeOffset="25035.95">11130 5415 0,'0'-17'16,"0"-1"-16,0 36 16,0 34-1,0-16-15,18 34 16,-1-34-16,19 16 16,-19-34-16,19 0 15,-19-18-15,1 0 16,0 0-16,-1-18 0,18-17 15,-17 0-15,0-18 16,-18 17-16,0-34 16,0 52-1,0 1-15,0 34 16,17 18 0,-17 1-16,18 17 15,-18-18 1,35 18-16,-17-36 15,17 1-15,-17 0 16,-1-1-16,19-17 0</inkml:trace>
  <inkml:trace contextRef="#ctx0" brushRef="#br0" timeOffset="25291.86">11783 5433 0,'-35'-18'16,"17"1"-16,-17 17 15,17 0-15,0 17 0,1 1 16,17-1 0,17 36-16,1-35 15,17 17-15,1-17 16,-1 0-16,-18-1 16,1 1-16,-36-18 31,-17 0-31,18 0 15,-19 0-15,36-18 16,-17 1 0</inkml:trace>
  <inkml:trace contextRef="#ctx0" brushRef="#br0" timeOffset="25436.28">11959 5539 0,'0'0'16,"18"70"-16,-18-35 0,17 1 15,1-19-15,0 1 16,-1-36 0,-17 1-16,18-1 15</inkml:trace>
  <inkml:trace contextRef="#ctx0" brushRef="#br0" timeOffset="25630.66">12153 5539 0</inkml:trace>
  <inkml:trace contextRef="#ctx0" brushRef="#br0" timeOffset="26189.65">12153 5539 0,'0'0'0,"18"70"16,-18-87 0,17-1-16,-17 0 15,18 1-15,0 17 16,-18 17-1,17 19 1,-17-19-16,0 1 0,36 17 16,-19-17-16,1-1 15,0-17-15,17 0 16,-17-17-16,-1-1 16,1 18-16,17-35 15,-35 17-15,18 1 16,-18-1-1,0 0-15,-18 18 16,18 18 0,0 0-1,0-1-15,35 18 16,-17-35-16,0 18 16,35 0-1,-36-18-15,1 17 16,-1 1-16,1 17 0,0 36 15,-1-18-15,-17 53 16,0-53-16,0-18 16,0 18-16,0-36 0,-35 36 15,17-35-15,-17-18 16,18 0-16,-19-53 16,19 35-16,-19-70 15,36 35 1,18-53-16,0 36 0,52-18 15,-35 52 1,54-17-16,-54 53 16,18-17-16,-36-1 15</inkml:trace>
  <inkml:trace contextRef="#ctx0" brushRef="#br0" timeOffset="26755.5">13741 5398 0,'-18'-36'0,"36"72"0,-36-89 15,-17 35 1,17 18-16,1 18 0,-19 35 15,19-18-15,-19 0 16,19 71-16,17-71 16,17 36-1,19-54-15,-1 1 0,0 0 16,53-18-16,-52 0 0,52-18 16,-53-17-1,36-1-15,-54 19 16,-17-18-16</inkml:trace>
  <inkml:trace contextRef="#ctx0" brushRef="#br0" timeOffset="27097.94">13952 5486 0,'0'0'0,"-17"0"15,-1 53-15,18-36 16,0 1-16,18 35 16,-1-36-16,19 1 0,-1 0 15,35-18 1,-52 0-16,53-18 15,-54 0-15,-17 1 0,18-18 16,-18 17-16,0 0 16,-18 1-16,18-1 0,-17 18 15,17 18 1,0 17 0,17 0-16,19 0 15,-1-17-15,18 0 16,-36-1-16,19-17 15,-36-17-15,0-19 16,0 1 0,-18 0-16,0-18 15,18 35-15,0-17 16,0 17-16,18 18 16</inkml:trace>
  <inkml:trace contextRef="#ctx0" brushRef="#br0" timeOffset="27325.59">14552 5715 0,'0'0'0,"0"35"0,18-35 31,-18-35-31,0 0 16,0-1-16,0 1 15,0 18-15,-18-19 0,18-34 16,0 52-16,18-17 16,-1 35-16,1 17 15,0 1 1</inkml:trace>
  <inkml:trace contextRef="#ctx0" brushRef="#br0" timeOffset="27948.5">14711 5609 0,'35'0'16,"-70"0"-16,88 0 0,-36 0 15,19 0-15,-19-17 16,-17-1-1,-17 18 1,-1 0 0,36 0-1,-1 18 1,1-1-16,17-17 16,-17 0-16,17 0 15,0 0 1,1-17-16,-19-1 15,19-35-15,-19 18 16,1-53 0,-18 35-16,0-106 0,0 71 15,-35-89 1,17 107-16,-17-1 16,17 71-16,18 35 15,0 89-15,0-54 16,53 89-1,-18-71-15,36 36 16,-54-71-16,36 17 16,-35-34-16,-18-19 0,-18 19 15,1-36-15,-1 0 16,0-18-16,-17 0 0,18-17 16,-1 17-16,0-17 0,1 17 15,-1-17 1,18 18-16,53 17 15,-35-18-15,17 18 0,53-18 16,-53 1-16,1 17 16,-1-18-16,0 18 15,-17-18 1</inkml:trace>
  <inkml:trace contextRef="#ctx0" brushRef="#br0" timeOffset="28622.1">16387 5468 0,'17'71'15,"-34"-142"-15,34 195 16,-17-89-16,0 0 16,0-17-16,18-1 0,-1-17 15,1-17 1,-18-36 0,18 18-16,-18-54 15,0 54-15,0 0 0,0 0 16,17-1-16,1 36 15,-18 18-15,18 0 16,-18-1-16,17 18 16,-17-17-16,36 35 15,-19-35-15,18-18 16,-17 0-16,17-53 16,-17 35-16,0-35 15,-18 36 1,17-1-16,-17 0 0,18 18 15,-18 18 1,18 35 0,-18-36-16,0 19 15,0-19-15,17 19 0,-17-19 16,18 1-16,0 0 0,-18-1 16,35-17-16,0 0 15,-35-17-15,18-1 16</inkml:trace>
  <inkml:trace contextRef="#ctx0" brushRef="#br0" timeOffset="28773.96">17022 5398 0,'17'52'16,"-34"-104"-16,34 140 0,-17-71 0,0 19 15,18 17 1,-18-18-16,0-18 15,0 1-15</inkml:trace>
  <inkml:trace contextRef="#ctx0" brushRef="#br0" timeOffset="28960.99">17022 5186 0,'-18'-18'16,"18"1"-16,18 17 15,-1 0 1,1 17-16</inkml:trace>
  <inkml:trace contextRef="#ctx0" brushRef="#br0" timeOffset="29249.88">17198 5609 0,'18'35'16,"-36"-70"-16,53 70 16,-17-52-1,-18-1-15,17-35 16,1 18-16,0-18 15,-1 0-15,1 36 16,0 17 0,-1 0-16,1 35 15,-18-18-15,0 36 16,18-17-16,-18-19 16,0 19-16,0-19 0,17 18 15,1-35-15,0 0 16</inkml:trace>
  <inkml:trace contextRef="#ctx0" brushRef="#br0" timeOffset="29428.97">17621 5486 0,'0'0'0,"0"17"15,18 1-15,-18 17 0,18-17 16,-18 0-16,17-1 0,1 1 15,-18-1-15,17-17 0,-17 18 16</inkml:trace>
  <inkml:trace contextRef="#ctx0" brushRef="#br0" timeOffset="29595.37">17621 5221 0,'0'0'0,"18"0"15,0 0 1,-1-18-16,18 18 16,-17 0-16</inkml:trace>
  <inkml:trace contextRef="#ctx0" brushRef="#br0" timeOffset="29762.52">17903 5486 0,'36'0'0,"-72"0"0,107 0 15,-53 0-15,35 0 16,-36-18-16,19 18 15</inkml:trace>
  <inkml:trace contextRef="#ctx0" brushRef="#br0" timeOffset="30140.95">18256 4992 0,'18'53'16,"-36"-106"-16,36 159 0,0 17 15,-18-52-15,35 52 16,-35-52-16,17 17 16,-17-53-16,18 18 15,-18-35-15,-18-36 16,18 0-1,0-17-15,18 0 16,0 0-16,-1 17 16,36 18-16,-35 0 15,17 18 1,-17-1-16,-18 19 16,0-19-16,0 1 0,-35-1 15,17-17-15,-17 0 16,17 0-16</inkml:trace>
  <inkml:trace contextRef="#ctx0" brushRef="#br0" timeOffset="30646.01">18697 5486 0,'0'0'0,"-35"53"0,17-36 15,1 19-15,17 16 16,0-16-16,17-19 0,19 1 16,34 0-1,-17-36 1,-35 0-16,-18 1 0,17-19 16,-17-16-1,0 34-15,-17-17 16,-1 35-16,18 17 31,0 1-15,0 0-16,18-18 0,-1 17 0,36 18 15,-35-35-15,0 0 16,-1 0-16,-17-17 31,-17-1-31,17-17 16,0 17-1,0 1 1,17 17-16,1-18 0,17 0 16,0 18-16,-17 0 0,53-17 15,-36 17-15,18 0 16,-36 0 0,-34-18 15,-1 0-16,0 1-15</inkml:trace>
  <inkml:trace contextRef="#ctx0" brushRef="#br0" timeOffset="30807.62">19138 5221 0,'0'18'16,"18"-1"-1,-18 19-15,0-1 0,0 53 16,0-35-16,17 18 15,-17-18-15,0-36 16,0 18-16,0-17 0,18 0 16,-18-1-16,18-17 15</inkml:trace>
  <inkml:trace contextRef="#ctx0" brushRef="#br0" timeOffset="31296.89">19385 5486 0,'-35'0'16,"17"0"-16,1 35 16,-1-17-16,18 35 15,0-36-15,18 18 16,-1-17-16,1 0 0,35-18 16,-18 0-16,0-18 15,1 0-15,-19 1 16,-17-18-16,18-1 0,0-52 15,-1 35-15,-17-53 16,0 36 0,0-18-16,-17 52 0,17 1 15,-18 17 1,18 54 0,18 52-16,-1 53 15,1-18 1,-1-17-1,1-35-15,-18-54 16,18 1-16,-18 0 16,17-18-16,1-36 15,0 1 1,-1 35-16,1-17 16,0 17-16,17 0 15,-35 17-15,35 18 16,-35-17-16,18 17 15,-18-17-15,17 17 16</inkml:trace>
  <inkml:trace contextRef="#ctx0" brushRef="#br0" timeOffset="33220.16">4427 6597 0,'18'0'15,"-18"18"-15,18 17 0,17 71 16,-17-36-16,52 71 16,-52-70-1,17-18-15,0 0 0,54 17 16,-72-52-16,54-18 15,-54 0-15,36-71 16,-53 18-16,18 1 16,-36-37-1,1-16-15,-1 52 16,-17 17-16,17 1 0,-17-18 16</inkml:trace>
  <inkml:trace contextRef="#ctx0" brushRef="#br0" timeOffset="35536.88">5274 7214 0,'0'-17'16,"0"-1"-16,0 0 16,0 1-16,0-1 15,-18 0 1,1 18-16,-1 0 15,0 18-15,1 0 16,-18 17-16,35 0 16,0 1-16,0-19 15,17 19-15,1-36 16,-1 17 0,1-17-16,0 0 0,17 0 15,-35-17-15,35-19 16,-35 19-16,18-54 15,-18 36-15,-18-36 16,18 36-16,-35-36 16,35 36-16,-18 17 15,1 18-15,17-17 0,0 34 16,0 1-16,17 53 16,1-36-16,0 0 15,35 36 1,-36-54-16,19 19 0,-1-1 15,0 0 1</inkml:trace>
  <inkml:trace contextRef="#ctx0" brushRef="#br0" timeOffset="37370.03">5521 7038 0,'0'0'16,"0"-18"-16,0 36 16,18 52-1,-18-34 1,35 34-16,-17-52 15,-18 0-15,17-1 0,1 1 16,17-18-16,-17 0 16,-1-18-16,19-35 15,-19 0 1,-17 36-16,0-1 0,0 0 16,18 54 15,-18-19-31,18 1 0,17 17 15,-18-35-15,1 18 16,35-18-16,-35 0 16,-1-18-16,1 18 15,-18-35-15,-18 0 16,1-1-16,-1 19 16,0-1-16,1 1 15</inkml:trace>
  <inkml:trace contextRef="#ctx0" brushRef="#br0" timeOffset="38065.57">6244 6879 0,'18'0'31,"17"0"-15,18-17-16,-35 17 16,-1 0-16,1 0 15,0 0-15</inkml:trace>
  <inkml:trace contextRef="#ctx0" brushRef="#br0" timeOffset="38199.06">6244 6985 0,'0'18'16,"18"-18"-16,17 0 16,-17 0-16,-1 0 0,36 0 15,-35-18-15</inkml:trace>
  <inkml:trace contextRef="#ctx0" brushRef="#br0" timeOffset="39540.49">7161 7938 0,'-17'0'16,"17"-18"-1,0 0-15,0-17 16,-18 0-16,0-71 16,1 53-16,-18-71 15,17 36-15,-17-88 16,17 88-16,18-18 15,-18 18-15,18-18 16,0 35-16,18 1 0,53-36 16,-36 71-16,35-1 15,-52 36-15,35 18 16,-18 17-16,-35-17 16,18 17-16,-18 0 0,18 36 15,-36-36-15,0 18 16,18-35-16,-17-1 15,17 1-15,17 17 16,1-35 0,35 36-16,-36-36 0,36 35 15,-35-17 1,0 17-16,-18-18 16,-36 19-16,1-19 15,0 1-15,-18 0 0,-53-1 16,71-17-16,-1 0 15,1 0 1,35-17-16</inkml:trace>
  <inkml:trace contextRef="#ctx0" brushRef="#br0" timeOffset="41452.18">7708 7179 0,'0'-18'16,"0"36"15,18 17-15,-18-17-16,0 17 0,0 18 15,0-35 1,17 17-16,1-17 16,0 17-16,-1-17 15,19-1-15</inkml:trace>
  <inkml:trace contextRef="#ctx0" brushRef="#br0" timeOffset="42975.87">8149 6809 0,'18'0'32,"-1"53"-17,1-36-15,0 54 16,-1-36-16,19 18 16,-36-35-16,17 17 15,1-18-15,0-17 31,-18-35-31,0 18 16,0-19-16,0 1 0,0 0 16,0-36-16,0 18 15,0 0 1,0 18-16,0 17 16,17 1-16,-17-1 0</inkml:trace>
  <inkml:trace contextRef="#ctx0" brushRef="#br0" timeOffset="44965.83">8678 7126 0,'0'-18'0,"-17"18"15,17-17-15,-18 17 16,0-18-1,1 18-15,17 18 16,-18-1-16,1 1 16,-1 17-1,18 1-15,0-1 16,0-17-16,0-1 16,18-17-16,-1 18 0,18-18 15,1-18-15,-1 1 16,-17-1-16,-18 0 15,17 1-15,-17-19 0,0 1 16,0 0-16,0-18 16,-17 35-16,-1-35 15,18 36-15,-18-19 16,1 36-16,-1 0 31,18 36-15,0-1-16,0 18 15,18-18-15,-18-17 0,17 17 16,19 0-16,-19-17 16,19 0-1,-19-1-15,1 1 0,17 0 16,-17-1-16</inkml:trace>
  <inkml:trace contextRef="#ctx0" brushRef="#br0" timeOffset="45399.6">8943 7020 0,'0'18'15,"0"0"1,0 17-16,0-18 15,0 36 1,18-35-16,-1 0 16,1-1-16,-1-17 0,1 18 15,0-18-15,-1-18 16,1 1 0,-18-1-16,0 0 15,18 18 16,-1 18-15,1-18-16,35 18 16,-35-18-16,-1 0 0,18 0 15,-17 0-15,0-18 16,-1 0-16,1 18 0,-18-17 16,-18-1-16,1 0 15,-1 1-15,0-1 0,-17-17 16,18 17-16,-1 1 15,0 17-15</inkml:trace>
  <inkml:trace contextRef="#ctx0" brushRef="#br0" timeOffset="48671.02">9913 6967 0,'-18'0'0,"36"0"16,17-17-1,1 17 1,52-18-16,-53 18 15,0 0-15,18 0 16,-35 0-16,17 18 16</inkml:trace>
  <inkml:trace contextRef="#ctx0" brushRef="#br0" timeOffset="48847.53">10072 6756 0,'0'53'16,"0"-106"-16,0 141 0,0-53 0,0 36 15,17-36-15,-17 0 16,18 1-16,0-1 0,17 0 16</inkml:trace>
  <inkml:trace contextRef="#ctx0" brushRef="#br0" timeOffset="49665.67">10901 6509 0,'0'-36'15,"-18"19"1,1-18-16,-1 35 16,0 0-16,-17 52 15,17 107 1,18-88 0,-17 52-16,17-70 0,17 0 15,1 53 1,0-71-16,35 18 15,-18-35-15,35-1 16,-52-17-16,0-17 16</inkml:trace>
  <inkml:trace contextRef="#ctx0" brushRef="#br0" timeOffset="49916.99">11165 6473 0,'0'53'0,"0"0"16,0-17-16,0 34 0,0-17 16,0 0-16,18 53 15,-18-53-15,0 17 16,18-34-16,-1-1 15,-17-18-15,18-17 16</inkml:trace>
  <inkml:trace contextRef="#ctx0" brushRef="#br0" timeOffset="50071.09">11430 6932 0,'18'0'16,"-1"0"-16,36-18 16,-35 18-16,35 0 15,-36-17-15</inkml:trace>
  <inkml:trace contextRef="#ctx0" brushRef="#br0" timeOffset="50584.49">11942 7479 0,'0'0'15,"-18"-18"-15,-17-35 16,-1-17-16,1-36 16,17 53-16,1-88 15,17 53-15,0 0 16,0-71 0,17 88-16,36-17 15,-35 53-15,53 17 16,-54 36-16,36 35 15,-53-18-15,18 0 16,-18 1-16,0-1 0,0 35 16,0-34-16,0 17 15,0-36-15,0 1 16,35-18 0,-17 17-16,17-17 0,18 18 15,-36 0-15,-17-1 16,0 1-16,-17 0 15,-1-1-15,-17 1 16,-18 0-16,18-1 16,-1 1-16,19-18 15,34 0 1</inkml:trace>
  <inkml:trace contextRef="#ctx0" brushRef="#br0" timeOffset="50762.85">12347 7073 0,'0'18'0,"0"-36"0,0 71 16,18-35-16,-18 17 16,0-17-1,18-1-15,-1 1 0,1-18 16,-1 0-16</inkml:trace>
  <inkml:trace contextRef="#ctx0" brushRef="#br0" timeOffset="51050.12">12541 6491 0,'18'18'16,"35"17"0,-36 0-1,19 1-15,-1-1 0,0 18 16,1 35-16,-1 18 16,-35-71-16,0 18 15,-18 18 1,1-36-16,-36 0 15,35-17-15,0 17 16,1-35-16</inkml:trace>
  <inkml:trace contextRef="#ctx0" brushRef="#br0" timeOffset="52671.4">13282 6985 0,'0'-18'15,"-35"-17"1,17 35-16,-17-18 16,17 18-16,-35 36 15,36-19-15,-19 36 16,19-35-16,17 52 15,0-34-15,0-19 16,17 1-16,19 0 0,17 17 16,-18-35-16,35-18 15,-34 1-15,-1-1 16,0-17-16,1-36 16,-19 18-16,-17 18 15,0-71-15,0 53 16,-17 0-16,-19-35 15,1 35-15,17 18 0,-17-18 16,17 35-16,1 18 16,17 18-1,0 17-15,0 18 16,0 53-16,17-35 16,36 52-16,-35-70 15,17 0-15,-17 0 0,52 17 16,-52-34-16,17-1 15,18 0 1,-17-35-16</inkml:trace>
  <inkml:trace contextRef="#ctx0" brushRef="#br0" timeOffset="53118.59">13705 6703 0,'-17'17'15,"17"54"1,0-36-16,0 71 16,17-53-16,1 35 15,-18-35-15,18-35 16,-1 17-16,1-17 0,0-1 15,-1-17-15,1 0 0,17 0 16,-17-17-16,17-19 16,-35 19-16,0-19 15,18 36-15,-18 18 16,35 17 0,-17-17-1,17 17-15,-17-17 16,34 0-16,-16-18 15,-1 0 1,-17-18-16,-1 0 0,1-35 16,-18 18-16,0 0 0,-18-18 15,1 18-15,-1-36 16,0 18-16,1 0 0,-1-17 16,0 17-16,1 0 0,-1-18 15</inkml:trace>
  <inkml:trace contextRef="#ctx0" brushRef="#br0" timeOffset="59125.42">15346 7108 0,'0'-17'0,"0"34"31,-18 1-15,1 35 0,-1-35-16,0 17 15,1-17-15,-1-1 16</inkml:trace>
  <inkml:trace contextRef="#ctx0" brushRef="#br0" timeOffset="62592.85">16193 6526 0,'0'-35'15,"0"17"-15,0 36 32,35 53-32,0-18 15,-17 0-15,35 70 16,-18-70-16,18 53 16,-36-53-16,19 0 15,-19-36-15,19-17 16,-36-17-16,17-36 15,1 0-15,-18-53 16,0 53-16,0-70 16,-18 70-16,1-36 15,17 72-15,-18-1 16,18 36 0</inkml:trace>
  <inkml:trace contextRef="#ctx0" brushRef="#br0" timeOffset="63023.61">16810 6950 0,'0'0'15,"-18"-18"-15,1 18 0,-19 18 16,36-1-16,-17 36 16,17-17-16,0 16 15,0-34 1,35 0-16,0-1 16,18-17-16,-35-17 15,17-36 1,-17 18-16,-18-1 0,0 1 15,-18-36 1,0 36-16,-17-18 0,18 36 16,-1 17-16,0 0 15,18 17-15,-17 36 16,34-18-16,1 36 16,17-53-16,18 35 15,-18-36-15,18 18 16,-17-17-16,-1-18 15</inkml:trace>
  <inkml:trace contextRef="#ctx0" brushRef="#br0" timeOffset="63335.17">17039 6668 0,'0'0'16,"0"52"-16,0 1 0,0 0 15,18 71-15,-18-71 16,35 17 0,-35-35-16,35 1 15,-17-36-15,17 0 16,-17-18-16,35-17 16,-36 17-16,19 1 15,-19 34 1,-17 1-16,-17 17 15,-1-17-15,0-1 0,1 1 16,-18 0-16,17-18 16,-17 0-16,17 0 15,18-18-15,0 0 32</inkml:trace>
  <inkml:trace contextRef="#ctx0" brushRef="#br0" timeOffset="63702.1">17621 6844 0,'0'0'16,"36"0"-16,-19-18 0,18 18 16,1-17-16,17-1 15,-36 18-15</inkml:trace>
  <inkml:trace contextRef="#ctx0" brushRef="#br0" timeOffset="63835.3">17621 6950 0,'0'0'16,"18"17"-16,0-17 0,34 0 16,-34 0-1,53-17-15,-54 17 16,1 0-16</inkml:trace>
  <inkml:trace contextRef="#ctx0" brushRef="#br0" timeOffset="64747.74">18433 7779 0,'0'0'16,"0"35"-16,0-17 15,17-18-15,-17-18 16,-17-35 0,-19-53-1,19 36-15,-19-89 16,36 71-16,-35-89 16,35 72-16,0-107 15,18 124-15,35-36 16,-18 71-16,36 18 15,-36 35-15,0 0 16,-17 0-16,-1 35 0,19 18 16,-36 0-16,0 35 15,0-52 1,-18 52-16,18-71 16,0 36-16,18-35 15,17 0-15,-17-1 16,35 19-1,-53-19-15,17 1 16,-17-1-16,-17 1 16,-19-18-16,-17 0 15,18 0-15,-18 0 16,18 0-16,0-18 16,35 1-1,35 17 1</inkml:trace>
  <inkml:trace contextRef="#ctx0" brushRef="#br0" timeOffset="65015.17">19032 7073 0,'0'35'16,"18"-35"-16,-18 36 0,0-1 16,0-17-1,0-1-15,18 1 16,-1 0-16,-17-1 15</inkml:trace>
  <inkml:trace contextRef="#ctx0" brushRef="#br0" timeOffset="65654.3">19420 6685 0,'0'18'15,"36"52"1,-19-34-16,1 17 0,0-18 15,17 53 1,-17-53-16,17 18 16,-18-35-16,19-1 15,-19-34-15,1-36 16,-18 18-16,18-54 16,-18 37-1,0 16-15,0-17 0,0 0 16,-18-35-16,18 53 15,0 17-15,0 1 16</inkml:trace>
  <inkml:trace contextRef="#ctx0" brushRef="#br0" timeOffset="67951.39">20038 7056 0,'-18'-18'15,"1"18"1,17-18-16,-18 18 15,0 0-15,1 0 16,-19 0 0,19 18-16,-1 0 15,0 17-15,18 0 16,18-17-16,-18-1 16,35 1-16,-17 0 15,0-18-15,17 0 16,0-18-1,-17 0-15,-1 1 0,1-19 16,-18-16 0,0 16-16,0-34 15,0 52-15,0-17 16,0 17-16,0 1 16,0-1-16,-18 18 0,18 18 15,0 34 1,18-16-1,-18-1-15,35 36 16,-17-36-16,35 0 16,-35-17-16,-1-1 0,18-17 15,-17 0-15</inkml:trace>
  <inkml:trace contextRef="#ctx0" brushRef="#br0" timeOffset="68284.67">20285 6773 0,'0'0'15,"0"36"-15,17 17 0,-17 52 16,18-52-16,0 35 16,-1-52-16,19 17 15,-19-36 1,1-17-16,-1-17 15,-17-1-15,18 0 0,17-35 16,-17 36 0,0 17-16,-1 0 15,1 17 1,0 1-16,-18 0 0,-36 17 16,1 0-1,17-17-15,1-18 0,-54 18 16,54-36-1,34-17 1</inkml:trace>
  <inkml:trace contextRef="#ctx0" brushRef="#br0" timeOffset="68623.46">21043 6862 0,'18'0'16,"35"-18"0,-18 0-16,0 18 15,-17-17-15,17 17 0,1-18 16</inkml:trace>
  <inkml:trace contextRef="#ctx0" brushRef="#br0" timeOffset="68773.37">21131 6738 0,'0'71'15,"0"-142"-15,18 195 0,-18-89 0,35 53 16,-17-53-16,17 18 15,-17-35-15</inkml:trace>
  <inkml:trace contextRef="#ctx0" brushRef="#br0" timeOffset="69297.05">21960 6421 0,'0'0'0,"-17"0"0,-1 0 15,1 0-15,17 35 0,-36 53 16,19-35-16,-1 88 16,18-70-1,18 52-15,-1-70 16,36 53-16,-18-53 15,18 0-15,-17-36 16,17 1 0,-36-18-16</inkml:trace>
  <inkml:trace contextRef="#ctx0" brushRef="#br0" timeOffset="69517.18">22278 6509 0,'0'0'15,"18"88"-15,-18-17 0,0 34 16,0-34-16,0 35 16,0-53-16,0 0 15,35 17-15,-18-35 16,1-17-16,0-18 15</inkml:trace>
  <inkml:trace contextRef="#ctx0" brushRef="#br0" timeOffset="69653.76">22543 6967 0,'35'0'16,"-70"0"-16,87-17 0,-16 17 0,-1-18 15,-17 18-15,-1 0 16</inkml:trace>
  <inkml:trace contextRef="#ctx0" brushRef="#br0" timeOffset="70108.35">22931 7479 0,'0'18'16,"0"-36"-16,17 18 15,1-88 1,-1 35-16,-17-53 16,0 35-16,-17-70 15,17 53-15,0-18 16,0 18-16,17 18 0,19-36 15,-19 88-15,19 18 16,-1 18-16,0 35 16,-17-18-16,0 35 15,-18-17-15,0 18 16,-18-36-16,0 0 16,1-17-1,17 0-15,17-18 16,1 17-16,17 1 15,0 0 1,-17-18-16,0 35 0,-36-17 16,-17-1-1,-18 1 1,35-18-16,-35 0 16,36 0-16</inkml:trace>
  <inkml:trace contextRef="#ctx0" brushRef="#br0" timeOffset="70270.02">23460 7091 0,'0'0'16,"0"35"-16,0-17 0,17 17 15,-17 0-15,36 1 16,-19-36-16,1 17 15</inkml:trace>
  <inkml:trace contextRef="#ctx0" brushRef="#br0" timeOffset="70591.78">23671 6368 0,'0'0'16,"18"0"-16,17 0 0,1 17 16,-1 19-16,0 16 0,0 1 15,18 18-15,18 88 16,-53-89-16,17 71 15,-18-88-15,-17 0 0,-17 35 16,-1-52-16,-35-1 16,36-17-1,-36-1-15,17-17 16,19 0-16,-36 0 16</inkml:trace>
  <inkml:trace contextRef="#ctx0" brushRef="#br0" timeOffset="71738.01">24659 7020 0,'-17'-35'0,"17"17"15,-18 18-15,-17-17 16,17-1-16,0 18 0,-35 18 16,36-1-16,-1-17 15,1 36-15,-1-19 16,18 54-16,0-36 16,18 18-16,-1-18 15,54 1-15,-36-36 16,36 0-16,-36-18 15,18-35 1,-36 18-16,1-53 16,-18 35-16,0-53 15,-18 53-15,1-71 16,-1 72-16,-17-54 16,17 53-16,1 17 15,-1 19-15,0-1 0,18 36 16,18 70-1,-18-17-15,35 52 16,0-52-16,18 52 16,-17-70-16,52 53 15,-71-71-15,19 0 16,-1 1-16,0-19 16,1 1-16,-19-18 15,1-18-15</inkml:trace>
  <inkml:trace contextRef="#ctx0" brushRef="#br0" timeOffset="72255.08">25135 6385 0,'0'36'0,"-17"-1"15,17 53-15,0-35 16,17 70-1,1-52-15,0 52 16,-1-70-16,1-17 0,-18 17 16,18-36-16,-1 18 15,-17-52 1,18-36 0,0 18-16,17-18 15,0 35-15,36 0 16,-18 18-16,35 36 15,-35-19-15,17 36 16,-70-35-16,18 17 16,-36-17-16,1 17 15,-36-17-15,0-1 16,-35-17-16,35-17 16,-36-1-16,54 0 15,0 1-15</inkml:trace>
  <inkml:trace contextRef="#ctx0" brushRef="#br0" timeOffset="74295.58">5115 8255 0,'-35'-53'0,"70"106"0,-88-141 16,18 70-16,-71 1 15,53 17-15,0 0 0,-70 52 16,88-16-16,-18 17 15,35-18-15,18 18 0,0-18 16,53 53 0,-18-52-16,18-19 0,71 36 15,-54-18-15,54 1 16,-71-1-16,-36-17 16,19-1-16,-36 1 0,-36 17 15,1-35 1,0 18-16,-89-1 15,54-17-15,-36 0 16,53 0-16,18 0 16,17 0-16</inkml:trace>
  <inkml:trace contextRef="#ctx0" brushRef="#br0" timeOffset="76081.55">5450 8714 0,'0'0'15,"-17"-18"-15,-1 18 0,1 0 16,-1 18-16,-17 35 16,17-18-16,18 0 15,0 18-15,0-35 0,0-1 16,18 1-16,-1-18 0,19 18 15,-1-36 1,18-17-16,-36-1 16,19-17-16,-36 18 15,0-53-15,0 53 16,-36-36 0,1 36-16,17 17 15,1 1-15,-1 17 0,1 0 16,17 17-16,-18 1 0,36 70 15,-1-53-15,1 18 16,17 0-16,36 35 16,-36-52-16,35 17 15,-34-18-15,-1-35 0,0 17 16,-17-17-16</inkml:trace>
  <inkml:trace contextRef="#ctx0" brushRef="#br0" timeOffset="76469.76">5803 8661 0,'0'0'0,"-17"35"16,17 0-16,0 53 16,0-52-16,17 34 15,1-52-15,-1 0 16,1-1-16,0 1 0,17-18 15,-17 0-15,17 0 16,-17-18-16,-1-17 16,-17 17-16,0 1 0,0-19 15,18 36 1,0 36 0,-1-19-16,18 1 0,-17-18 15,53 18 1,-54-18-16,54 0 15,-54-18-15,1 18 0,-18-53 16,0 35-16,-18-17 16,-34-18-1,34 36-15,-35-36 0,35 17 16,18 1 0</inkml:trace>
  <inkml:trace contextRef="#ctx0" brushRef="#br0" timeOffset="76721.61">6615 8537 0,'17'0'0,"-34"0"0,52 0 16,18-17-16,-36 17 15,1 0 1,0 0-16,-18 17 16,-18-17-16</inkml:trace>
  <inkml:trace contextRef="#ctx0" brushRef="#br0" timeOffset="76843.7">6650 8731 0,'35'0'0,"-70"0"0,88 0 15,-18 0-15,18 0 16,-35 0-16,-1-17 0,1 17 16</inkml:trace>
  <inkml:trace contextRef="#ctx0" brushRef="#br0" timeOffset="77960.91">7514 9543 0,'0'-36'31,"0"-34"-15,0 17-16,-17-53 15,-1 36-15,0-1 16,-17 0-16,17 1 16,-35-107-16,36 72 0,-1-1 15,1 18-15,-1 17 16,18 0-16,18 36 0,17 0 16,-18 0-16,19 17 15,17 18-15,-18 0 0,18 35 16,-36-17-16,19 52 15,-36-17 1,0-17-16,0 34 16,0-34-16,0-1 15,0-18-15,17 1 0,19 0 16,69 35 0,-34-18-1,-18 0-15,-53-17 16,0 17-16,-35-17 15,-36 17-15,18-17 16,-17-18-16,17 17 16,35-17-1,-17 0-15,17 0 0,18-17 16</inkml:trace>
  <inkml:trace contextRef="#ctx0" brushRef="#br0" timeOffset="78282.64">8096 8767 0,'53'-18'15,"-106"36"-15,124-36 0,-54 36 0,19-1 16,-19 1 0,-17 35-16,-17-18 15,17-17-15,-18-1 0,-35 36 16,53-35 0,53-18 15,-35 0-31,35 0 0,17 0 15,-52 0-15,17 0 16</inkml:trace>
  <inkml:trace contextRef="#ctx0" brushRef="#br0" timeOffset="80040.46">9155 8449 0,'0'-35'0,"-18"-18"16,0 35-16,1 1 16,-54-19-16,36 19 15,-36 34-15,36-17 16,-36 53-16,54-18 15,-18 18 1,35-17-16,52 34 16,-16-34-16,52 16 15,-35-34-15,53 17 16,-71-17-16,18 17 16,-35-35-16,-18 18 15,-18 0-15,0-1 0,-52 1 16,34-18-16,-52 17 15,71-17-15,-19 18 16,19-18-16</inkml:trace>
  <inkml:trace contextRef="#ctx0" brushRef="#br0" timeOffset="80468.78">9454 8749 0,'0'0'0,"-35"-18"16,18 18-16,-1 0 0,-17 36 15,17-19 1,18 18 0,0-17-16,18 0 15,-1-1-15,1-17 0,0 0 16,17 0-16,-18 0 15,19-35-15,-19 17 16,1-34-16,-18 16 16,0-34-1,0 34-15,-18 1 0,-17-35 16,17 52-16,1-17 16,-1 17-16,18 36 31,0 35-16,18-18-15,-1 18 0,1 0 16,-18-18-16,35 53 16,-17-53-16,0 1 0,-1-1 15,1-17-15,0-1 16,-1 1-16,1-18 16,-1 0-16</inkml:trace>
  <inkml:trace contextRef="#ctx0" brushRef="#br0" timeOffset="80881.65">9754 8714 0,'-17'17'16,"17"19"0,0-19-16,0 18 0,0 1 15,17 17 1,1-36-16,0-17 15,-1 18-15,36-18 16,-53-35 0,18 17-16,-18 0 15,0 1-15,0-1 16,0 0-16,0 36 31,17 17-31,1-17 16,17 0-16,1-1 15,-1-17-15,-17 0 16,17-17-16,-18-1 16,1-17-1,-18 17-15,0 0 0,-18-34 16,-34-19 0,34 36-1,0 35-15,36 0 16</inkml:trace>
  <inkml:trace contextRef="#ctx0" brushRef="#br0" timeOffset="81131.94">10583 8573 0,'36'0'16,"-72"0"-16,107 0 0,-18-36 16,-36 36-1,1-17-15,0 17 0,-1 0 0,-17-18 16</inkml:trace>
  <inkml:trace contextRef="#ctx0" brushRef="#br0" timeOffset="81280.92">10689 8467 0,'18'53'15,"-36"-106"-15,36 141 0,-18-53 16,17-17-16,1 35 15,0-36-15,-1 1 16</inkml:trace>
  <inkml:trace contextRef="#ctx0" brushRef="#br0" timeOffset="81753.16">11501 8061 0,'0'0'0,"-18"0"0,0 18 16,-17 70-16,35-35 16,0 17-16,0 89 15,18-88-15,17 52 16,0-70-16,36 18 16,-36-36-16,36-18 15,-36-17-15,18-17 16</inkml:trace>
  <inkml:trace contextRef="#ctx0" brushRef="#br0" timeOffset="81936.98">11800 8132 0,'18'88'15,"-36"-176"-15,36 246 0,17-17 16,-35-88-1,36 71-15,-19-71 16,19 35-16,-19-53 16,1 0-16,17-17 15</inkml:trace>
  <inkml:trace contextRef="#ctx0" brushRef="#br0" timeOffset="82083">12118 8573 0,'35'-18'16,"-70"36"-16,105-54 0,-52 36 0,53 0 15,-54-17 1,19 17-16</inkml:trace>
  <inkml:trace contextRef="#ctx0" brushRef="#br0" timeOffset="82526.12">12524 9102 0,'0'0'0,"0"17"0,17-34 16,-17-19-1,0-17-15,0 18 0,-17-18 16,-1-70-1,18 52-15,-18 1 0,18-1 16,-17-88-16,-1 106 16,36 1-16,-1 34 15,36 18-15,-35 18 16,35 17-16,-36-18 16,19 36-16,-36-17 15,0 17 1,-18-18-16,0 0 15,1-17-15,17-1 16,0 1-16,0 0 0,17 17 16,1-35-16,17 18 15,1-1-15,-1-17 16,-53 18 0,-17 0-1,0-18-15,-18 0 16,35 0-16,1 0 15</inkml:trace>
  <inkml:trace contextRef="#ctx0" brushRef="#br0" timeOffset="82755.69">12841 8643 0,'0'0'16,"18"0"-16,-1 0 0,19 18 15,-19-1-15,19 1 16,-36 0-16,0 17 16,0 0-16,0-17 15,-18-1-15,18 1 16,0 0-16,18-18 16,17 0-1,-17-18-15,-1 18 0,18-18 16,-17 1-1</inkml:trace>
  <inkml:trace contextRef="#ctx0" brushRef="#br0" timeOffset="83000.38">13088 8114 0,'53'18'15,"-106"-36"-15,141 53 0,18 53 16,-71-35-16,36 53 16,-53-35-16,-1-18 15,-17 17-15,-17-17 0,17 0 16,-53 35-16,-18-35 16,36-35-16,0-1 15,-1-17-15,19 0 16</inkml:trace>
  <inkml:trace contextRef="#ctx0" brushRef="#br0" timeOffset="83584.17">13882 8467 0,'0'0'0,"-18"-18"16,-17 0-16,17 18 16,-52 18-16,34 17 15,-16 36-15,34-36 16,0 36-16,18-36 16,36 0-1,-1-17-15,35 0 16,-17-36-16,35-17 15,-52-1-15,34-34 16,-34 17-16,-36-35 16,0 52-16,-18-87 15,-17 70-15,-36-53 16,53 71-16,-17 0 16,18 35-16,-1-18 0,0 36 15,1 52-15,17-17 16,35 71-1,-17-54-15,34 71 16,-16-88-16,52 53 16,-53-71-16,36 18 15,-36-35-15,0-1 16,-17-34-16</inkml:trace>
  <inkml:trace contextRef="#ctx0" brushRef="#br0" timeOffset="83984.23">14288 8220 0,'0'70'0,"0"-34"16,0 16-16,0-16 16,0 17-16,17-18 0,18 53 15,-17-70-15,17 35 16,-17-36-16,0 1 15,17-18-15,-17 0 16,17-18 0,-18-17-16,1 35 31,-18 18-31,0-1 16,18 19-16,-1-1 15,19 0-15,-19-35 16,19 0-16,-1 0 0,18-17 15,-36-19-15,19-17 16,-36 18 0,0-35-16,-36-1 15,19 36-15,-36-36 16,35 36-16,1 0 16,-1 35-16</inkml:trace>
  <inkml:trace contextRef="#ctx0" brushRef="#br0" timeOffset="84355.96">14887 7920 0,'18'0'15,"0"0"-15,34 18 16,-34-1-16,17 1 0,1 17 16,-36-17-16,0 35 15,0-36-15,-36 19 16,36-19-1,-17 18-15,-1-35 16,36 18-16,17 0 16,18-18-1,-35 0-15,34 17 16,-16 1 0,-36 0-1</inkml:trace>
  <inkml:trace contextRef="#ctx0" brushRef="#br0" timeOffset="84790.98">15981 8696 0,'0'0'0,"-18"35"0,-52 53 16,17-35-1,-35 18-15,35-36 16,-18 18-16</inkml:trace>
  <inkml:trace contextRef="#ctx0" brushRef="#br0" timeOffset="86998.01">17057 8273 0,'-35'-71'16,"70"142"-16,-88-160 0,-18 54 15,36 18-15,-53 17 16,35 17-16,18 1 16,-1-1-16,1 19 0,17 34 15,36-34-15,17 52 16,1-53-16,52 36 15,-35-36-15,53 35 16,-89-52-16,36 17 16,-53-17-16,-17 0 15,-1-1-15,-17-17 0,-36 18 16,36-18-16,-18 0 16,35 0-1</inkml:trace>
  <inkml:trace contextRef="#ctx0" brushRef="#br0" timeOffset="87382.6">17304 8731 0,'-18'0'15,"36"0"-15,-54 0 0,19 0 16,-1 0-16,18 18 0,-17 17 15,17-17-15,0 35 16,0-36-16,35 1 16,-18 0-16,36-18 15,-35 0-15,0-18 16,-1 0-16,1-17 16,-18-18-16,0 18 15,0-36-15,0 36 16,-18 0-16,18 0 0,-17 17 15,-1 0-15,18 1 16,-18 17-16,18 35 16,0-17-16,0 34 15,18-16-15,0 52 16,-1-53-16,36 18 16,-17-18-16,-1-17 15,0 0-15,-17-18 16,-1-18-16</inkml:trace>
  <inkml:trace contextRef="#ctx0" brushRef="#br0" timeOffset="87699.03">17568 8449 0,'0'0'0,"0"35"0,36 71 16,-36-53-16,17 0 0,-17-18 15,36 53 1,-19-52-16,1-1 16,-1-17-16,1-18 15,17-18-15,18-35 16,-35 35-16,17 18 16,-17 18-1,-18 0-15,-18 17 16,1-17-16,-19-1 15,1-17-15,17 18 0,-17-18 16,0 0-16,17 0 16,-17 0-16,17 0 0,36-35 15,0 35 1</inkml:trace>
  <inkml:trace contextRef="#ctx0" brushRef="#br0" timeOffset="87937.88">18133 8502 0,'0'0'15,"35"0"-15,0 0 0,18-18 16,-17 18-16,-19 0 16,1 0-16</inkml:trace>
  <inkml:trace contextRef="#ctx0" brushRef="#br0" timeOffset="88051.37">18203 8696 0,'0'0'15,"36"0"-15,-1 0 0,-17 0 16,-1 0-16,1-18 16,-1 18-16</inkml:trace>
  <inkml:trace contextRef="#ctx0" brushRef="#br0" timeOffset="91892.37">18891 9454 0,'-17'-17'0,"-1"-36"16,18 0-16,-18-18 16,18 1-16,0-1 0,0-17 15,0 0-15,0 0 16,0-18-16,0 0 0,18-70 15,-18 105-15,0 18 16,35-17-16,-17 52 16,17 18-16,0 18 15,1 35-15,-19-36 16,1 71 0,0-52-16,-18 52 15,-18-53-15,18 18 16,-18-35-16,18 17 0,0-17 15,18 35-15,0-36 16,17 18 0,-17-17-16,-1 17 0,-17-17 15,0 0 1,-35-1-16,-18-17 16,18 0-16,-1 0 0,19 0 15,-36-17 1,53-1-1,18 18-15</inkml:trace>
  <inkml:trace contextRef="#ctx0" brushRef="#br0" timeOffset="92164.06">19279 8855 0,'36'-18'16,"-19"0"0,19 36-16,-19 0 15,-17-1-15,0 19 16,0-19-16,-35 19 16,17-1-16,1-18 0,-1 1 15,18 0-15,0-1 16,35 1-1,-17-18-15,52 0 16,-34-18-16,-1 18 16</inkml:trace>
  <inkml:trace contextRef="#ctx0" brushRef="#br0" timeOffset="107736.59">19844 8431 0,'0'-17'15,"0"-1"-15,0 0 16,-18 1-1,0-1-15,18 1 0,-35-1 16,18 18-16,-19 0 16,19 0-16,-54 35 15,53 0-15,1 1 16,17-19-16,17 36 16,1-17-16,35-1 15,-18-17-15,53 34 16,-70-34-16,35 17 15,-53-17 1,0 0-16,0-1 16,-35 1-16,17-18 0,-17 18 15,-18-18-15,18 0 16,-18 0 0,35 0-16</inkml:trace>
  <inkml:trace contextRef="#ctx0" brushRef="#br0" timeOffset="108124.2">20055 8819 0,'-17'-17'16,"-1"-1"-16,1 18 15,-1 0-15,0 0 16,1 18-16,17-1 15,0 1-15,17 17 0,1-17 16,35 0 0,-36-1-16,36-17 15,-35-17-15,0-1 16,-18 0-16,17 1 0,-17-36 16,-17 18-1,-1-18-15,0 17 16,1-17-16,-1 36 15,0-1-15,1 18 16,17 53 0,0-35-16,35 52 15,-17-52-15,17 52 16,-17-52-16,35 17 16,-36-17-16,1 0 15,-1-18-15,1 0 16</inkml:trace>
  <inkml:trace contextRef="#ctx0" brushRef="#br0" timeOffset="108413.47">20285 8520 0,'17'53'15,"-17"-18"-15,0 0 16,18 18-16,-18-18 0,35 36 15,-35-54-15,36 36 16,-19-35-16,1-18 16,-1 18-16,19-18 15,-19 0-15,1 0 16,0 17-16,-36-17 31,-35-17-15,18 17-16,17-18 15,-17 0-15,17 1 16,36-19-16</inkml:trace>
  <inkml:trace contextRef="#ctx0" brushRef="#br0" timeOffset="108669.8">21220 8555 0,'0'0'15,"17"0"-15,36 18 16,0-18-16,-18-18 15,54 18-15,-54-18 16,-18 18-16,1-17 0</inkml:trace>
  <inkml:trace contextRef="#ctx0" brushRef="#br0" timeOffset="108822.9">21308 8467 0,'0'0'15,"17"70"-15,-17-34 0,18-1 16,17 18 0,1-18-16,-1 0 15,-35-17-15</inkml:trace>
  <inkml:trace contextRef="#ctx0" brushRef="#br0" timeOffset="109331.06">22066 8096 0,'0'0'16,"-17"0"-16,-1 0 0,-17 53 15,-1 71 1,19 105-1,52-70 1,18-36-16,18-35 16,-19-35-1,-16-35-15,34-18 16,-34 0-16</inkml:trace>
  <inkml:trace contextRef="#ctx0" brushRef="#br0" timeOffset="109542.95">22419 8273 0,'0'0'0,"0"53"0,0-1 16,18 1-16,-18 71 15,17-71-15,1 70 16,-18-70-16,35 35 15,-17-70-15,0 17 16,-1-35-16</inkml:trace>
  <inkml:trace contextRef="#ctx0" brushRef="#br0" timeOffset="109690.22">22807 8625 0,'35'0'16,"-70"0"-16,88-17 0,-18 17 0,1-18 16,-19 18-1</inkml:trace>
  <inkml:trace contextRef="#ctx0" brushRef="#br0" timeOffset="110172.34">23178 9225 0,'35'18'16,"-70"-36"-16,87 18 0,-52-17 15,0-54 1,0 36-16,-17-18 0,-18-124 15,17 36 1,18 0 0,35 18-1,36 52-15,-36 53 16,53 1 0,-53 34-16,1-17 0,-19 18 15,1 17-15,-18-17 0,0 17 16,-18 1-16,-17-19 0,-18 54 15,36-54-15,-1 1 16,18 0-16,18-1 16,-1 1-16,54-18 15,-36 18-15,0-1 0,36 1 16,-54 0-16,1 17 16,-36-18-1,-52 19 1,35-36-16,-36 17 15,18-17-15,36 0 0,-36 0 16</inkml:trace>
  <inkml:trace contextRef="#ctx0" brushRef="#br0" timeOffset="110439.04">23760 8749 0,'0'0'16,"70"0"-16,-35 0 0,1 18 15,-1-18-15,0 17 16,-17 1-16,-36 17 16,1 0-16,-19-17 0,19 0 15,-19-1-15,19 1 16,-1 17-16,18-17 15,53-1 1,-18-17-16,36-17 16,-36 17-16,0-18 15,1 1-15</inkml:trace>
  <inkml:trace contextRef="#ctx0" brushRef="#br0" timeOffset="110706.27">24148 8184 0,'53'18'16,"-106"-36"-16,141 71 0,-53-17 0,0-1 15,1 18-15,-19 17 0,19-17 16,-19 18-16,1-1 0,-18-17 15,-18 53-15,1-53 16,-36 18-16,35-54 16,-35 19-1,35-19-15,-17 1 16,18-18-16</inkml:trace>
  <inkml:trace contextRef="#ctx0" brushRef="#br0" timeOffset="121399.85">24959 8767 0,'0'-36'0,"0"72"0,-18-89 15,-17 35-15,17 18 16,1 0-16,-36 0 16,35 18-16,1 35 15,-1-18-15,0 18 16,18-18-16,18 18 15,0-35-15,35-18 16,-36 0-16,18 0 16,-17-18-16,0-17 15,-1-1 1,1-17-16,-18 18 16,0-18-16,-18-17 15,18 17-15,0 0 0,-17-71 16,17 71-16,-18-17 15,0 52 1,1 36 0,17 52-16,0-17 15,0 0-15,35 53 16,-17-35-16,-1-36 16,1 18-16,0-18 0,35 53 15,-18-52-15,-17-19 16,-1 19-16,1-19 0,-1 1 15,19-1-15</inkml:trace>
  <inkml:trace contextRef="#ctx0" brushRef="#br0" timeOffset="121794.58">25206 8326 0,'18'35'0,"-18"-18"15,17 19-15,1 70 16,0-53-16,-18 17 16,0-17-16,0-18 0,17 36 15,1-54-15,-18 1 16,17-18-16,1-18 15,0 1-15,35-18 16,-36 35-16,54 17 16,-54 1-1,36 70-15,-35-53 16,0 36-16,-18-54 16,-36 36-16,19-53 15,-19 18-15,19-18 0,-36 0 16,18-18-16,-1 1 15,-34-19-15,52 19 16,-17-18-16,35 17 16</inkml:trace>
  <inkml:trace contextRef="#ctx0" brushRef="#br0" timeOffset="123969.21">27040 6862 0,'18'0'16,"0"0"-16,35-18 15,0 0-15,70 1 16,-52-1-16,17 0 16,71 1-16,-36-19 15,-70 36 1,-18 0-16,0-17 0</inkml:trace>
  <inkml:trace contextRef="#ctx0" brushRef="#br0" timeOffset="124241.46">27340 6632 0,'0'0'15,"-35"-17"-15,17 17 0,-70 17 16,53 1-16,-18 0 0,0-1 15,-53 36 1,53-18-16,-17 1 16,52 17-16,36-36 15,17 1-15,18-1 0,0 19 16,106-19-16,-89 1 16,54 17-1,-71-35-15,-18 18 16</inkml:trace>
  <inkml:trace contextRef="#ctx0" brushRef="#br0" timeOffset="124955.25">28363 6315 0,'18'17'31,"0"19"-31,-18-1 16,35 18-16,-35-36 16,35 19-16,-17-19 15,17-17 1,-35-17-16</inkml:trace>
  <inkml:trace contextRef="#ctx0" brushRef="#br0" timeOffset="125076.27">28557 6315 0,'0'17'16,"0"1"-16,18 35 15,-18-35-15,18-1 16</inkml:trace>
  <inkml:trace contextRef="#ctx0" brushRef="#br0" timeOffset="125526.91">28787 6897 0,'-18'88'16,"36"-176"-16,-36 194 0,18-71 15,18-17-15,-1-36 16,-17-35-1,18 18-15,-18-53 16,0 52-16,18-34 16,-1 52-16,1 0 15,0 18-15,-1 0 16,1 18-16,-18 0 16,17-1-16,1 1 0,-18 17 15,0-17 1,18 0-16,-18-1 15,0-34 1,17-1-16,1 0 16,0-17-16,-1 17 15,19 18 1,-19 0-16,1 18 16,-1 0-16,1 17 15,-18-17-15,0-1 16,0 1-16,0-1 0,0 1 15,18 0-15,-18-1 0</inkml:trace>
  <inkml:trace contextRef="#ctx0" brushRef="#br0" timeOffset="125760.67">29369 6914 0,'0'18'15,"0"0"1,35-1-16,0-17 0,1 0 16,17 0-16,-36 0 15,18-17 1,-17-19-16,-18 19 16,0-1-16,0 1 0,-18-19 15,1 19-15,-36-19 16,35 36-16</inkml:trace>
  <inkml:trace contextRef="#ctx0" brushRef="#br0" timeOffset="126599.15">29704 7038 0,'-18'0'15,"18"-18"-15,0-17 16,18 17-16,0 1 16,-18-19-16,35-16 15,-18 34-15,1-17 16,0 35-16,-18 17 16,17-17-16,-17 18 15,0 0-15,0-1 16,0 18-16,0-17 0,0 0 15,0-36 17,36 0-17,-36 1-15,35-1 16,-17 1-16,-1 17 16,-17 17-1,0 18 1,-17-35-16,17 36 15,0-19 1,17 1-16,1-18 16,-1 18-16,1-18 15,0 0 1,-1-18 0,-17 0-16,18 1 15,0 17 1,-1 0-1,1 0 1,0 0 0,-1 0-16,1-18 15,0 0-15,-18 1 16,0-1-16,0 1 16,0-1-16,-18 18 0,-17-18 15,-1 18 1,19 0-16,17 18 15,0 17-15,0-17 16,53 17-16,-36-17 16,19-1-1,-19 1-15,1-18 16,-1 18-16,1-18 0,0 0 16,-18-18-16,0 0 15,0 1 1,17 17-1,-17 17 1,18-17-16,0 18 16,-1 0-16,1-18 15,0 17-15,-1-17 0,1 18 16,-1-18-16,1 18 16</inkml:trace>
  <inkml:trace contextRef="#ctx0" brushRef="#br0" timeOffset="126798.67">30480 6879 0,'35'-17'16,"-17"17"-1,0-18-15,17 18 0,0-18 0,18 1 16,-18-1-1,-17 0-15,-18 1 16,-35-1-16,-18-17 16</inkml:trace>
  <inkml:trace contextRef="#ctx0" brushRef="#br0" timeOffset="126982.46">30568 6650 0,'0'0'0,"0"53"16,0-18 0,0 18-16,0 0 0,0-18 0,0 18 15,0-18-15,35 36 16,-17-53-16,17 17 16,-17-35-16,17-18 15</inkml:trace>
  <inkml:trace contextRef="#ctx0" brushRef="#br0" timeOffset="127299.98">30798 6879 0,'0'18'0,"0"-1"16,17 1-16,1 0 16,-1-1-1,1-17 1,0 0 46,-1 18-62,1-18 16,17 0 0,-17 0-16,0 0 15,-1 0 32,1 18-31</inkml:trace>
  <inkml:trace contextRef="#ctx0" brushRef="#br0" timeOffset="127505.84">31203 6491 0,'0'35'16,"0"-70"-16,18 88 0,-1-35 15,1-18 1,0 0-16</inkml:trace>
  <inkml:trace contextRef="#ctx0" brushRef="#br0" timeOffset="127627.72">31380 6473 0,'0'0'0,"0"18"16,0 0-16,0-1 0,0 19 15,0-1-15,0-17 16</inkml:trace>
  <inkml:trace contextRef="#ctx0" brushRef="#br0" timeOffset="128635.99">32297 7814 0,'0'-18'16,"0"-17"-16,0-35 16,0 17-16,-18-53 15,1 35-15,-1-87 16,-17 69 0,-1-87-16,19 70 15,-1-88-15,0 88 16,36 0-16,0 89 15,52 17 1,-34 17-16,52 54 16,-35-18-16,35 35 15,-71-35-15,19 35 16,-19-53-16,-52 18 16,0-35-16,-36 17 15,54-35-15,-19 18 16,36 0-16,18-1 15,0 1-15,35 35 16,-18-36-16,0 1 16,-17 0-16,-1-1 15,-34 1-15,-19-18 16,1 0 0,-18 0-16,36 0 15,-1 0-15,0-18 16,18 1-16</inkml:trace>
  <inkml:trace contextRef="#ctx0" brushRef="#br0" timeOffset="128800.93">32861 7250 0,'0'0'0,"0"70"0,0-52 15,0 17-15,18 18 16,0-35-16,-1 35 16</inkml:trace>
  <inkml:trace contextRef="#ctx0" brushRef="#br0" timeOffset="129447.36">26793 8749 0,'18'18'16,"17"-18"-16,54 0 0,-36 0 15,35 0-15,-18 0 16,18 0-16,54 0 16,-90 0-16,37 0 15,-72 0-15,1 0 16</inkml:trace>
  <inkml:trace contextRef="#ctx0" brushRef="#br0" timeOffset="129679.76">26935 8590 0,'0'0'0,"-53"35"15,35-17 1,-53 17-16,36-35 16,0 36-16,0-19 0,-1 19 15,1 16 1,17-34-16,36 35 0,0-18 15,52 1 1,-34-19-16,16-17 16,1 18-16,0-18 0,0 0 15</inkml:trace>
  <inkml:trace contextRef="#ctx0" brushRef="#br0" timeOffset="129914.1">27958 8343 0,'17'35'16,"1"1"-1,17-1-15,-17-17 16,-1-18-16,19 0 0</inkml:trace>
  <inkml:trace contextRef="#ctx0" brushRef="#br0" timeOffset="130046.8">28169 8361 0,'0'17'0,"0"19"15,18 17-15,-18-36 16,35 19-16,-17-19 0,0 19 16</inkml:trace>
  <inkml:trace contextRef="#ctx0" brushRef="#br0" timeOffset="130447.16">28487 8749 0,'17'106'0,"-34"-212"0,52 265 15,-17-124-15,17 35 16,-35-34-16,35-1 16,-35-53-1,-35-52 1,35 35-16,-35-71 15,35 35-15,0 18 0,0-17 16,35-18 0,-17 52-16,17 1 0,53 35 15,-53 0-15,1 18 16,-19 17-16,-17 71 16,-35-36-1,-18-17 1,18-18-16,0-17 15,52 0 1,36-1 0,0 19-16,-18-19 15,18 19 1</inkml:trace>
  <inkml:trace contextRef="#ctx0" brushRef="#br0" timeOffset="130903.59">28893 8802 0,'0'0'16,"0"-18"-16,17 36 16,1 17-1,-1 0-15,1 1 16,0-19-16,17 36 0,-17-35 16,-18-1-16,0-34 31,0-36-31,0 35 15,-18-52-15,18 17 16,0 18-16,18-1 0,-18-17 16,17 53-16,1 0 15,-18 18-15,18 35 16,-1-18 0,-17 0-16,35 18 15,-35-35-15,18-18 0,0 0 16,17 0-16,-35-18 15,18-17-15,-1-18 16,1-17 0,0 34-16,-1-17 15,1 36-15,-1 17 16,1 53 0,-18-18-16,18 0 0,-18 1 15,17-1-15,-17 0 16,18 0-16,0 36 15,-18-53-15,35-1 16</inkml:trace>
  <inkml:trace contextRef="#ctx0" brushRef="#br0" timeOffset="131176.97">29563 8555 0,'0'0'16,"-35"0"-16,17 0 0,-17 53 16,17-18-16,36 36 15,-1-36-15,1 0 16,17 0-16,0 18 0,1-17 16,-1 17-16,-17-36 15,-1 18 1,-34-35-16,-19 18 15,19-18-15,-54 0 16,36-18-16,0 18 16,17 0-16</inkml:trace>
  <inkml:trace contextRef="#ctx0" brushRef="#br0" timeOffset="131539.21">29739 9172 0,'0'71'16,"0"-142"-16,-17 177 0,17-71 0,17 1 15,1 34-15,-1-52 16,-17-36 0,-17-35-1,17 18-15,-18-36 16,18 19-16,18-72 15,-1 53-15,1 19 16,35-54 0,-35 70-16,35 19 0,-36 34 15,1 1-15,-1 17 16,-17 18-16,0-17 16,-52 16-16,16-34 15,19 0-15,-36-1 16,35-17-16,18-17 15,18-1 1,-1 0-16,19 1 0</inkml:trace>
  <inkml:trace contextRef="#ctx0" brushRef="#br0" timeOffset="131955.36">30074 9013 0,'0'0'0,"-17"36"0,17-19 16,17-17-1,1-17 1,-18-1-16,18 0 16,-1 1-16,-17-18 15,18 35 1,-18-18-16,18 18 16,-1 0-16,1 0 15,-1 0 1,-17 18-16,18-18 15,0 0-15,-1 0 16,1 0 0,0 0-1,-36 17-15,0 1 16,18-1-16,0 19 16,0-19-16,18 1 15,0 0-15,-1-18 16,1-18-16,0 0 15,-18 1-15,0-19 16,0 19-16,-36-18 16,36 17-16,-17 0 15,17 1 1</inkml:trace>
  <inkml:trace contextRef="#ctx0" brushRef="#br0" timeOffset="132288.36">30392 9278 0,'0'53'15,"0"-106"-15,-18 141 0,18-70 16,0 0-16,0-36 16,18 0-1,-18-35-15,17 0 16,-17 18-16,18-53 15,0 35-15,17-18 16,-17 36-16,35 0 16,-36 35-16,1 0 15,-18 18-15,17 17 0,1 18 16,-18-36-16,-35 36 16,17-35-16,-35 0 15,36-18-15,-1 0 16,-17-18-16,17 18 15,18-35 1,0 17-16,18 0 16</inkml:trace>
  <inkml:trace contextRef="#ctx0" brushRef="#br0" timeOffset="132522.13">30921 8396 0,'-18'35'15,"18"-17"-15,0 0 16,18-1-1,-18 1-15,18 0 0</inkml:trace>
  <inkml:trace contextRef="#ctx0" brushRef="#br0" timeOffset="132655.96">31009 8502 0,'0'0'0,"0"35"0,0 1 16,0-1-16,-17-18 15,17 1-15</inkml:trace>
  <inkml:trace contextRef="#ctx0" brushRef="#br0" timeOffset="133411.65">31962 9719 0,'0'0'16,"-18"-53"-16,18 18 0,-35-53 16,17 17-1,0 18-15,1-106 16,17 71-16,17-18 15,-17 18-15,18-18 0,0 1 16,17 34-16,0 0 0,36-17 16,-18 71-16,35 17 15,-35 0-15,0 53 16,-53-36-16,0 54 16,0-36-16,-53 18 15,35-35-15,-17-1 16,-18 18-1,53-17-15,18 0 16,52-1-16,-34 19 16,16-19-16,-16 1 0,17 17 15,-18-17-15,-17-1 0,-1 19 16,-34-36 0,-19 0-16,1 0 15,-53-18-15,53 0 16,-1 18-16,1-17 0,0-1 15,17 18-15,36-17 16</inkml:trace>
  <inkml:trace contextRef="#ctx0" brushRef="#br0" timeOffset="133662.69">32632 9013 0,'35'0'15,"-70"0"-15,88 18 0,-35 0 0,-1 17 16,-17-17-16,0-1 16,0 1-16,-17 0 0,17 17 15,0-17 1,35-1 0,-18-17-16,54 18 15,-36-18-15,-17 17 16,17-17-16,0 18 15,-35 0-15,-17-18 16,-1 0-16</inkml:trace>
  <inkml:trace contextRef="#ctx0" brushRef="#br0" timeOffset="143311.8">4815 10354 0,'0'-35'16,"0"17"-16,0 0 15,18 18 17,0 36-17,-1-19-15,19 72 16,-19-36-16,1 17 16,0 18-16,17 0 0,0 89 15,0-89-15,-17 0 16,35 53-16,-35-70 15,17 17-15,-18-53 16,1 1-16,0-36 16,-1-18-1,-17-53 1,18-34 0,-18 52-16,0-106 15,18 53-15,-18-106 16,0 107-16,-18-72 15,18 107-15,0 34 16,0 54 0,0 17-1</inkml:trace>
  <inkml:trace contextRef="#ctx0" brushRef="#br0" timeOffset="145178.55">5680 10160 0,'-18'0'16,"0"0"-1,1 18-15,-1-1 16,1 1-16,-1 0 0,0 34 16,18-34-16,0 35 15,0-35-15,36 35 16,-1-36-16,0-17 15,18 18 1,-18-18-16,36-18 16,-54 18-16,19-17 0</inkml:trace>
  <inkml:trace contextRef="#ctx0" brushRef="#br0" timeOffset="145501.86">5980 10301 0,'-18'18'16,"18"-1"-16,-18 19 16,18-19-16,18 1 15,0 0-15,35-1 16,-36-17-16,36 0 15,-35 0 1,-1 0-16,1-17 16,-18-1-16,0 0 15,0 1-15,-35-19 16,17 19-16,-17-1 16,17 0-16,1 18 15,17-17 1</inkml:trace>
  <inkml:trace contextRef="#ctx0" brushRef="#br0" timeOffset="145997.97">6297 10372 0,'18'17'15,"-1"-17"-15,1 0 16,-36-17 15,18-19-31,-17 19 16,-1-1-16,18 0 0,0 1 15,0-1-15,0-17 0,18 0 16,-1 17-16,19 0 16,-19 18-1,1 18-15,0-18 16</inkml:trace>
  <inkml:trace contextRef="#ctx0" brushRef="#br0" timeOffset="146230.55">6526 10407 0,'18'0'0,"-36"0"0,36-18 31,-36-17-16,1 17-15,-1-17 16,18 17-16,0 1 16,0-18-1,18-1-15,17 19 16,-17 34 0,-1 1-1</inkml:trace>
  <inkml:trace contextRef="#ctx0" brushRef="#br0" timeOffset="146581.35">6668 10336 0,'0'0'0,"17"-17"31,18-1-31,-35 0 16,18 1-16,0-1 0,-18 1 16,17-1-1,-34 18-15,-1 0 16,0 0 0,1 0-16,-1 18 0,1 17 15,17-18-15,0 1 0,17 17 16,-17-17-16,35 0 15,1-18-15,-1 17 16,-17-17-16,17-17 16,-17-1-1,-18 0-15,17 18 16,-17-17-16</inkml:trace>
  <inkml:trace contextRef="#ctx0" brushRef="#br0" timeOffset="146891.69">6862 10266 0,'0'0'0,"0"17"15,0 1 1,0 0-16,17-1 16,1 1-1,-1-18-15,1 0 0,17 0 16,-17 0 0,0-18-16,-1 1 15,-17-1 1,-17 0-16,17 1 15,-18-1-15,18 1 16,0-1-16,18 36 31,-1-18-15,1 0-16,17 0 16,-17 0-16,17 0 15,-17-18 1,-1 18-16,-17-18 15</inkml:trace>
  <inkml:trace contextRef="#ctx0" brushRef="#br0" timeOffset="147065.29">7108 10054 0,'0'53'16,"0"-106"-16,0 141 0,0-17 15,0-36-15,0 0 0,0 1 16,0-1-16,18 18 16,0-35-1,-1-18-15</inkml:trace>
  <inkml:trace contextRef="#ctx0" brushRef="#br0" timeOffset="147537.2">7214 10319 0,'0'0'16,"18"17"-16,0-17 0,-1 0 15,1 0-15,0 0 0,-1 0 16,1 0-16,-1-17 16,-34 17 15,-1 17-16,18 1-15,0 0 0,-17-1 16,17 36 0,17-35-16,1 17 15,-1-35-15,19 0 16,-19 0-16,19-17 0,-36-1 16,35-35-1,-35 18-15,0-18 16,0 17-16,0 1 15,0 0-15,0 0 0,-18-54 16,1 54-16,-1-35 16,0 52-16,1 18 15,17 53 1,0-18-16,0 18 16,0-18-16,17 18 0,1 0 0,17-18 15,18 36-15,18-18 16,-54-35-16,36-1 15,-35-17-15,-18 18 16</inkml:trace>
  <inkml:trace contextRef="#ctx0" brushRef="#br0" timeOffset="148845.24">5856 11430 0,'-35'0'15,"70"0"-15,-88 18 0,18 17 16,17-17-16,1 17 16,-1-18-16,18 36 15,0-35-15,35 17 16,-17-35-16,52 0 15,-52 0-15,53-53 16,-54 18-16,19-35 16,-19 34-16,-17-52 15,-17 35-15,-1-35 16,0 35-16,-35-17 16,36 34-16,-1 1 15,0 35-15,18 35 16,0 53-16,0-35 15,36 71 1,-19-71-16,19 0 0,52 17 16,-53-35-16,0-17 15,1 17-15,-1-35 0,18 18 16,-35-18-16,-1-18 16</inkml:trace>
  <inkml:trace contextRef="#ctx0" brushRef="#br0" timeOffset="149217.03">6244 11307 0,'0'52'16,"18"-34"-16,-1 53 16,1-54-16,0 19 0,17 16 15,-17-34-15,35 0 16,-36-18-16,1 0 15,-1 0-15,-17-18 16,18-17-16,-18 17 16,0-17-16,18 53 31,17-1-15,-17 1-16,17-1 15,18 1 1,17-18-16,-52-18 0,35-17 15,-35 18 1,-18-19-16,-18-34 0,18 52 16,-35-52-1,17 52-15,0 0 0,1-17 16,-1 35-16,18-18 16</inkml:trace>
  <inkml:trace contextRef="#ctx0" brushRef="#br0" timeOffset="150517.45">7973 10936 0,'35'-18'16,"0"18"-16,36-35 15,-36 18-15,18-1 16,-18 18-16,-17 18 15</inkml:trace>
  <inkml:trace contextRef="#ctx0" brushRef="#br0" timeOffset="150634.96">8061 11113 0,'18'35'0,"-36"-70"0,71 70 15,-35-35-15,17 0 16,0 0-16,18-18 15</inkml:trace>
  <inkml:trace contextRef="#ctx0" brushRef="#br0" timeOffset="150990.31">8837 10601 0,'18'71'15,"-36"-142"-15,53 194 0,1 1 0,-19-71 16,36 70 0,-18-70-16,18 35 15,-35-52-15,17-19 16,-17 1-16,-18-36 15,18 1-15,-18-71 16,-18 35-16,18-71 16,-18 54-16,1-54 15,17 54-15,0-19 16,0 72-16,0-1 16,0 0-16,0 36 15,17 0-15</inkml:trace>
  <inkml:trace contextRef="#ctx0" brushRef="#br0" timeOffset="151407.19">9454 11024 0,'0'0'15,"-17"-17"-15,-1 17 0,1 35 16,-1-17-16,18 17 16,0 0-16,0 0 0,18 18 15,-1-35-15,18 17 16,-17-35-16,0 0 16,-1 0-16,1-17 0,17-36 15,-35 17 1,0-34-16,0 35 15,0-54-15,-17 54 16,-19-35-16,36 52 16,-17 0-16,-1 18 15,18 18 1,0 17-16,18 0 0,-18 1 16,17 17-16,19 35 15,-19-53-15,1 0 0,17 18 16,-17-35-1,-1 0-15,19-1 16</inkml:trace>
  <inkml:trace contextRef="#ctx0" brushRef="#br0" timeOffset="151746.2">9737 11113 0,'17'17'15,"-17"1"1,0 17-16,18-17 15,0 17-15,-1-35 16,19 18-16,-19-18 16,1-18-16,-18 0 31,17 18-15,1 18-1,-18 0-15,35-1 16,-17 1-16,17 0 15,-17-18-15,0 0 16,-1-18 0,-17-17-16,0 17 15,-17-17 1,17 17-16,0 0 0,0 1 16,-18-1-16,18 1 0,18-1 15,-1 18-15,1-18 16</inkml:trace>
  <inkml:trace contextRef="#ctx0" brushRef="#br0" timeOffset="152124.62">10830 10089 0,'0'0'15,"-17"0"-15,-1 36 16,-17 52-16,17-18 15,-17 107-15,0-71 16,-54 105-16,54-122 16,-35 87-1,34-88-15,1 18 16,0-53-16,17-18 16,18-17-16,0-1 15,0-34-15,0-1 16</inkml:trace>
  <inkml:trace contextRef="#ctx0" brushRef="#br0" timeOffset="153900.31">11148 11783 0,'-18'0'16,"1"0"-16,-19 0 16,36-18 15,0 1 0,18-1 1078,0 0-1109</inkml:trace>
  <inkml:trace contextRef="#ctx0" brushRef="#br0" timeOffset="154404.91">11342 11254 0,'0'0'15,"0"-18"-15,0-17 16,0-1-16,0 1 16,0-71-16,-18 53 15,1 0-15,17-17 0,-18-1 16,-17-52-16,35 70 16,-18 18-16,18-1 15,-18 1-15,18 18 0,18-19 16,-18 19-16,18-1 15,-1 0 1</inkml:trace>
  <inkml:trace contextRef="#ctx0" brushRef="#br0" timeOffset="154739.2">11659 10883 0,'-17'0'16,"34"0"-1,19-17 1,17-19-16,-36 36 16,18-17-16,-17 17 0,17 0 15</inkml:trace>
  <inkml:trace contextRef="#ctx0" brushRef="#br0" timeOffset="155245.15">12224 11412 0,'0'0'0,"0"-17"16,-18-36 0,18 35-16,-35-35 0,0-35 15,-1 35-15,19-17 16,-19-72-16,19 72 16,17-18-16,0 17 0,0 1 15,0-1-15,17 36 16,54-18-16,-36 53 15,36 18-15,-54 17 16,19 53-16,-36-35 16,0 0-16,-18 0 15,-17 17-15,17-34 0,-17-1 16,17-35 0,18 17-16,18-17 15,70 0-15,-35 18 16,35-18-16,-35 18 15,0-1-15,-35 1 16,-36 0 0,-53-1-1,36 1-15,-18 0 0,0-18 16,-17 17-16,52-17 16,0 18-16,36-18 15,0 0-15,-1 0 16</inkml:trace>
  <inkml:trace contextRef="#ctx0" brushRef="#br0" timeOffset="155444.93">12577 10989 0,'0'35'16,"0"18"-1,17 0-15,1 0 16,-18-35-16,17 17 16,1-17-1</inkml:trace>
  <inkml:trace contextRef="#ctx0" brushRef="#br0" timeOffset="156106.69">12594 10372 0,'18'0'16,"35"-18"-1,-36 18 1,19-18-16,-19 1 16,1 17-16,0 0 0</inkml:trace>
  <inkml:trace contextRef="#ctx0" brushRef="#br0" timeOffset="156334.56">12718 10160 0,'-18'53'0,"18"-18"16,0 53-16,0-52 15,0-1 1,18 0-16,-1-17 0,1 17 0,52 0 16,-52-35-16,53 18 15,-54-18-15,36-18 16,-53 1-16</inkml:trace>
  <inkml:trace contextRef="#ctx0" brushRef="#br0" timeOffset="156642.79">13194 10142 0,'18'53'16,"-1"-17"-16,18 16 16,36 37-16,-36-36 15,36 70 1,-54-70-16,19 0 0,-36 17 16,0-17-16,-18 53 15,0-35-15,-34 17 16,16-35-16,19-18 15,-19 0-15</inkml:trace>
  <inkml:trace contextRef="#ctx0" brushRef="#br0" timeOffset="157308.25">11077 10336 0,'0'-17'0,"0"34"0,0-52 31,-17 35-15,-1 0-1,18 35-15,-18-17 16,1 17-16,-19 71 16,1 35-1,17 106-15,18-88 16,0 17 0,18-17-1,17-35-15,-17-72 16,35 37-1,-18-54-15,1-17 0,16-1 16,-16-17-16,-19 0 16</inkml:trace>
  <inkml:trace contextRef="#ctx0" brushRef="#br0" timeOffset="158948.8">14940 11183 0,'0'18'16,"0"-1"-16,0 19 0,-35 17 15,35-36-15,-35 18 16,17-17-16,0 0 16,1 17-16,-19-35 0,19 18 15,-1-1-15,0-17 0</inkml:trace>
  <inkml:trace contextRef="#ctx0" brushRef="#br0" timeOffset="159583.28">16439 10142 0,'18'-17'0,"-36"34"0,36-17 15,17 106 1,-35-35-16,36 123 16,-19-106-16,1 0 0,17 53 15,-17-70 1,-1-36-16,1 0 0,17 18 16,-17-53-16,17-17 15,-35-19-15,36-69 16,-36 34-16,17-52 15,-17 52 1,0 0-16,0-17 0,0 18 16,-17-71-16,17 88 15,-18-18-15,0 71 16</inkml:trace>
  <inkml:trace contextRef="#ctx0" brushRef="#br0" timeOffset="160100.6">17198 10989 0,'-35'-18'16,"70"36"-16,-88-36 0,18 36 0,-1 0 16,36 17-16,-17-17 15,17 17-15,0 0 0,0-17 16,17-1-16,19 19 15,-19-36-15,36 0 16,-17-18-16,16-35 16,-34 18-16,0-36 15,-1 36-15,-34-36 16,17 19-16,-36-19 16,36 36-16,-35-18 15,18 53 1,-1 0-16,0 0 0,18 17 0,0 1 15,-17 70 1,34-52-16,19 52 16,-19-35-16,36 35 15,-18-53-15,1 0 0,17 18 16,-18-35-16,0-18 16</inkml:trace>
  <inkml:trace contextRef="#ctx0" brushRef="#br0" timeOffset="160449.51">17498 10777 0,'0'71'16,"17"35"-16,19 0 15,-19-1 1,1-69-16,0 17 15,-18-36-15,17 1 16,-17-36 0,0-17-1,18 0-15,17-1 16,-17 36-16,-1 0 16,19 0-16,-1 18 15,-17 17-15,-18-17 0,0 0 16,0-1-16,0 1 0,-18 0 15,0-1-15,1-17 0,-1 18 16,-52-18-16,34-18 16,1 1-1,17-1-15,-17-17 16</inkml:trace>
  <inkml:trace contextRef="#ctx0" brushRef="#br0" timeOffset="161250.93">17110 9878 0,'0'-35'16,"0"17"-16,0 0 15,-18 18-15,0 18 16,1 17 0,-1 18-1,18-35-15,18 35 16,-1-36-16,1 1 0,35 0 15,-18-18-15,18 0 16,-35-18-16,17 0 16,-17 1-16,-18-1 15,0 0 1,-18 1-16,0 17 16,1 17-1,17 1-15,-18 0 0,18-1 16,18 1-16,-1 0 0,1-1 15,35 1 1,-35-1-16,35-17 0,-36-17 16,1-1-1,0 18-15,-36-35 16,0 17-16,-17 1 16,17-1-16,1 18 15,-1-18-15</inkml:trace>
  <inkml:trace contextRef="#ctx0" brushRef="#br0" timeOffset="161496.63">17639 10037 0,'0'0'0,"0"17"0,-18-17 16,18 18-1,0-36 32,0 1-31,-17-19-1,17 19-15,0-1 16,0 0-16,0 1 0,17 17 31,1 17-31,0-17 16</inkml:trace>
  <inkml:trace contextRef="#ctx0" brushRef="#br0" timeOffset="162441.17">17745 10089 0,'17'0'31,"1"-17"-31,-18-1 15,0-17 1,0 17-16,0 1 16,0-1-16,0 0 15,18 36 1,-18 0-16,0-1 16,17-17-1,-17 18-15,18 0 16,0-18-16,-1 0 15,1 0 48,-1 17-47,1-17-16,0 0 15,-1 0 16,-17-17-15,18-1-16,0 0 16,-18 1-16,17-19 15,1-17 1,0 36-16,-18-54 0,0 36 16,0 0-16,-18-1 15,18 19-15,-18-1 16,18 36-16,-17 17 15,17 0-15,17 36 16,-17-36-16,18 0 16,-18 1-16,18-19 0,-18 36 15,0-35 1,0 17-16,0-52 31,-18-1-31,36 0 16,-18 1-1,17 17-15,19 0 16,-19 0-16,1 0 16,-1 17-16,1-17 15,0 0-15,-18-17 47,0-1-31,17 0-1,-17-17-15,18 17 16,0-34 0,-18 34-16,0-17 0,0-18 15,0 35-15,-18 0 16,18 36 0,-18 17-16,18 18 15,0 35-15,0-52 16,18 17-16,35 17 15,-35-52-15,17 17 16,18-17 0,-36-1-16,19 1 0,-19-18 15</inkml:trace>
  <inkml:trace contextRef="#ctx0" brushRef="#br0" timeOffset="163018.9">18609 10601 0,'18'0'16,"35"0"-1,-36-18-15,54 1 16,-54 17-16,1 0 0,0 0 15</inkml:trace>
  <inkml:trace contextRef="#ctx0" brushRef="#br0" timeOffset="163147.91">18697 10742 0,'0'0'16,"53"0"-16,-35 0 0,-1 0 0,1 0 15</inkml:trace>
  <inkml:trace contextRef="#ctx0" brushRef="#br0" timeOffset="163828.48">19703 10354 0,'0'-18'15,"0"36"-15,17-18 0,1 88 16,0-35-16,-1 35 16,1-17-16,-1 17 0,19 53 15,-1-88-15,-17 0 16,17 18 0,18-71-1,-35 0-15,-1-18 0,18-53 16,-17 18-16,-18-52 15,0 34-15,0 18 0,-18-53 16,18 71 0,-17-35-16,17 52 15,-18 18-15,18 18 16</inkml:trace>
  <inkml:trace contextRef="#ctx0" brushRef="#br0" timeOffset="164187.16">20373 10971 0,'0'0'16,"-35"-17"-16,17 17 0,-17 0 16,17 0-16,18 17 15,0 1-15,0 0 16,35-1-1,-17-17-15,17-17 16,-17 17-16,0-36 16,-1 19-16,-17-19 15,0 19-15,0-18 16,-17 35-16,17 17 47,0 18-47,17 1 15,18-19-15,1 1 16,-1-18-16,-17 0 16,17-18-16,-35 1 15</inkml:trace>
  <inkml:trace contextRef="#ctx0" brushRef="#br0" timeOffset="164467.49">20620 10830 0,'0'0'0,"0"36"0,18 69 16,-18-69-16,17 17 15,1-36-15,-1-17 16,1 0 0,0 0-16,-1-17 0,1 17 15,17-18-15,1 0 16,-19 18-16,18 0 15,-35 18-15,0 0 16,-17-1-16,-18 1 16,17-18-16,-17 18 15,17-18-15,0-18 16,18 0 0</inkml:trace>
  <inkml:trace contextRef="#ctx0" brushRef="#br0" timeOffset="164698.89">21484 10089 0,'0'89'15,"0"-36"-15,0 17 0,-53 89 16,36-71-16,-54 88 15,36-87-15,0 69 16,-1-52 0,19-70-16,17-1 15,-18 18-15,0-53 16</inkml:trace>
  <inkml:trace contextRef="#ctx0" brushRef="#br0" timeOffset="165293.82">22031 10336 0,'0'-35'0,"0"70"16,0-88-16,0 36 0,-18 17 15,1 70 1,-1-17-16,0 0 0,1 106 16,-1-88-16,18 70 15,18-88-15,-1 17 16,19 18-1,-1-52-15,0-1 0,36-17 16,-36-1-16,0-17 16</inkml:trace>
  <inkml:trace contextRef="#ctx0" brushRef="#br0" timeOffset="165499.87">22419 10407 0,'0'0'16,"18"106"-16,-1-53 15,-17 88-15,18-88 16,-18 17-16,35 36 16,-35-53-16,18-18 0,0 18 15,17-17-15,-18-19 16</inkml:trace>
  <inkml:trace contextRef="#ctx0" brushRef="#br0" timeOffset="165645.28">22772 10848 0,'35'-18'15,"-70"36"-15,105-36 0,-34 18 16,17-17-16,-18 17 15,-18 0-15</inkml:trace>
  <inkml:trace contextRef="#ctx0" brushRef="#br0" timeOffset="166118.02">23230 11483 0,'18'0'16,"-18"-18"-16,0 1 15,18-19-15,-18 1 0,0-71 16,0 36 0,0-89-16,0 53 15,0 18-15,0-18 0,17-70 16,19 88-1,-1 70-15,18 0 16,-18 36-16,18 17 16,-35-17-16,-1 35 15,-34-18-15,-19 18 16,19-18-16,-19 0 16,19-17-16,17 35 15,0-35-15,53 35 16,-18-36-1,18 36-15,-35-35 16,-1-1-16,1-17 0,-36 18 16,-35-18-1,18 0-15,-18 0 16,18 0-16,0 0 16,17 0-1,36 0-15</inkml:trace>
  <inkml:trace contextRef="#ctx0" brushRef="#br0" timeOffset="166267.68">23724 11007 0,'18'17'16,"-18"19"-16,0-19 0,0 54 16,0-54-16,0 36 15,18-35-15,-18 17 16</inkml:trace>
  <inkml:trace contextRef="#ctx0" brushRef="#br0" timeOffset="166646.11">23883 10407 0,'0'-18'16,"35"18"0,-17 0-16,35-17 15,-18 17-15,0-18 16,-17 18-16,0 0 15,-1 0-15</inkml:trace>
  <inkml:trace contextRef="#ctx0" brushRef="#br0" timeOffset="166828.85">24059 10266 0,'-17'53'16,"17"-36"-16,0 19 0,0 17 15,17 0 1,1-18-16,17 0 16,1-35-16,17 18 15,-18-18 1,0 0-16</inkml:trace>
  <inkml:trace contextRef="#ctx0" brushRef="#br0" timeOffset="167284.78">24465 10160 0,'0'-18'15,"0"36"-15,18 0 16,17 17-16,0 0 0,54 89 16,-37-71-16,37 88 15,-54-53-15,18 35 16,-53-52-16,0 35 16,0-53-1,-35 17-15,17-34 16,-17 16-16,-1-16 15,1-1-15,0-17 16,17-1-16</inkml:trace>
  <inkml:trace contextRef="#ctx0" brushRef="#br0" timeOffset="168792.23">5539 12788 0,'-18'-17'0,"36"34"0,-54-52 16,-17 0-16,18 35 16,-53 0-16,35 17 15,0 19-15,-35 34 16,70-35-16,18 71 15,18-53-15,52 53 16,-17-53-16,71 17 16,-71-34-16,35 17 15,-53-36-15,-17 36 16,-18-35 0,-53-1-16,18 1 15,-71-18-15,0-18 16,18 1-1,70 17-15,1 0 16,-1 0-16,36 0 16</inkml:trace>
  <inkml:trace contextRef="#ctx0" brushRef="#br0" timeOffset="169265.46">6138 13600 0,'0'0'15,"-17"-18"-15,-19 0 0,1 18 16,18 18-16,-36 17 15,35-17-15,0 17 0,18 0 16,-17 1-16,17-19 16,17 19-16,1-19 0,0-17 15,17 18-15,0-36 16,0 1-16,-17-1 0,0-17 16,-1-1-16,-17 1 0,18-53 15,-18 53-15,0-54 16,0 37-1,-18 16-15,1-17 16,-1 53-16,0 0 16,18 18-16,0 0 0,0 70 15,0-35-15,0 0 16,18-18-16,0 18 16,17 35-16,-17-53 15,35 18-15,-36-35 16,1 0-16,-1-18 0,1 0 15</inkml:trace>
  <inkml:trace contextRef="#ctx0" brushRef="#br0" timeOffset="169592.84">6385 13582 0,'0'0'0,"0"18"15,18 17 1,-18-17-16,0 34 15,0-34-15,0 17 16,0-17-16,18-18 16,-1 18-16,1-18 15,-18-18-15,17 18 16,-17-18 0,18 18-1,0 36-15,-18-19 16,35 1-16,-17 0 15,17-18 1,-17-18-16,-1 0 0,-17 1 16,0-36-1,-17 35-15,-36-35 16,35 36-16,0-1 0,1 0 16</inkml:trace>
  <inkml:trace contextRef="#ctx0" brushRef="#br0" timeOffset="170187.55">5997 12524 0,'-17'-18'16,"-1"36"-16,0-18 15,18 17-15,-17 1 0,-1 17 16,18 0-16,18 18 16,-1-35-16,19 17 15,-19-17 1,36 0-16,-18-18 16,1-18-16,-19 0 15,1 1-15,-18-1 16,0 0-16,-18 1 15,18 34 1,-17 1 0,17 17-16,35 18 15,-17-35-15,35-1 16,-18 1 0,-18-18-16,36 0 15,-53-18-15,18 1 16,-18-1-16,0 1 0,-18-1 15,1-17-15,-1 17 16,0 0-16,-17 1 16</inkml:trace>
  <inkml:trace contextRef="#ctx0" brushRef="#br0" timeOffset="170427.35">6438 12771 0,'0'0'0,"0"17"16,0 1-16,0-36 15,0 1 1,0-1-16,0-17 16,0 17-16,0-35 15,0 35-15,0 1 16,0-1-1,18 18-15,-1 18 0,1-1 16,0 1-16,-1 17 16</inkml:trace>
  <inkml:trace contextRef="#ctx0" brushRef="#br0" timeOffset="170633.09">6562 12718 0,'0'0'16,"0"17"-16,17-17 15,-17-17 32,0-1-31,0 0-16,18 1 15,-18-1-15,18-17 16,-1 35-16,1-18 16,-18 36-1,18-1-15,-18 1 16,17 0-16</inkml:trace>
  <inkml:trace contextRef="#ctx0" brushRef="#br0" timeOffset="171439.43">6685 12700 0,'18'0'32,"17"-18"-17,-17 18-15,-1 0 16,1-17-16,-18-1 31,18 18 0,-1 0-15,1 0 0,0 0-1,-18-18-15,17 18 16,-17-17-16,0-1 15,0 1-15,0-19 0,0 19 16,0-36 0,0 17-16,-17 1 0,17 0 15,-18 0-15,18 17 0,-18 18 16,1 0-16,17 35 16,0 1-16,0-1 15,17 18-15,1-18 0,0 18 16,17 0-1,-18-18-15,1 18 16,-18-35-16,0-1 16,-18-17-16,1 0 15,-1-17-15,18-1 16,-17 0 0,17 1-16,17-1 15,1 18 1,-1 18-16,1-18 15,0 0-15,-1 17 0,1-17 16,0 18 0,-1-18-1,1 0 1,0 0 0,-1 0-16,1 0 15,-1-18 1,-17 1-1,18-1-15,-18 0 16,0-17-16,0 18 16,0-19-16,0 19 0,0-19 15,0 1-15,0 17 16,0 1-16,0-18 16,18 35-16,-18 35 15,0 0-15,17 0 16,-17 18-16,18-17 0,35 34 15,-35-52-15,35 35 16,-36-36-16,18 19 16</inkml:trace>
  <inkml:trace contextRef="#ctx0" brushRef="#br0" timeOffset="171819.6">8026 12965 0,'53'0'15,"0"-18"-15,-18 18 16,35-35-16,-17 35 16,18 0-16,-54 0 15</inkml:trace>
  <inkml:trace contextRef="#ctx0" brushRef="#br0" timeOffset="171934.71">8149 13176 0,'35'18'15,"-70"-36"-15,106 54 0,17-54 16,-35 18 0,35-35-16,-53 35 15</inkml:trace>
  <inkml:trace contextRef="#ctx0" brushRef="#br0" timeOffset="174047.48">9719 12965 0,'-35'-18'16,"17"18"-16,-17-18 0,-71 18 16,53 18-16,0 0 15,-17-1-15,17 19 0,-35 34 16,52-35-16,36 36 15,0-36 1,71 36-16,-18-54 16,70 36-16,-52-53 15,17 36-15,-53-36 16,-17 17 0,-18 1-16,-71-1 15,36-17-15,-18 0 16,-35 0-16,53 0 15,17 0-15,0 18 16,71-18 0</inkml:trace>
  <inkml:trace contextRef="#ctx0" brushRef="#br0" timeOffset="174837.51">10019 13547 0,'-18'0'0,"36"0"0,-53 0 16,-1 0-16,19 0 15,-19 35-15,19-17 16,-1-1-16,18 19 0,-17-19 16,17 1-16,0-1 0,35 19 15,-18-36 1,36 0-16,-17-18 15,17-35-15,-36 18 16,1-36-16,-18 36 16,0 0-16,0-1 15,0 1-15,-18 0 0,1 0 0,17-1 16,-36-34 0,19 35-16,-1 17 15,18 53 1,0 53-16,18-17 15,-1-1-15,36 54 16,-35-89-16,35 53 16,-18-52-16,18-1 15,-18-35-15,0 0 16</inkml:trace>
  <inkml:trace contextRef="#ctx0" brushRef="#br0" timeOffset="175209.98">10319 13582 0,'0'0'0,"0"35"0,0 1 16,0-1-16,0 35 16,17-52-16,19 0 15,-19-1-15,19-17 16,-36-17-16,17 17 15,-17-18-15,0 0 0,18 1 16,-18-1-16,0 0 16,18 18-16,-1 0 15,1 18-15,17 0 16,-17-1-16,17 1 16,-17-18-16,-1 0 15,1-18 1,-18 1-1,0-1-15,0 0 0,-18-34 16,18 34 0,0 0-16,0 1 0,0-1 0,0-17 15,18 17 1,-18 0-16,18 1 0</inkml:trace>
  <inkml:trace contextRef="#ctx0" brushRef="#br0" timeOffset="175426.8">11148 12735 0,'0'53'16,"0"0"-16,-35 88 15,17-53-15,0 1 0,-52 105 16,34-89-1,-17 54-15,36-88 16,17 17-16,-18-53 16,18-17-16</inkml:trace>
  <inkml:trace contextRef="#ctx0" brushRef="#br0" timeOffset="176155.58">11553 12718 0,'-17'0'16,"17"35"-16,-18 35 15,18-17-15,-17 71 16,-1-71-16,18 53 16,-18-53-16,18 17 0,36 18 15,-19-35 1,36 18-16,-18-54 15,36 1-15,-53-36 16</inkml:trace>
  <inkml:trace contextRef="#ctx0" brushRef="#br0" timeOffset="176360.78">11889 12859 0,'0'88'0,"17"-35"16,-17 0-16,0 53 15,18-53-15,-18-1 0,0 1 16,18-17-16,-18-1 0,35 18 16,-18-53-1,1 17-15</inkml:trace>
  <inkml:trace contextRef="#ctx0" brushRef="#br0" timeOffset="176513.27">12171 13212 0,'35'0'16,"-17"-18"-16,17 18 15,18-18-15,-18 18 16,18 0-1</inkml:trace>
  <inkml:trace contextRef="#ctx0" brushRef="#br0" timeOffset="177073.12">12929 13970 0,'0'0'15,"0"-35"-15,-17 17 0,17-17 16,-18-36-1,0 18-15,-17-70 16,17 35-16,1-1 0,-18-105 16,17 106-16,0 18 15,18-1-15,0 1 0,36-19 16,-19 54-16,36 17 16,-18 1-1,1 17-15,-19 0 0,19 17 16,-1 1-16,-35 0 15,18-1-15,-18 1 0,-18 35 16,18-35-16,-18 35 16,18-18-1,0 0-15,18-17 16,0-1-16,-1 19 16,18-19-16,-17 1 0,17 35 15,-35-36-15,0 19 16,0-19-16,-17 1 15,-1-18-15,-17 0 16,17 0-16,-17 0 16,17-18-1,1 18-15</inkml:trace>
  <inkml:trace contextRef="#ctx0" brushRef="#br0" timeOffset="177546.34">13300 13300 0,'17'0'16,"19"0"-1,-19 0 1,19 17-16,34 1 16,-52 0-16,-18-1 15,17 1-15,-17 17 0,-35 0 16,17 1-16,-34-1 16,34 0-16,0-17 15,18 0-15,18-1 16,35-17-1,-18 0-15,36-17 16,-54-1-16,1 18 16</inkml:trace>
  <inkml:trace contextRef="#ctx0" brushRef="#br0" timeOffset="177873.6">13441 12771 0,'0'-18'15,"35"18"-15,18-18 16,-18 18 0,18-17-16,-17 17 15,-19 0-15,-17-18 16</inkml:trace>
  <inkml:trace contextRef="#ctx0" brushRef="#br0" timeOffset="178056.77">13564 12612 0,'18'53'15,"-18"-18"-15,0 0 16,0 1-16,0-19 0,0 54 15,18-54-15,17 19 16,0-36-16,0 0 0,36 0 16,-53-18-16</inkml:trace>
  <inkml:trace contextRef="#ctx0" brushRef="#br0" timeOffset="178307.73">13899 12471 0,'71'70'16,"-142"-140"-16,177 211 0,-53-88 0,-18-18 15,18 18-15,0 17 0,18 19 16,-53-36-16,-18 52 15,0-69-15,-18 17 16,-17 0-16,17-36 16,-17 1-16,-1-1 15</inkml:trace>
  <inkml:trace contextRef="#ctx0" brushRef="#br0" timeOffset="178730.41">15117 13670 0,'0'0'15,"-18"71"-15,-17-36 0,-18 18 16,17-35-16,-16 34 16,34-52-16,18 18 15</inkml:trace>
  <inkml:trace contextRef="#ctx0" brushRef="#br0" timeOffset="188306.62">16739 12788 0,'0'0'0,"-17"0"0,-19 0 0,-17 0 15,18 0-15,-18 35 16,18-17-16,17 35 15,18-18-15,18 36 16,17-36-16,53 36 16,-35-54-1,36 36-15,-54-35 16,18 17-16,-36 0 16,-17 1-16,-17-36 15,-1 17-15,1 1 16,-19-18-16,-34 18 15,17-18-15,-18 0 16,54 0-16,-19-18 16</inkml:trace>
  <inkml:trace contextRef="#ctx0" brushRef="#br0" timeOffset="188895.9">17286 13423 0,'0'-17'16,"-18"17"-16,1 0 15,-1 0-15,1 0 0,-1 17 16,0 1-16,1 17 0,-1 18 15,18-18 1,0 18-16,0-35 16,35 0-16,1-18 15,-1-18-15,18-35 16,-18 0 0,-35 18-16,18-36 15,-18 36-15,-18-36 16,18 36-16,-18 0 15,1-18-15,-1 53 16,0-18-16,18 36 16,0 17-16,0 36 15,0-36 1,36 53-16,-19-53 16,1 18-16,0-17 0,-1-19 15,1 19-15,17-19 0,-17 1 16,0 0-16,-1-18 0,1 17 15</inkml:trace>
  <inkml:trace contextRef="#ctx0" brushRef="#br0" timeOffset="189219.15">17498 13335 0,'0'0'16,"17"88"-16,-17-53 0,36 54 16,-36-54-16,17 0 15,1-17-15,0 17 16,-1-17-16,1-18 16,0-18-16,-1 1 15,1-1-15,-1 0 0,1 1 16,0 17-16,-1 17 15,-17 1-15,0 17 16,0-17 0,-17-18-16,-1 0 0,0 0 15,1 0-15,-18 0 16,-1-35-16,1 17 16</inkml:trace>
  <inkml:trace contextRef="#ctx0" brushRef="#br0" timeOffset="189721.19">17198 12524 0,'0'-18'15,"0"36"-15,0-18 16,0 70 0,0-35-16,18 36 15,-18-36-15,17-17 0,18 17 16,1-35 0,-1 0-16,0-17 15,-17-1-15,0-17 16,-18 17-16,0 0 15,-18 18 1,0 18 0,18 0-16,0-1 15,0 1-15,0 0 16,36-18-16,-19 0 16,19 0-16,-1 0 15,-18-18-15,1 0 0,0 1 16,-18-1-16,17 18 0,-34-35 15,-1 35 1,0 0-16,-17-18 16,0 18-16,17 0 15,1 0-15,-1 0 16,36 0 0</inkml:trace>
  <inkml:trace contextRef="#ctx0" brushRef="#br0" timeOffset="190013.84">17674 12665 0,'0'0'15,"18"17"-15,-18 1 16,17-18-16,-17 18 15,-17-36 17,17 0-32,0 1 15,0-36-15,17 35 16,1-17-16,0 17 16,-1 18-1,1-17-15,0 17 16,-18 35-1</inkml:trace>
  <inkml:trace contextRef="#ctx0" brushRef="#br0" timeOffset="190235.67">17833 12682 0,'-18'0'16,"18"-17"-16,0-1 15,18-17 1,-18 17-16,18 1 16,-18-1-16,17 0 0,1 1 15,-1-1 1,-17 36 0,0 17-1,0-17-15</inkml:trace>
  <inkml:trace contextRef="#ctx0" brushRef="#br0" timeOffset="190830.31">17939 12629 0,'17'0'16,"19"0"0,-19-17-1,-17-1-15,-17 18 31,-1 18-15,0-18-16,18 17 0,0 1 16,0 0-16,0-1 15,18-17-15,0 0 16,-1 18 0,1-18-16,0-18 15,-1 18 1,1-17-16,-18-1 15,18 0-15,-18 1 16,0-1-16,0-35 16,0 36-1,0-19-15,0 19 0,0-54 16,0 36-16,-18-36 16,0 36-16,1 17 15,-1 18-15,0 18 16,18 17-1,0 36-15,0-36 16,18 36-16,0-36 16,17 18-16,-17-35 15,-18-1-15,0 1 16,-18-36 15,18 1-15,-18-1-16,36 18 15,0 0 1,-1 0 0,1 0-16,17 0 15,-17 0-15,-1 0 16</inkml:trace>
  <inkml:trace contextRef="#ctx0" brushRef="#br0" timeOffset="191547.02">18239 12612 0,'17'0'16,"19"0"-1,-19 0-15,1 0 16,-1 0-16,-17-18 0,18 1 15,-18-1 1,-18 0 0,1 18-16,-1 0 15,1 18-15,-1-18 16,0 35-16,36-17 16,0 17-1,-1-17-15,1-18 16,-1 17-16,1-17 0,0 0 15,-1 18-15,1-18 0,0-18 16,-18 1 15,17 34-15,1-17 15,0 0-15,-18-17-16,17-19 15,1 1-15,-18 18 0,17-54 16,-17 36-16,-17-1 16,17 1-16,0 0 0,-35 0 15,35 17-15,-18 0 16,18 54 0,0 34-1,0-17-15,35 53 16,-17-71-16,35 36 15,-18-36-15,18 18 16,-18-35-16,36-18 16</inkml:trace>
  <inkml:trace contextRef="#ctx0" brushRef="#br0" timeOffset="191832.68">19173 12806 0,'18'0'16,"53"-18"-16,17 1 16,-53-1-16,36 18 15,-54 0-15,-34 0 16</inkml:trace>
  <inkml:trace contextRef="#ctx0" brushRef="#br0" timeOffset="191949.99">19297 13000 0,'0'0'16,"88"0"-16,-35 0 0,0-18 15,-18 18-15,36-35 0</inkml:trace>
  <inkml:trace contextRef="#ctx0" brushRef="#br0" timeOffset="192705.38">20638 12894 0,'-18'-53'0,"36"106"0,-54-141 16,1 53-16,0 17 15,-54 18 1,37 18-16,-37 52 16,72-35-16,-1 18 0,0-17 15,36 17-15,53 35 16,-18-53-16,52 18 16,-52-18-16,0-17 0,18 17 15,-54-17 1,1-1-16,-36-17 15,-34 18-15,16-18 16,-52 0-16,53 0 16,-53 0-1,70-18-15,-17 18 16</inkml:trace>
  <inkml:trace contextRef="#ctx0" brushRef="#br0" timeOffset="193160.25">20990 13423 0,'0'0'16,"0"-35"-16,0 17 0,0 1 15,0-1 1,-17 0-16,-1 18 15,-17 36 1,17-1-16,-17 18 16,17-18-16,1 18 15,17-35 1,0-1-16,35-17 16,0 0-16,18-53 15,-35 36-15,-1-19 16,1-16-16,0 16 0,-18-52 15,0 53-15,0-53 16,-18 52-16,0 1 16,1 35-16,17 18 15,0-1-15,0 36 16,0-17-16,17 34 16,1-35-16,35 36 15,-18-36 1,18 0-16,-35-35 15,17 18-15,-17-18 16</inkml:trace>
  <inkml:trace contextRef="#ctx0" brushRef="#br0" timeOffset="193611.55">21255 13053 0,'0'-18'0,"0"36"0,18-36 15,-18 36 1,17 35-1,-17-18-15,0 0 16,0 1-16,18 16 0,-18 19 16,17 0-1,-17-54-15,0 1 16,18-18-16,0 0 16,35-35-1,-18 35-15,35-18 16,-34 36-16,34-1 15,-34 1-15,-19 35 16,-17-18-16,-17 0 16,-1-17-16,-35 0 15,18-1 1,-1-17-16,-34-17 16,35-1-16,-1-17 15</inkml:trace>
  <inkml:trace contextRef="#ctx0" brushRef="#br0" timeOffset="194957.8">20355 10936 0,'0'-18'0,"-17"1"31,-1 17-15,0 17-1,1-17 1,-1 36-16,0-19 16,18 1-1,18 0-15,0-1 16,-1 1-16,1-18 16,0 0-16,-1-18 15,1 1-15,-18-1 16,0-17-16,0 17 15,0-17-15,0-18 16,0 18-16,0-1 0,-18-17 16,18 18-1,-17 0-15,-1 17 16,18-17-16,-18 35 16,1 35-16,17-17 15,0 52-15,0-34 16,17-1-16,1 0 15,0 1-15,-1-1 0,1 0 16,35 18-16,-18-35 16,0 17-16,-17-35 15,17 18-15</inkml:trace>
  <inkml:trace contextRef="#ctx0" brushRef="#br0" timeOffset="195681.62">22119 12506 0,'0'0'16,"0"18"-16,0 35 15,0-18 1,-17 88-16,17-52 16,-53 88-16,35-89 15,0 18-15,-17-17 0,0-1 16,17 1-16,-17-18 15,17 17-15,1-34 16,34-19-16,-17 1 16,18-36-16,0 18 0</inkml:trace>
  <inkml:trace contextRef="#ctx0" brushRef="#br0" timeOffset="195976.65">22648 12506 0,'0'0'0,"-17"18"16,-1 17-16,0 18 0,-17 70 15,18-52-15,17 17 16,-18-17-16,18-1 0,0 54 16,18-71-16,-1-18 15,54 18 1,-1-18-16,-34-35 16,-1-18-16,-18 1 15</inkml:trace>
  <inkml:trace contextRef="#ctx0" brushRef="#br0" timeOffset="196180.72">22966 12647 0,'0'0'0,"17"71"16,1-18-16,-18-1 15,35 72-15,-35-53 16,18 34-1,-18-52-15,18 18 16,-1-36-16,1-17 16,0-18-16,-1 0 15</inkml:trace>
  <inkml:trace contextRef="#ctx0" brushRef="#br0" timeOffset="196326.37">23230 13053 0,'53'0'16,"-35"-18"-16,17 18 0,1 0 16,-1-17-16,0 17 15,-17 0-15,17-18 16</inkml:trace>
  <inkml:trace contextRef="#ctx0" brushRef="#br0" timeOffset="197103.32">23848 13758 0,'0'-17'15,"0"34"-15,0-52 0,0-18 16,0 36-16,0-72 16,-18 54-16,18-18 15,-17-70-15,17 52 16,-18-70-16,18 70 16,18-70-16,-18 88 15,52-17 1,-16 52-16,34 18 15,-52 0-15,35 35 16,-36-17-16,-17 35 16,0-18-16,-17-17 15,-1 17-15,1-17 0,-1 17 16,18-17 0,18-1-16,17 1 15,-18-18-15,19 35 16,-19-17-16,1 35 15,-18-35-15,-35 17 16,17 0 0,-17-17-16,17-1 15,-17-17-15,17 0 16,36-17 0</inkml:trace>
  <inkml:trace contextRef="#ctx0" brushRef="#br0" timeOffset="197394.42">24359 13176 0,'18'0'15,"0"0"-15,-1 18 16,1 0 0,-18 34-16,-18-16 15,1 17-15,-1-36 16,-17 19-16,35-19 16,0 1-1,17-18-15,1 0 0,0 0 16,35-18-16,-18 1 15,-18-1-15</inkml:trace>
  <inkml:trace contextRef="#ctx0" brushRef="#br0" timeOffset="197749.16">24624 12647 0,'0'0'0,"18"0"31,34 0-31,-34 0 16,17 0-16,18 0 15,-35 0-15,0 0 0,-18-18 16</inkml:trace>
  <inkml:trace contextRef="#ctx0" brushRef="#br0" timeOffset="197943.76">24783 12506 0,'0'0'15,"-18"53"-15,0-18 16,18 0-16,-17 36 15,17-36-15,35 1 16,-17-19-16,35 1 16,-18-1-16,35-17 15,-52-17-15</inkml:trace>
  <inkml:trace contextRef="#ctx0" brushRef="#br0" timeOffset="198237.77">25065 12347 0,'35'-17'0,"-17"34"16,17 1-16,0 17 0,1 0 15,-1 18-15,18 18 0,35 70 16,-53-70-16,1-1 16,-1 71-1,-18-17-15,-34-54 16,17-17-16,-53 53 16,-35-18-1,35-70-15,0 17 0</inkml:trace>
  <inkml:trace contextRef="#ctx0" brushRef="#br0" timeOffset="201314.59">5539 15487 0,'0'0'16,"0"141"-16,0-70 0,0 17 0,0 106 15,0-106-15,35 53 16,-17-88 0,-1-18-16,18 1 15,1-19-15,34-17 0,-34-17 16,-1-19-16,18-52 16,-36 53-16,19-53 15,-36 35-15,0 35 16,17 0-16,1 1 15,-18 34-15,53 54 16,-35-18-16,52 18 16,-35-36-16,1-18 0,52 19 15,-53-36-15,36-18 16,-36 0-16,-17 1 16,-1-18-16,-17-1 15,-17-52-15,-1 53 16,-17-71-16,-1 53 15,-17-70-15,36 70 16,-36-18-16,35 36 16</inkml:trace>
  <inkml:trace contextRef="#ctx0" brushRef="#br0" timeOffset="201686.6">6826 15822 0,'36'18'16,"-19"-18"-16,1 0 15,17 0-15,0-18 0,1 18 16,17-18-16,-36 18 16,1 0-16,-36 0 15</inkml:trace>
  <inkml:trace contextRef="#ctx0" brushRef="#br0" timeOffset="201820.01">6932 16051 0,'0'0'0,"71"0"0,-54 0 0,54-17 16,-54 17-1,1 0-15</inkml:trace>
  <inkml:trace contextRef="#ctx0" brushRef="#br0" timeOffset="203132.59">6650 15857 0</inkml:trace>
  <inkml:trace contextRef="#ctx0" brushRef="#br0" timeOffset="203255.41">6703 16069 0,'0'0'0,"17"18"0</inkml:trace>
  <inkml:trace contextRef="#ctx0" brushRef="#br0" timeOffset="204016.98">7973 15558 0,'0'35'31,"0"0"-31,17 18 0,-17 0 16,18 17-16,0 1 0,-18 17 15,53 36-15,-36-71 16,36 17-1,-35-52-15,35-18 16,-18-18-16,0-35 16,-17 18-16,0 0 15,-18-1-15,0 1 0,17-18 16,1 36-16,-1 34 16,1 1-16,35 35 15,-35-18-15,52 18 16,-52-35-16,52 35 15,-52-53-15,35 17 16,-35-34-16,-1-1 16,-17-17-1,-17-36-15,-1 18 16,-17-53-16,17 36 16,-17-54-16,17 54 15,1 17-15,34 53 31,1 17-31</inkml:trace>
  <inkml:trace contextRef="#ctx0" brushRef="#br0" timeOffset="204188.7">8978 15840 0,'18'17'0,"17"-17"15,18-17 1,-18 17-16,54-36 16,-54 19-16,0-1 15,-17 18-15</inkml:trace>
  <inkml:trace contextRef="#ctx0" brushRef="#br0" timeOffset="205079.01">10460 15558 0,'18'0'16,"-1"0"-16,-17 17 16,0 18-16,0-17 0,0 17 15,0 1-15,0 17 0,-53 17 16,36-35-16,-54 18 15,36-35-15,-1 0 16,1-1-16,-18 1 16,-17-18-16,34-18 15,-16 1-15,34-1 16,18-17-16,0-1 16,35 1-16,0 17 15,36 18-15,-36 0 16,18 0-1,0 36-15,53 17 0,-71 0 16,53 17-16,-52-52 16,17 35-16,-18-36 15,-35 1-15,18 0 16</inkml:trace>
  <inkml:trace contextRef="#ctx0" brushRef="#br0" timeOffset="213658.96">12083 14852 0,'0'-18'16,"17"18"31,1 0-47,0 36 15,17 34 1,-18-17-16,36 71 16,-35-54-16,35 89 15,-35-89-15,-1-17 0,19 36 16,-19-54-16,1 0 15,-1-35 1,1 0-16,-18-18 16,35-52-16,-35 17 15,18-71-15,-18 72 16,0-72-16,0 54 16,-18-36-1,18 53-15,0 18 0,-17-1 16,17 19-16,0-19 15,-18 19-15</inkml:trace>
  <inkml:trace contextRef="#ctx0" brushRef="#br0" timeOffset="-214029.74">12894 15558 0,'0'-18'0,"0"0"31,-18 18-31,18-17 16,-17 17-1,-1 17-15,-17 19 16,35-19-16,-35 36 16,35-35-16,-18 17 15,18-17-15,0-1 16,18-17-16,-18 18 0,52-36 16,-34 18-16,17-35 15,-35 0-15,36-1 16,-36 19-1,0-36-15,0 18 16,0-18-16,-18 17 16,18 19-16,0-19 0,-18 19 15,18-18-15,-17-1 16,17 19-16,-18 17 16,18 35-1,-18 0-15,18 36 16,18-36-16,-18 0 15,18 18-15,-1-35 16,19 35 0,-19-36-16,19 19 15,-19-36-15,1 17 0,0-17 16,-1 18-16</inkml:trace>
  <inkml:trace contextRef="#ctx0" brushRef="#br0" timeOffset="-213332.9">13141 15558 0,'0'-18'16,"0"36"-1,0 17 1,0-18 0,-18 1-16,18 35 15,18-35-15,-18-1 0,0 1 16,18-18-16,-1 0 16,-17-18-1,18 18 1,-18-35-16,18 35 15,-18-18-15,17 1 16,1 34-16,17 1 16,-17 0-16,-1-18 15,19 17-15,-19-17 16,36 0-16,-35 0 16,-1 0-16,-17-17 15,0-1 1,0 0-16,0 1 0,-17-19 15,-1 1-15,1 0 16,17 17-16</inkml:trace>
  <inkml:trace contextRef="#ctx0" brushRef="#br0" timeOffset="-212416.36">12859 14658 0,'-18'-18'0,"0"18"32,18 18-17,0 17-15,-17 0 16,17 1-16,0-19 15,0 19-15,0-19 16,35 1-16,-17-18 16,17 0-1,-17 0-15,35-18 16,-36 18-16</inkml:trace>
  <inkml:trace contextRef="#ctx0" brushRef="#br0" timeOffset="-212044.31">13053 14764 0,'0'17'32,"0"19"-17,0-19-15,0 19 16,0-19-16,17 1 16,1-18-16,0 0 15,-1 0-15,1-18 16,-18-17-16,0 0 15,0 17-15,0 0 16,0 1-16,-18-1 0,18 0 16,-17 18-16,-1 0 15</inkml:trace>
  <inkml:trace contextRef="#ctx0" brushRef="#br0" timeOffset="-211759.74">13264 14923 0,'0'0'15,"0"-18"1,18-17-1,-18 17-15,0 0 0,18-17 16,-1-18-16,-17 35 16,18-17-16,0 18 15,-18-1 1,0 36 0,0 17-1</inkml:trace>
  <inkml:trace contextRef="#ctx0" brushRef="#br0" timeOffset="-211509.62">13406 14887 0,'-18'0'15,"18"-17"1,0-1-1,0 0-15,18 1 0,-1-19 16,-17 19-16,18-19 16,-18 19-1,0 34 17,17-17-32,-17 18 15</inkml:trace>
  <inkml:trace contextRef="#ctx0" brushRef="#br0" timeOffset="-210721.85">13511 14887 0,'18'0'15,"0"0"-15,-1 0 16,1-17-16,0 17 16,-18-18-16,0 0 0,0 1 15,0-1-15,-18 0 16,0 18 0,1 0-1,17 18-15,0 0 16,0 17-1,17-17-15,1-1 16,0 1 0,-1-18-16,1 0 15,0 0-15,-18-18 16,0 1 0,17 17 46,1 0-46,-1 17-16,1-17 15,-18 18 1,18-18 0,-18-18 15,0 1-31,0-1 15,0 0 1,17 18 0,1 0 15,0 0-31,-1-17 16,1 17-1,0-18-15,-1 18 16,-17-18-16,-17 1 15,-1-1-15,0 0 16,1 18-16,17-17 16,0-1-16,0 1 15,0 34 1,0 18 0,0 1-16,17-1 15,-17 18-15,0-18 16,18 36-16,-18-54 15,0 19 1</inkml:trace>
  <inkml:trace contextRef="#ctx0" brushRef="#br0" timeOffset="-210471">13899 14923 0,'0'0'0,"18"0"31,17 0-31,-17-18 16,17 18-16,-35-18 15,-17 18 17,17 18-17,0 0-15,0-1 16,0 1-16,17-1 15</inkml:trace>
  <inkml:trace contextRef="#ctx0" brushRef="#br0" timeOffset="-210162.74">14058 15011 0,'18'0'16,"-1"-18"-16,1 18 16,-18-18-1,18 18-15,-1-35 16,1 35-16,0-35 15,-18 17-15,17-17 0,-17 17 16,0-17-16,18-36 16,-18 19-16,-18 16 15,18-17-15,-17 18 0,-19-18 16,36 36-16,-17-1 16,-1 18-16,18 18 15,-18-1-15,18 36 0,0-18 16,18 18-16,0 35 15,-1-35-15,36 36 16,-35-54-16,53 0 16,-36-17-16,0-1 15,18 1 1,-35-18-16</inkml:trace>
  <inkml:trace contextRef="#ctx0" brushRef="#br0" timeOffset="-208957.89">11430 16245 0,'-53'0'16,"35"18"-16,-17-18 0,18 0 16,34 0 15,36-18-31,0 18 15,88 0-15,53 18 16,-70-18-16,211 0 16,-141 0-16,247 0 15,-212 0 1,230 0-16,-248 0 16,1-18-16,0 18 0,-36 0 15,0 0-15,-34 0 0,52 0 16,-159 18-16,0 17 15,-52-17 1,-72 17-16</inkml:trace>
  <inkml:trace contextRef="#ctx0" brushRef="#br0" timeOffset="-205943.21">11712 17198 0,'-17'0'47,"17"-18"-47,0 36 63,17 17-48,1-17-15,17 35 16,-17-18-1,35 18-15,-18-18 16,-17 1-16,35-1 16,-36-18-16,1 1 0,-1-18 15,-17 18-15,18-18 16,-18-18-16,0 0 16,0-17-16,0 0 15,-18 0-15,18-1 0,0 1 16,-17-71-16,-1 71 15,1-18-15,-36-53 16,35 71-16,-35-53 16,35 52-16,1 1 15,-1 0-15,1 17 0,-1-35 16,18 36 0,0-1-16,0 0 15,18 18 48,-1 0-63,1-17 15,35 17 1,-18-18-16,0 18 0,18 0 16,0 0-16,0 0 0,0 0 15,88 0-15,-53 0 16,0 0-16,1 0 0,-1 0 15,106-18-15,-88 18 16,-18 0-16,0 0 16,106 0-16,-106 0 15,89 0-15,-89 0 16,71 0-16,-89 0 16,71 0-16,-88 0 15,88-17 1,-88-1-16,0 18 0,18 0 15,35 0-15,-54-17 16,37 17-16,-36 0 16,-18 0-16,-18 0 0,1 0 15,17 0-15,-52 0 47,17 17-31,0 1-16,-18-18 15,18 35 1,-18-17-16,1-1 16,-1 19-16</inkml:trace>
  <inkml:trace contextRef="#ctx0" brushRef="#br0" timeOffset="-205281.62">12647 17163 0,'18'0'32,"-1"-36"-32,-17 19 15,0-1 1,-17 0-16,-36 1 15,18 17-15,-54 17 16,54-17-16,-18 18 16,36 0-16,-19-1 0,19 1 15,17 17-15,17-17 16,36 17-16,-18-17 16,18-18-16,-17 17 0,-1 1 15,18 0 1,-36-1-16,1-17 15,-18 18-15,-18 0 0,1-18 0,-1 17 16,-17-17-16,0 18 0,-18-18 16,-18 0-16,36 0 15,0-18 1,35 1 0</inkml:trace>
  <inkml:trace contextRef="#ctx0" brushRef="#br0" timeOffset="-204670.02">12841 17463 0,'0'-18'16,"0"0"-1,-18 18-15,1 0 16,-1 0-1,1 0-15,-19 18 16,36 0-16,-35 34 16,17-16-16,18 17 15,0-36-15,18-17 16,0 18-16,-1-18 0,1 18 16,0-18-16,34-18 15,-34 0-15,0-17 16,-18 0-16,17-1 15,-17 19-15,0-18 0,-17 17 16,-1-35-16,18 35 16,-18-17-16,18 17 0,-17 1 15,17-19 1,-18 36-16,18-17 16,0 34-1,0 19-15,0-1 16,18 18-1,-18-18-15,35 18 16,-35-18-16,35 18 16,-17-35-16,0 0 0,-1-1 15,19-17 1</inkml:trace>
  <inkml:trace contextRef="#ctx0" brushRef="#br0" timeOffset="-204291.19">13018 17498 0,'-18'35'16,"18"-17"-16,0-1 16,18 19-16,-18-1 15,17-17-15,1-1 16,-1-17-1,1 0 1,0-17 15,-1 17-31,1 0 16,-18 17 0,35 1-16,-17-1 0,17-17 15,-35 18 1,35-18-16,-35-18 15,0 1-15,0-18 16,-35-1 0,18 19-16,-1-19 15,0 19-15,-17-19 16,35 19-16</inkml:trace>
  <inkml:trace contextRef="#ctx0" brushRef="#br0" timeOffset="-203647.14">12894 16933 0,'-18'-17'0,"1"34"16,-1 1 0,18 17-16,-18-17 0,18 0 15,0 34 1,36 1 0,17-53-16,-18 0 15,18-17 1,-53-1-1,0 0-15,-18 1 16,18-1 0,0 36 15,0-1-31,0 1 0,0 0 16,36-1-1,-19-17-15,18 0 16,-17 0-16,0 0 15,-1-17-15,-17-1 16,-17 0-16,-1-17 16,0 18-16,1-19 15,-1 36-15,18-17 16</inkml:trace>
  <inkml:trace contextRef="#ctx0" brushRef="#br0" timeOffset="-203400.49">13159 17074 0,'17'0'0,"-34"0"0,52 0 16,-17-17-1,-18-1 1,0 1-1,0-1-15,-18 0 16,18 1-16,0-1 16,18 0-1,-1 18-15,-17 18 16,18 17 0</inkml:trace>
  <inkml:trace contextRef="#ctx0" brushRef="#br0" timeOffset="-202984.8">13264 17074 0,'0'18'0,"18"-18"15,0 0 1,-18-18 0,0 1-1,0-1-15,0 1 16,0-1-16,17 18 15,-17-18 1,18 36 0,0-18-16,-1 18 15,1-18-15,0 17 16,-36-34 31,18 34-16,18-17-15,-18 18-16,17-18 15,1 17-15,-1-17 16,1-17 0,-36-1 15,1 1-31,17-1 15</inkml:trace>
  <inkml:trace contextRef="#ctx0" brushRef="#br0" timeOffset="-202845.17">13388 16810 0,'0'0'0,"0"18"0,0-1 15,0 18-15,18-17 0,-18 0 16,17 17-16,1-17 0,-1 17 15,1-17 1</inkml:trace>
  <inkml:trace contextRef="#ctx0" brushRef="#br0" timeOffset="-202468.92">13441 16969 0,'0'0'0,"35"0"16,-35 17-16,18-17 0,-1 18 15,1-18-15,0 18 16,-1-18 0,-34-18 15,17 0 0,17 18-15,1-17-1,0-1-15,-18 0 16,0 1-16,17-19 0,-17 19 16,0-18-16,0-18 15,-17 53-15,17-18 16,0 36-16,0 17 16,0 0-16,0 18 15,17-18-15,1 18 16,0-35-16,-1 35 15,1-36-15</inkml:trace>
  <inkml:trace contextRef="#ctx0" brushRef="#br0" timeOffset="-202028.55">13741 17286 0,'17'0'0,"19"-18"16,52 18 0,-53-17-16,53-1 15,-52 18-15,-19 0 16,18-17 0</inkml:trace>
  <inkml:trace contextRef="#ctx0" brushRef="#br0" timeOffset="-201866.07">13970 17145 0,'0'0'0,"0"18"16,18 17-1,-18 18-15,0-18 0,0 0 16,0 1-16,0-1 16,17 0-16,-17-17 0,18 35 15,0-53-15,-1 0 16</inkml:trace>
  <inkml:trace contextRef="#ctx0" brushRef="#br0" timeOffset="-201511.8">14411 17127 0,'0'0'16,"35"-17"-16,-35 34 31,-17 36-31,-1-35 16,0 17-16,18-17 0,-17 35 15,17-36 1,17 19-16,1-19 16,17-17-1,1 0 1,-36 18-16,17 0 15,-34-1-15,17 1 16,-18 35-16,18-18 16,0-17-16,0 17 15,70 18-15,-17-35 16,-17-18 0,-1 0-16,18 0 15</inkml:trace>
  <inkml:trace contextRef="#ctx0" brushRef="#br0" timeOffset="-199865.49">17198 15328 0,'18'124'16,"-1"-36"-16,18 106 16,-17-106-16,-18-17 15,18-1-15,-1 1 0,1 17 16,-18-70-16,18 17 16,-1-35-1,36-18 1,-17 1-16,-1 17 0,18 0 15,35 53-15,-35-36 16,0 36 0,-36 0-16,-17-35 15,0-1-15,-53 1 16,-52-18 0,34-18-1,18-35-15,36 0 16,17 18-16</inkml:trace>
  <inkml:trace contextRef="#ctx0" brushRef="#br0" timeOffset="-199731.27">17992 15840 0,'-18'17'16,"18"1"-1</inkml:trace>
  <inkml:trace contextRef="#ctx0" brushRef="#br0" timeOffset="-199610.78">18062 16140 0,'0'0'0,"0"17"15,18-17 16</inkml:trace>
  <inkml:trace contextRef="#ctx0" brushRef="#br0" timeOffset="-199430.27">18468 16034 0,'0'0'0,"35"-18"16,18 0-16,-18 18 0,54-17 16,-72 17-16,19-18 15</inkml:trace>
  <inkml:trace contextRef="#ctx0" brushRef="#br0" timeOffset="-199319.36">18521 16157 0,'35'18'0,"0"-18"16,54 0-16,-54 0 16,0-18-16</inkml:trace>
  <inkml:trace contextRef="#ctx0" brushRef="#br0" timeOffset="-198196.37">19279 15363 0,'0'0'16,"36"124"-16,-1-36 0,-17 89 15,-1-107-15,1 89 16,-1-106 0,1 17-16,-18-52 15,0 0-15,0-54 16,0-17-1,0 18-15,35-18 16,18 18 0,0 35-16,-18 18 15,18-1-15,-17 1 0,34 52 16,-52-34-16,-1 34 16,-17-34-16,-17-19 15,-18 1-15,-1-1 0,-17 1 16,18-18-1,-35 0-15,52-18 16,0 1-16,18-1 16,18 1-16</inkml:trace>
  <inkml:trace contextRef="#ctx0" brushRef="#br0" timeOffset="-198063.14">20108 16051 0,'106'-17'16,"-212"34"-16,247-52 0,-105 35 0,-1 0 16,-17-18-16,-1 18 15</inkml:trace>
  <inkml:trace contextRef="#ctx0" brushRef="#br0" timeOffset="-197606.42">21220 15681 0,'0'0'0,"17"35"0,1 36 0,0-1 16,-18 1-16,-18 52 16,0-52-16,-35 35 15,18-53-15,-18-36 0,-35 19 16,53-36-16,-36-18 15,36 0 1,17-35-16,18 18 16,0 0-16,35 17 0,1-17 15,-1 35-15,18-18 0,70 18 16,-70 18-16,71 17 16,-71 1-1,35-1-15,-70-18 16,-1 1-16,1 0 15,-1-1-15</inkml:trace>
  <inkml:trace contextRef="#ctx0" brushRef="#br0" timeOffset="-172798.9">22437 14676 0,'0'-36'15,"0"1"-15,17 17 0,1-17 16,-18 17 0,18 18-16,-1 0 15,19 89 1,-19-36-16,36 105 15,-35-87-15,17-1 16,-17-17-16,-1 0 0,19 53 16,-19-71-16,18 1 15,-17-19-15,0-17 16,-1 0-16,-17-17 16,18-1-16,0-53 15,-18 19-15,0-1 16,17-18-16,-17 18 0,-17-17 15,17-1-15,-18-52 16,18 52-16,-18 18 16,1 35-16,17 36 15,0 0 1</inkml:trace>
  <inkml:trace contextRef="#ctx0" brushRef="#br0" timeOffset="-172259.14">23195 15169 0,'0'-17'16,"0"34"-16,0-52 0,-17 35 15,17-17 1,-18 17-16,0 35 16,1 0-16,-1 18 15,0-18-15,18 18 16,0-35-16,0-1 15,18 1-15,0 0 0,17-1 16,-17-17-16,34-35 16,-34 17-16,0-17 15,-1 0-15,-17-36 16,0 36-16,0-53 16,0 35-16,0 18 15,-17-18-15,17 35 0,-18-17 16,0 35-1,18 35 1,0 18-16,0 35 16,18-52-16,0 16 15,35 19-15,-18-36 16,18 18-16,-36-35 16,36-1-16,-35 1 15</inkml:trace>
  <inkml:trace contextRef="#ctx0" brushRef="#br0" timeOffset="-171958.69">23548 15134 0,'0'71'15,"0"-142"-15,18 177 0,-18-71 0,35 36 16,-35-36-1,17 0-15,19-35 16,-1-17 0,0-19-1,1 1 1,-19 35-16,1 0 0,-18 18 16,0-1-16,-35 19 15,-1-19-15,19-17 16,-36 18-16,17-18 15,19-18-15,-1 18 16,1-53-16</inkml:trace>
  <inkml:trace contextRef="#ctx0" brushRef="#br0" timeOffset="-171336.36">23707 14482 0,'0'0'15,"-36"17"1,36 1-16,-35 17 15,35-17-15,-18-1 0,18 19 16,36-19 0,-19-17-16,19 0 15,-1 0 1,0-17-16,1-1 0,-19 0 16,1 18-16,-1-17 0,-17-1 15,0 0 1,-17 18-16,-1 18 15,18 17 1,-17-17-16,34 17 16,-17-17-16,18-18 0,-1 18 15,1-18-15,17 0 16,-17 0-16,0 0 16,-18-18-16,0 0 15,0 1 1,-18-1-16,18 0 0,-18 1 15,1 17 1</inkml:trace>
  <inkml:trace contextRef="#ctx0" brushRef="#br0" timeOffset="-171084.99">24077 14676 0,'18'0'15,"-18"-18"1,17 0-16,1 1 0,-18-19 16,18 19-1,-18-19-15,17 36 16,-17-17-16,0 34 31,0 1-15</inkml:trace>
  <inkml:trace contextRef="#ctx0" brushRef="#br0" timeOffset="-170657.12">24271 14693 0,'0'-17'16,"0"-1"-1,0 0 1,18 1-16,-18-1 0,17 18 16,-17-18-16,18 18 15,0 0 1,-1 18-1,1 0-15,0-18 16,-36 0 31,18 17-31,0 1-16,0 0 15,18-18-15,-1 17 16,1-17-16,0 0 15,-1 18-15,1-18 0,17 0 16,-17-18-16,-1 18 16,-17-17-16,0-1 15,0 0-15,-17-17 16,17 17 0</inkml:trace>
  <inkml:trace contextRef="#ctx0" brushRef="#br0" timeOffset="-170180.42">24536 14464 0,'17'-71'16,"-17"54"-16,-17 105 15,34-212-15,1 107 0,-18-1 16,0 36 0,0 35-16,-18-18 15,18 0-15,0 53 16,0-35-16,18-17 16,-18-1-16,0 0 0,18 0 15,-18-17-15,0-36 31,17 1-15,-17-18-16,0 17 16,0 0-16,18 18 15,0-17 1,-18 34-16,17 1 16,-17 0-16,18-1 15,-1 1-15,1-18 16,0 0-1,17-18 1,-35 1-16,35-19 16,-35 19-16,18-1 15,0-17-15,-18 17 0,0-17 0,17-36 16,-17 36-16,18-36 16,-18 54-16,-18 34 31,18 54-16,0-18-15,0 0 0,18-18 16,17 71-16,-17-71 16,52 36-16,-34-1 15</inkml:trace>
  <inkml:trace contextRef="#ctx0" brushRef="#br0" timeOffset="-169668.68">21837 15963 0,'0'0'0,"0"-17"16,53-19-1,-18 19-15,106-19 16,-53 19-16,177-19 16,-106 19-16,229-18 15,-159 17-15,247-17 16,-229 17-16,265 0 15,-248 1-15,195-1 16,-265 18-16,-18 0 16,-52 0-16,-36 0 0,-17 18 15,-107-1 1</inkml:trace>
  <inkml:trace contextRef="#ctx0" brushRef="#br0" timeOffset="-168765.92">22331 16951 0,'0'0'16,"35"71"-16,-17-54 0,35 18 16,-36 1-16,19-36 15,-19 17-15,1 1 0,0-18 16,-1 0-16,1-18 0,-1-17 15,-17-18 1,0 18-16,-17 0 16,-1-71-16,1 53 15,17-18-15,-18-52 16,18 70-16,0-53 16,0 71-16,18-36 15,-1 36-15,1 0 16,17 17-16,36-17 15,-18 35-15,105-35 16,-70 17-16,18 0 16,18 1-16,17-1 0,176-35 15,-140 35 1,193-35-16,-176 18 16,159 0-16,-194 17 15,35 18-15,-106 0 16,-35 0-16,-18 0 15,0 18-15,-17 0 16,-18 17-16,-18-35 16,18 17-16,-17 1 0,17 17 15,-18-17-15,18 0 16,18-1 0,-1 1-16,-17 0 15</inkml:trace>
  <inkml:trace contextRef="#ctx0" brushRef="#br0" timeOffset="-167966.35">23283 16598 0,'-17'-35'15,"-1"35"-15,-35-18 16,36 18-16,-36 18 16,17 0-16,1 17 15,17-18-15,1 19 0,-1-1 16,36 0-16,17 1 15,-17-1 1,17-17-16,36 17 16,-54-18-16,36 19 15,-53-19-15,0 1 16,-18 0-16,-34-1 16,16-17-16,-34 0 15,34 0-15,-17 0 16,36-17-16,-1 17 15,36-36-15</inkml:trace>
  <inkml:trace contextRef="#ctx0" brushRef="#br0" timeOffset="-167336.74">23495 16422 0,'-18'0'15,"36"0"-15,-53 0 16,35 17-16,-18-17 0,0 36 15,18-19-15,0 1 16,18 0 0,0-1-16,17-17 0,-17 0 15,17-17 1,0-1 0,-17-17-1,-36 35 16,18 17-31,0 1 16,0 0-16,0-1 16,18 1-1,17-18 1,-17-18 0,-18 1-16,0-1 15,0 0 1,0 1-1,0-1-15,0 0 16,17 18-16</inkml:trace>
  <inkml:trace contextRef="#ctx0" brushRef="#br0" timeOffset="-167068.93">23795 16510 0,'0'-18'15,"0"1"1,0-1-16,18-17 16,-18 17-16,0 1 15,17 17 16,-17 17-31,18 1 16,-18-1-16,17 1 16</inkml:trace>
  <inkml:trace contextRef="#ctx0" brushRef="#br0" timeOffset="-166992.65">23883 16457 0,'0'-18'16</inkml:trace>
  <inkml:trace contextRef="#ctx0" brushRef="#br0" timeOffset="-166329.88">24007 16439 0,'0'0'0,"0"-17"16,0-1-1,17 18 1,-17-17-16,18 17 15,-18-18-15,17 0 16,-17 1-16,18-19 16,-18 19-16,0-19 15,-18 1 1,18 18-16,-17-1 16,17 0-16,-18 18 15,18 18 1,0 0-16,-17 17 15,17 0-15,17-17 0,-17 35 16,0-36 0,18 19-16,-18-19 15,0-34 17,0-1-17,17 18 1,1 0-1,0 0-15,-1 0 16,1 18 0,0-18-16,-1 0 15,-17-18 1,0 0 0,0 1-1,0-1-15,18 0 16,-18 1-16,18-1 15,-1-17 1,-17 0-16,0 17 16,0 0-16,0 1 15,-17 17-15,17 17 16,0 54 0,0-54-16,0 19 0,0-1 15,35 18 1,-18-18-16,19 0 15,-19-17-15,1 17 16,0-35-16,-18 18 16</inkml:trace>
  <inkml:trace contextRef="#ctx0" brushRef="#br0" timeOffset="-165415.05">23636 17074 0,'0'-17'0,"-18"-1"16,1 18-16,-1 0 15,1 18-15,-1 17 16,0 0 0,18-17-16,-17 0 0,17 17 15,17-17-15,-17-1 16,18-17-16,0 0 15,-1 0-15,18-35 16,-17 17-16,17-35 0,-35 18 16,18-35-1,-18 52-15,0-17 0,-18-18 16,18 35-16,-17 18 16,17 18-1,0 17 1,0-17-16,0 17 0,17 35 15,-17-52 1,18 17-16,0-17 0,-1 0 16,36 17-16,-35-17 15,17-18-15,-17 0 16</inkml:trace>
  <inkml:trace contextRef="#ctx0" brushRef="#br0" timeOffset="-165108.9">23883 16863 0,'0'35'0,"0"-17"16,0 17-16,0 0 16,0 1-16,18-19 0,-18 36 15,0-35-15,17-1 0,-17 1 16,18-18-1,0 0-15,-1 0 0,19-18 16,-19 18-16,18 0 16,-17 18-1,-36 0 1,18-1-16,-35 1 16,18-18-16,-36 0 15,35-18-15,18 1 16,0-1-1,18-17-15</inkml:trace>
  <inkml:trace contextRef="#ctx0" brushRef="#br0" timeOffset="-164863.84">24571 16775 0,'0'0'16,"53"-18"-16,-35 18 16,52-18-16,-52 1 15,17 17-15,-17 0 16,-18-18-16</inkml:trace>
  <inkml:trace contextRef="#ctx0" brushRef="#br0" timeOffset="-164712.6">24712 16775 0,'0'0'0,"0"53"0,0-1 0,0 19 15,0-53-15,18-1 16,-18 1-16</inkml:trace>
  <inkml:trace contextRef="#ctx0" brushRef="#br0" timeOffset="-164339.93">25030 16651 0,'35'0'16,"-17"0"-16,-1 18 15,-17-1-15,18 19 16,-18-19-16,0 36 16,0-35-16,0 17 15,-18-17 1,1 17-1,-1-35-15,18 18 16,-18-18-16,18 17 0,0 19 31,18-36-31,0 17 0,-1 1 16,1-18 0,35 18-16,-36-1 15,1-17-15,-18 18 16,18-18-16,-1 0 0,-34 17 15</inkml:trace>
  <inkml:trace contextRef="#ctx0" brushRef="#br0" timeOffset="-163449.91">25083 16492 0,'17'0'16,"1"0"0,-1 0-16,1 0 15,0-17 1,-1 17 0,-17-18 15,-17 18-16,-1 0-15,-17 18 16,17-18-16,1 17 16,-1 1-16,0 0 0,1 17 15,-1-17-15,18-1 0,0 1 16,0-1-16,18 1 16,-1 0-1,19-18-15,-19 0 16,18 0-16,-17 0 15,17 0 1,-35 17-16</inkml:trace>
  <inkml:trace contextRef="#ctx0" brushRef="#br0" timeOffset="-162932.57">24694 16581 0,'0'17'16,"0"1"-16,0 35 15,0-36-15,36 36 16,-36-17 0,17-19-16,1 19 0,-18-19 15,0 1-15</inkml:trace>
  <inkml:trace contextRef="#ctx0" brushRef="#br0" timeOffset="-161298.6">25259 16775 0,'-18'0'47,"18"-18"-31,-17 18 31,-1-18-16,18 1 32,18 17 30,-18-18-77,-18 18 15,0 0 47,1 0-46,-1 0-32,18 18 15,-35-1 1,17 1-16,1 17 15,17-17 1,-18 17-16,18-17 16,0-1-1,0 1-15,18 0 0,-1-1 16,1 1 0,-1 0-16,19-18 15,-19 17-15,1-17 16,0 0-16,-1 0 15,19 0-15,-19 0 16,1-17 0,-1 17-16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4T00:41:43.16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6738 3792 0,'35'36'0,"-35"-1"16,18 71-16,-36 70 16,1-105-16,-1 17 15,-17-18-15,-36 72 16,18-72-16,18-35 0,-71 36 16,53-36-16,-35-35 15,35 0 1,-17-35-16,34 0 15,19-71-15,17 71 16,0-1-16,17 1 16,19 17-16,52 18 0,-35 0 15,70 53 1,-70-17-16,-18-1 16,18 0-16,0 18 0,18 18 15,-36-54-15,0 54 16,-35-54-16,0 19 15,0-19-15</inkml:trace>
  <inkml:trace contextRef="#ctx0" brushRef="#br0" timeOffset="1311.72">7708 4092 0,'0'18'16,"18"-18"-1,-18 35-15</inkml:trace>
  <inkml:trace contextRef="#ctx0" brushRef="#br0" timeOffset="1422.02">7832 4621 0,'0'0'15</inkml:trace>
  <inkml:trace contextRef="#ctx0" brushRef="#br0" timeOffset="2963.99">8784 3969 0,'18'0'0,"-1"53"15,1 0-15,-18 52 16,0-34-16,0-18 15,0 17-15,0-34 0,0 34 16,0-52-16,0 0 16,0-36-1,0-35 1,0-35-16,0 35 16,18-53-1,-18 53-15,35-17 0,-17 52 16,17 0-1,-17 18-15,17 53 16,-35-35-16,35 70 16,-35-53-16,18 36 15,-1-36-15,1 18 16,-18-35-16,18-1 16,-1-17-16,-17 18 0,18-18 15</inkml:trace>
  <inkml:trace contextRef="#ctx0" brushRef="#br0" timeOffset="3302.32">9296 4269 0,'0'17'0,"17"1"0,19 0 15,-19-1-15,1-17 16,0 0-16,-1 0 0,36-17 15,-35-1-15,-1-17 16,1-1-16,-18-17 16,-18 36-16,18-18 15,-35 17-15,0-35 16,0 35-16,-18 36 16,35 0-16,18 17 15,-18 0-15,1 18 0,17-18 16,17 18-16,-17 0 0,53 35 15,-17-70-15,52 35 16,-53-35-16,53-18 16,-53 0-1,36-18-15</inkml:trace>
  <inkml:trace contextRef="#ctx0" brushRef="#br0" timeOffset="3652.31">9790 4339 0,'17'0'0,"1"0"16,0 0-16,17-35 16,-18 17-16,19-17 15,-19 17-15,-17-17 16,0 17-16,-17 1 15,-19 17-15,-16 0 16,16 0-16,-17 35 16,36-17-1,-19 52-15,36-34 16,0 16-16,18-16 16,0-1-16,-1-17 0,54 17 15,-18-17-15,0-18 16,35 0-1,-35-18-15,35-17 16,-70 17-16,35-17 16</inkml:trace>
  <inkml:trace contextRef="#ctx0" brushRef="#br0" timeOffset="4002.57">10231 4269 0,'0'0'0,"-18"0"15,18 35-15,0 0 16,0 18-16,0-18 15,18 1-15,-1-19 16,1 19-16,35-19 16,-36-17-16,1-17 0,35-19 15,-18-52 1,-17 53-16,-18-18 0,0-71 16,0 72-16,-35-107 15,17 88-15,-53-70 16,36 88-1,-18 18-15,36 35 16,-1 0-16,0 35 0,1 0 16,17 18-16,0 18 0,35 70 15,0-70-15,0-1 16,71 54 0,18-36-1,-71-53-15,53 18 0,-71-35 16,-18-1-16,19-17 0,-19 18 15</inkml:trace>
  <inkml:trace contextRef="#ctx0" brushRef="#br0" timeOffset="4503.03">11077 4057 0,'0'0'16,"-35"0"-16,0 0 0,-18 18 16,17-18-16,19 53 15,-1-36-15,18 18 16,18 18-16,70 36 15,-17-37 1,-1-34 0,-17 17-1,-53-17 1,-35 0-16,0-18 16,-36 0-16,53 17 15,-17-17-15,17 0 0,-17 0 16,17 0-16,18-17 15</inkml:trace>
  <inkml:trace contextRef="#ctx0" brushRef="#br0" timeOffset="4926.06">12435 4110 0,'36'-18'16,"-19"18"-16,19 0 15,69-35-15,-69 17 16,70-17 0,-54 35-16,-16-18 0,-1-17 15,-35 17-15</inkml:trace>
  <inkml:trace contextRef="#ctx0" brushRef="#br0" timeOffset="5315.28">12629 3845 0,'0'0'16,"0"141"-16,0-70 0,18-18 0,17 70 15,-17-70-15,0-17 16,17-1-16,0-18 0,0 1 16,36-18-1,-53-18-15,52-17 16,-52 18-16,0-19 15,-18 19-15,0-1 16,-18 36-16,0 35 16,36-1-1,52 1 1,-17-35 0,-17-18-16,-1-18 0,18-17 15,-18-18 1,-35 0-1,-18 36-15,-17-19 0,-35-17 16,-1 18 0,36 18-16,0-1 0,-18 18 15,53 18-15,0-1 16</inkml:trace>
  <inkml:trace contextRef="#ctx0" brushRef="#br0" timeOffset="5837.32">14499 3404 0,'71'141'16,"-36"-52"-16,-17-1 15,-1-18-15,19 19 0,-19-19 16,18-17-16,1 0 0,17 18 16,-36-54-1,19 1-15,-1-18 16,-35-18-16,18-17 16,-1 17-16,1 1 15,-1 17-15,36 17 16,-35 1-16,0 17 15,-1 36 1,-17-54-16,0 36 16,0-35-16,-35 0 15,17-1-15,-17-17 16,0 0-16,0-17 16,17-1-16,0 0 15</inkml:trace>
  <inkml:trace contextRef="#ctx0" brushRef="#br0" timeOffset="6144.5">15258 4128 0,'35'-18'15,"-17"18"-15,-1-35 16,1-1-16,-1 19 0,-17-1 15,0 0-15,-17-17 16,-1 17-16,-17 18 16,17 18-16,-35 17 15,53 1 1,-17 17-16,17-18 0,17 0 16,36 36-16,-17-54 15,69 19-15,-52-19 16,36-17-16,-54 0 15,0-17-15,-17 17 16,-18-18-16,0 0 16</inkml:trace>
  <inkml:trace contextRef="#ctx0" brushRef="#br0" timeOffset="6678.05">16581 3986 0,'35'-17'0,"-18"17"16,36-18-16,71 0 15,-71 1-15,17-1 16,-17 1-16,-17 17 0,16-18 16,-34 0-16,17 1 0,-17 17 15,-18-36-15,0 19 0</inkml:trace>
  <inkml:trace contextRef="#ctx0" brushRef="#br0" timeOffset="6862.48">16880 3563 0,'0'0'0,"18"53"16,-18 88-16,18-70 15,-18 52-15,17-52 16,19 35 0,-19-71-16,36 35 15,-18-52-15,1 0 16,-1-18-16,0 0 0</inkml:trace>
  <inkml:trace contextRef="#ctx0" brushRef="#br0" timeOffset="7206.3">17251 3898 0,'-18'0'16,"18"18"-16,-17 17 15,17-17 1,17 35-16,-17-36 15,35 19-15,-17-19 16,35 1-16,-35-18 16,17 0-16,-17 0 0,35-18 15,-36 1 1,1-36-16,-18 17 16,0-17-16,-18 36 15,1 17 1,17 35-1,17 36 1,18-18-16,-17-36 16,17 36-16,-17-35 15,0-1-15,-1 1 0,1-18 16,0 0 0,-1 0-16,-17-18 0</inkml:trace>
  <inkml:trace contextRef="#ctx0" brushRef="#br0" timeOffset="7506.9">17762 4075 0,'0'0'16,"0"35"-16,0-17 16,0-1-1,0-34 1,0-1-1,0-17-15,0 17 16,0-17-16,18-1 0,-18 1 16,18 0-16,17-36 15,0 54-15,0-1 16,-17 18-16,0 18 0,-1 35 16,1-18-1,0 35-15,-18-34 0,17-1 16,1 0-16,0-17 15,-18 17-15</inkml:trace>
  <inkml:trace contextRef="#ctx0" brushRef="#br0" timeOffset="7852.55">18115 4075 0,'18'0'0,"-36"0"0,53 0 16,-17 0-16,35 0 16,-18-18-16,36-17 15,-36 17-15,0-17 16,-17 17-16,0-17 0,-18 17 0,0 1 16,0-1-16,-18 18 15,-35-18-15,18 18 16,-18 18-16,18 0 15,-1 34-15,36-16 16,36 17-16,-19-18 16,54 36-16,-18-36 15,35-18 1,-35 1-16,35-18 16,-53 0-16,36-18 15,-36 18-15,-17-17 16</inkml:trace>
  <inkml:trace contextRef="#ctx0" brushRef="#br0" timeOffset="9797.81">6668 7267 0,'0'0'16,"0"18"-16,0-36 15,0-52-15,0 17 16,-18-35-16,18-1 0,-18-16 15,-17-107 1,0 88-16,-18-123 16,35 124-16,-35-106 15,53 140-15,0-52 16,35 88-16,54-17 16,-36 70-16,0 0 15,-18 18-15,0-1 0,18 71 16,-35-17-16,-18 35 15,0-36-15,0-17 16,-18-17-16,18-1 0,-18 35 16,18-34-16,36 17 15,-19-36-15,19 36 16,-1-35 0,0 17-16,-17-17 15,-1-18-15,-17 17 16,-17-17-16,-1 0 0,-52 18 15,17-18-15,-36 18 16,54-18 0,0 0-16,17 0 15</inkml:trace>
  <inkml:trace contextRef="#ctx0" brushRef="#br0" timeOffset="9987.35">7338 6438 0,'0'53'16,"0"-35"-16,0-1 0,0 36 16,17-35-1,19 17-15,-19-17 16,1-18-16</inkml:trace>
  <inkml:trace contextRef="#ctx0" brushRef="#br0" timeOffset="10542.36">7938 5909 0,'17'18'31,"1"-18"-15,-18 17-1</inkml:trace>
  <inkml:trace contextRef="#ctx0" brushRef="#br0" timeOffset="10665.61">8079 6262 0,'0'0'16,"17"0"-16,-17 17 15</inkml:trace>
  <inkml:trace contextRef="#ctx0" brushRef="#br0" timeOffset="13252.04">9648 5891 0,'-52'-17'16,"16"34"-16,1 1 16,-53 35-16,70-18 15,1 18-15,-1-18 16,0 54-16,36-54 16,0 18-16,17-36 0,0 19 15,18-19-15,53 1 16,-53-18-16,17-18 0,-17 1 15,35-54 1,-70 36-16,17-36 16,-35 36-16,-53-53 15,18 53-15,-53-18 16,53 35-16,-54 0 16,72 18-16,-36 18 15,53 0 1,18-1-16,17 1 15,18 0-15</inkml:trace>
  <inkml:trace contextRef="#ctx0" brushRef="#br0" timeOffset="13384.42">10231 6191 0,'-18'18'15,"36"-36"-15,-36 54 0</inkml:trace>
  <inkml:trace contextRef="#ctx0" brushRef="#br0" timeOffset="13829.58">10795 5838 0,'0'0'16,"-53"-17"-16,18-1 0,17 18 0,-52 18 16,34-1-16,-17 36 15,36-35-15,17 35 16,0-18-16,35 1 15,-17-19-15,17 1 16,0-18-16,1 0 16,34 0-16,-35-18 15,36 1-15,-53-19 16,17 1-16,-35 0 16,17-1-1,-34 19-15,-1-19 16,18 19-16,-17 17 15,17 17 1,0 72-16,17-36 16,-17 17-16,35 36 15,-17-35-15,17 34 16,-35-52-16,18 53 16</inkml:trace>
  <inkml:trace contextRef="#ctx0" brushRef="#br0" timeOffset="15771.08">17074 5450 0,'-17'-17'0,"-1"17"31,1 0-31,-1 17 16,0 19-16,-35 70 15,36-36 1,-1 89-16,0-89 16,18 54-16,18-71 15,17 53 1,1-71-16,-1 0 0,18 36 15,-18-54-15,0 19 16,-17-19-16</inkml:trace>
  <inkml:trace contextRef="#ctx0" brushRef="#br0" timeOffset="18339.28">17939 5997 0,'-53'0'16,"106"0"-16,-124-17 0,18 17 15,36 0-15,-1 17 0,0 19 16,1 16 0,-1-34-16,36 53 15,-18-36-15,17-17 16,1-1-16,35 1 16,-35-1-16,17-34 0,35-1 15,-52-17-15,35-18 16,-35 18-16,-18-1 15,17-16-15,-17 16 0,0-17 16,-17-35 0,-1 35-16,-17-35 15,17 35-15,0-35 16,1 53-16,-1-1 16,0 36-16,18 36 31,0 52-31,18-35 15,0 0-15,17 70 16,-17-70-16,35 53 16,-36-71-16,19 0 0,16 36 15,-16-53 1,-1 17-16,-17-17 16,-1-18-16,1 0 15</inkml:trace>
  <inkml:trace contextRef="#ctx0" brushRef="#br0" timeOffset="18791.57">18415 5821 0,'-18'17'16,"18"1"-16,-17 35 15,17-35-15,0 17 16,17 18-16,-17-18 16,36 0-16,-19-17 15,19 0 1,-1-18-16,0 0 16,-17 0-16,-18-18 31,0 36-16,17-18 1,1 17-16,17-17 16,1 18-16,-1-18 15,-17 0-15,17 0 0,-18-18 16,1 1-16,-18-1 16,0 0-16,0-17 15,-18 0 1,1 0-16,-1-1 0,-17-17 15,17 36-15,1-19 16,-1 36-16</inkml:trace>
  <inkml:trace contextRef="#ctx0" brushRef="#br0" timeOffset="19094.83">18979 5468 0,'53'53'15,"-106"-106"-15,142 141 0,-54-52 16,18 16-16,-18 1 0,0 0 0,1 18 16,-1 70-1,-35-88-15,0 88 16,-18-88-16,1 70 16,-1-52-16,-17-18 0,-18 35 15</inkml:trace>
  <inkml:trace contextRef="#ctx0" brushRef="#br0" timeOffset="22378.67">6879 9331 0,'-17'-35'16,"17"-1"-16,-36-69 16,19 52-16,-1-18 15,0-17-15,1 0 0,-36-142 16,18 1 0,17 106-16,0 17 0,18-53 15,0 106-15,36 18 16,16-36-1,1 54-15,36-1 0,-37 36 16,-16-1-16,34 36 16,-52 0-16,0 53 15,-18-53-15,-18 53 16,0-53-16,1 0 16,-1-18-16,18-18 15,0 1-15,18 17 16,17-35-16,35 36 15,-34-19 1,34 19-16,-52-19 16,0 19-16,-18-19 15,-18-17-15,-17 18 0,-1-1 16,-52 1-16,35-18 16,-35 0-1,53 0-15,17-18 16,1 18-16,17-17 0,52-1 15,-16 18-15</inkml:trace>
  <inkml:trace contextRef="#ctx0" brushRef="#br0" timeOffset="22722.55">7497 8520 0,'0'0'16,"17"0"-16,36 0 15,-35 0-15,-1 17 16,1 1-16,-18 0 15,0-1-15,0 1 0,0 35 16,-18-18-16,1 0 16,17 1-1,17-19-15,19-17 16,-19 0-16,36-17 16,-35-1-16,35 18 15</inkml:trace>
  <inkml:trace contextRef="#ctx0" brushRef="#br0" timeOffset="23171.47">8167 8061 0,'17'18'16,"1"-1"0,-18 1-1</inkml:trace>
  <inkml:trace contextRef="#ctx0" brushRef="#br0" timeOffset="23306.28">8290 8520 0,'-17'-18'15</inkml:trace>
  <inkml:trace contextRef="#ctx0" brushRef="#br0" timeOffset="26476.53">9825 8096 0,'-18'-17'0,"1"-1"16,-1-17-16,0 17 15,1 18-15,-19 0 16,19 18-16,-1-1 16,0 89-16,18-53 15,0 0-15,18 0 0,0 0 16,-1 0-16,36 17 16,-17-34-16,69-19 15,-52-17-15,-17-17 16,52-36-16,-71 17 15,1-17-15,-18 1 16,-53-19-16,18 36 16,-36-36-16,18 54 15,-35-19-15,53 19 16,0 17 0,35 17-16,0 19 15,35-19-15,0 1 16</inkml:trace>
  <inkml:trace contextRef="#ctx0" brushRef="#br0" timeOffset="26943.22">10425 8290 0,'0'-17'31,"-18"17"-15,36 17-1,-18 1 1,17-18-16</inkml:trace>
  <inkml:trace contextRef="#ctx0" brushRef="#br0" timeOffset="27392.09">10918 8114 0,'0'0'0,"0"-18"0,-35-35 15,18 36-15,-36-1 16,35 0-16,-35 18 15,18 0-15,17 18 0,-17 0 16,17 17-16,1 18 16,17-18-16,17 18 15,1-18-15,17-17 16,36 0-16,-36-18 16,53 0-16,-53-18 15,18-17-15,-35 17 16,17-35-1,-35 18-15,0 17 0,0-17 16,0 0-16,-17-1 16,17 19-16,-18 17 15,0 0-15,18 35 16,0 0-16,0 1 16,0 17-16,0-1 0,0 1 15,18 53-15,0-71 16,17 54-16,-17-54 15,17-17-15,-17-1 0,34 1 16</inkml:trace>
  <inkml:trace contextRef="#ctx0" brushRef="#br0" timeOffset="27833.77">11465 7938 0,'-53'0'0,"106"0"0,-141 0 15,35 52-15,36-34 16,-1 17-16,18 1 16,-18-1-16,36 18 15,0-18-15,17 0 16,-18-17-16,19-18 0,-19 0 15,36 0-15,-35 0 16,17-18-16,-35 1 16,18-36-1,-18 35-15,0-17 0,0-36 16,-18 18 0,18 18-16,0 18 15,0 34 1,0 54-1,18-18-15,-18-18 16,17 18-16,-17-18 16,18 18-16,-18-18 0,18 1 15,-1-1-15,1 0 0,0 18 16,-1-35-16,19-1 16,-19-17-16</inkml:trace>
  <inkml:trace contextRef="#ctx0" brushRef="#br0" timeOffset="28293.37">12030 7990 0,'0'0'15,"-36"-17"-15,19 17 0,-1 0 16,-35 0-1,36 17-15,-19 19 16,36-19-16,-17 36 16,17-17-16,0-19 15,17 18-15,1-17 0,35 35 16,-35-53-16,34 18 16,-34-18-16,17-18 15,-17 18-15,0-53 16,-1 35-16,-17-52 15,0 35-15,0-36 16,0 53-16,0-17 16,0 18-1,0 34 1,18 54 0,-18-36-16,35 71 15,-17-36 1,17 36-16,-17-53 15,-1 0-15,1 35 16,0-35-16,-18 18 16,0-54-16,-18 19 15</inkml:trace>
  <inkml:trace contextRef="#ctx0" brushRef="#br0" timeOffset="29579.71">17163 7655 0,'-53'88'16,"106"-176"-16,-142 247 0,54 17 15,18-70-15,17 88 16,0-106-16,17-17 16,36 70-1,-18-88-15,1 0 0,-1-18 16,71 1-16,-71-19 16,0-17-16</inkml:trace>
  <inkml:trace contextRef="#ctx0" brushRef="#br0" timeOffset="30256.27">18009 8378 0,'0'0'0,"0"-17"0,0-18 16,0 17 0,-17 0-16,-1 1 0,-53-1 15,19 36 1,-1 35 0,35-18-16,-35 35 15,53-34-15,0 17 16,0 17-1,18-52-15,35 35 0,-18-53 16,0 17-16,0-17 0,18-17 16,-17-1-16,-19 0 15,19-17-15,-19 18 0,-17-19 16,18-52-16,-18-18 16,0 53-16,-18-70 15,18 70-15,-17-18 16,-1 18-16,-17-35 15,-1 53 1,19 53 0,17 52-16,0 71 15,0-70-15,35 52 16,-17-52-16,-1-18 16,19 0-16,-1-18 15,-17 18-15,52 0 16,-35-36-16,18 1 15,-35 0-15</inkml:trace>
  <inkml:trace contextRef="#ctx0" brushRef="#br0" timeOffset="30731.25">18362 8079 0,'0'17'16,"0"36"0,0 18-1,0-36-15,0 0 0,18 53 16,-18-35-16,35 18 16,-17-36-16,-1-17 15,36 0-15,-35-18 16,-1-18-16,1 18 15,0-18-15,-1-35 16,-17 18-16,0 0 0,0 17 16,0 0-1,0 36 1,36 35-16,-1-18 16,0-17-16,1 0 15,-19-1-15,18 1 0,18-18 16,-17 0-16,-1-18 15,-17 18 1,-18-53-16,-18 36 16,-17-54-16,17 18 15,-17-35 1,17 53-16,0-1 0,1 1 16,-1 18-1,18 34 1</inkml:trace>
  <inkml:trace contextRef="#ctx0" brushRef="#br0" timeOffset="31742.9">18944 7779 0,'-17'0'16,"-1"0"-16,36 0 15,-1 0-15,18 0 16,1 17-16,17 1 16,-18 0-16,-17-1 0,-1 19 15,-17-19 1,0 19-16,-17-19 15,-19 1 1,19-1-16,-1-17 16,36 0-1,-1 0 1,19 0 0,-1 0-16,-18 0 15,1 0-15,0 0 0,-1 0 16,1 18-16</inkml:trace>
  <inkml:trace contextRef="#ctx0" brushRef="#br0" timeOffset="33116.08">19420 7585 0,'-17'-18'15,"34"18"16,36 35-15,-17-17-16,52 70 16,-35-35-16,-18 0 15,0 18-15,1-1 0,-1 18 0,-18 1 16,19 105-16,-19-106 16,-17 71-1,-17-89-15,-19 54 16,1-89-16,0 18 15</inkml:trace>
  <inkml:trace contextRef="#ctx0" brushRef="#br0" timeOffset="35769.19">7373 10319 0,'0'0'15,"18"-18"-15,-1 0 0,1-34 16,-18 34-16,-18 0 15,1 18-15,-19 0 16,-16 18-16,-1 0 0,0 17 0,0 0 16,-35 18-16,52-18 15,1 1 1,35-19-16,35 1 16,1 0-16,-1-1 15,18-17-15,53 35 16,-71-17-16,35 17 15,-52-17-15,-18 0 16,-18 35-16,-17-18 16,18-18-16,-19 19 15,1-1-15,0-17 0,-1 35 16,19-36-16,34 18 16,1-35-16,53 18 15,-18-18-15,52 0 16,-69 0-16,-1 0 15,0 0-15,-17 0 0,-18 18 16</inkml:trace>
  <inkml:trace contextRef="#ctx0" brushRef="#br0" timeOffset="38965.96">8378 10319 0,'18'0'31,"-18"-18"-15,0 36 0,-18-1-1</inkml:trace>
  <inkml:trace contextRef="#ctx0" brushRef="#br0" timeOffset="39098.41">8414 10636 0,'0'18'16,"0"-36"-16</inkml:trace>
  <inkml:trace contextRef="#ctx0" brushRef="#br0" timeOffset="39845.66">9843 10037 0,'0'0'16,"17"0"-16,1 17 15,-1 18-15,-17 1 0,18-1 16,0 18-16,-18 17 0,17 54 16,-17-71-16,0 70 15,0-87-15,18 52 16,-18-53 0,0-17-16,18 17 0,-18-17 15</inkml:trace>
  <inkml:trace contextRef="#ctx0" brushRef="#br0" timeOffset="40290.38">10425 10372 0,'0'-36'16,"-18"36"-16,18-17 16,-18 34-16,1 1 15,-1 53-15,0-18 16,18-1-16,0 1 0,36 53 15,-19-53-15,54 18 16,-36-36 0,53-17-16,1-18 15,-37-18-15,-16-17 16,-1-1-16,-17 1 16,-1 0-16,-17-18 0,-17 18 15,-1-18-15,-17 17 0,-18-16 0,18 16 16,-18 1-16,0 0 15,-53-18-15,71 53 16,-18 0-16,35 17 16,36 1-1</inkml:trace>
  <inkml:trace contextRef="#ctx0" brushRef="#br0" timeOffset="41358.47">10989 10037 0,'18'0'31,"17"-18"-15,-17 18-16,-1-18 16,36 1-1,-35 17-15,17-18 16,-35 0-16</inkml:trace>
  <inkml:trace contextRef="#ctx0" brushRef="#br0" timeOffset="41947.71">11606 9772 0,'0'0'16,"0"-18"-16,0 1 0,-17-1 15,-1 18-15,0 0 16,1 0-16,-18 0 15,17 0-15,18 18 16,-18-18-16,18 17 16,18 1-16,-18 0 15,35 35-15,0-18 16,-17-18-16,35 54 16,-18-36-16,18 18 15,-35-35-15,0 17 16,-1-17-16,-17-1 0,18-17 15,-18 18-15,0 0 0,-18-18 16,1 0 0,-1 0-16,0 0 0,-17-18 15,0-17-15,-1-1 16,1-16-16,35 34 16,0-17-16,0 17 15,0-17-15,35-18 16,-17 35-16,17-35 0,1 36 15,-19-1-15,1 0 16,0-35-16,-18 36 16,0-1-16,-36 18 15,1 0-15,-18 0 16,35 0-16</inkml:trace>
  <inkml:trace contextRef="#ctx0" brushRef="#br0" timeOffset="55627.95">4427 6438 0,'18'0'0,"0"0"15,35 0-15,-1 0 16,72 0 0,-71-17-16,70-1 15,-70 18-15,35-18 16,-70 18-16,35 0 15,-35 0-15</inkml:trace>
  <inkml:trace contextRef="#ctx0" brushRef="#br0" timeOffset="55878.53">4886 6174 0,'18'0'16,"-36"0"-16,53 0 0,-17 17 0,52-17 15,-34 0-15,70 0 16,-54 0-16,19 18 16,-36-18-16,36 35 15,-53-17-15,-1-1 16,1 36-16,-53 0 16,-89 35-1,36-35 1,17 0-1,54-53-15</inkml:trace>
  <inkml:trace contextRef="#ctx0" brushRef="#br0" timeOffset="56484.28">4657 8678 0,'17'0'16,"36"0"0,-17 0-16,16 18 15,1-18-15,18 0 0,-18 0 16,35 0 0,-35 0-16,17 0 15,-34 0-15,-1 0 0,-17-18 0,-1 18 16</inkml:trace>
  <inkml:trace contextRef="#ctx0" brushRef="#br0" timeOffset="56729.22">5098 8537 0,'17'0'15,"1"18"-15,0-18 16,-1 18-16,18-18 0,1 17 15,52 1-15,-35-1 16,17 1 0,-34-18-16,-1 18 0,18-1 15,-53 1-15,0 17 16,-18 1-16,-52 16 16,17-16-1,-71 52-15,54-35 16</inkml:trace>
  <inkml:trace contextRef="#ctx0" brushRef="#br0" timeOffset="58714.32">4992 10795 0,'17'0'15,"19"0"1,-19 0-16,19 0 0,17 0 16,-18 0-16,18 0 15,0-18-15,-18 18 0,18-17 0,-18 17 16,53-18 0,-70 0-16,17 18 15</inkml:trace>
  <inkml:trace contextRef="#ctx0" brushRef="#br0" timeOffset="58990.89">5433 10566 0,'17'0'0,"1"0"0,0 0 16,-1 17-16,19-17 0,17 36 15,-18-19-15,0-17 16,36 36 0,-36-19-16,-17-17 0,-1 18 0,1-1 15,-18 36 1,-18-35-16,-17 17 0,-71 36 16,53-36-16,-53 18 15,53-18-15,1 1 16,-54 17-1</inkml:trace>
  <inkml:trace contextRef="#ctx0" brushRef="#br0" timeOffset="62824.15">3510 4639 0,'0'0'16,"-35"0"-16,17 0 0,36 18 31,52-18-15,-17 0-16,106 0 15,-71 0-15,18 0 16,-18 0-16,18-18 0,0 18 0,0-18 16,0 18-16,-1-17 15,37-1-15,-37 0 16,-69 1-16,-19 17 16</inkml:trace>
  <inkml:trace contextRef="#ctx0" brushRef="#br0" timeOffset="63119.35">4586 4322 0,'35'35'16,"1"-35"-16,-1 17 15,36 1-15,-19 0 16,54-1-1,-53-17-15,0 18 0,18 0 16,-54-1-16,1 1 16,0 0-16,-18-1 0,0 1 15,-18-1-15,-53 36 16,36-17-16,0-19 16,-18 19-16,18-1 0,-1-17 15,-17 52-15,36-35 16,-18 36-16</inkml:trace>
  <inkml:trace contextRef="#ctx0" brushRef="#br0" timeOffset="76761.22">3687 12876 0,'0'-35'16,"0"70"-16,17-70 16,1 88-16,17 71 15,-17-36-15,-1 159 16,-17-106-1,0 18-15,-17 105 16,17-176-16,-18 36 16,0-107-16,18 19 15,0-54-15,-17-70 16,17 17 0,0 1-16,0-18 0,0-106 15,17 88-15,1-141 16,0 141-16,35-106 15,-36 159-15,36-17 16,-18 70-16,-17 17 16,0 19-16,-1 34 15,1 1-15,0-1 16,17 142-16,-35-89 16,35 107-16,-17-142 15,17 71-15,0-106 16,1 35-1,-36-71-15,17 1 16</inkml:trace>
  <inkml:trace contextRef="#ctx0" brushRef="#br0" timeOffset="76910.89">3810 13600 0,'53'0'15,"-18"17"-15,0-17 16,1 18-16,-1 0 0,53 17 16</inkml:trace>
  <inkml:trace contextRef="#ctx0" brushRef="#br0" timeOffset="77350.92">4480 13653 0,'0'0'15,"-70"52"-15,52-16 0,0-1 0,1 53 16,17-53 0,0 1-16,17-1 0,1 0 15,17-17-15,18 0 16,-17-18-16,-1-18 0,18 0 15,0-52-15,-18 17 16,-17 18-16,-1-36 0,-17 18 16,-17-88-1,-1 70-15,-17 1 0,-1-1 16,1 1-16,0-1 0,0 18 16,-36-53-16,36 71 15,-1 0 1,36 53-16,0 70 15,53 18 1,-35-36-16,35 71 16,-18-70-16,36 52 15,-36-70-15,36 35 16,-18-35-16,-1 18 16,-16-54-16,-1 1 15,-17 0-15,-1-18 0</inkml:trace>
  <inkml:trace contextRef="#ctx0" brushRef="#br0" timeOffset="78100.58">5098 13582 0,'-18'0'16,"0"18"-16,1-1 15,-1 36 1,0-35-16,1 52 15,17-34-15,17 34 16,1-52-16,0 17 16,-1-17-16,1-18 0,35 17 15,-35-34-15,17-1 16,-18 0-16,-17-52 16,0 35-16,-17-36 15,-1 18-15,1-17 16,-1 52-16,0 0 15,36 18 1,0 53 0,-1-17-16,36 87 15,-18-88-15,-17 1 16,0-19-16,-1 18 0,1-17 16,-18 0-16,0-36 31,0-17-31,0 17 15,18-52-15,-18 52 16,17-35-16,1 53 16,0 0-1,-18 18 1,17-1-16,1 1 16,-18 0-16,17-18 15,1 0-15,0-18 16,-1-17-1,1 17-15,-18 0 0,18 18 16,-18-17-16,17 17 16,-17 17-1,18 1-15,0 0 16,-1 17-16,1-17 16,17-1-16,-17-17 15,17 0 1,-17-17-16,-1-1 15,36-53-15,-35 54 16,-1-18-16,1 35 16,-18 17-16,0 1 15,0 17-15,0 0 0,18 1 16,-1 17 0,19-1-16,-19 1 15,1-35 1</inkml:trace>
  <inkml:trace contextRef="#ctx0" brushRef="#br0" timeOffset="78417.79">6350 13229 0,'18'-17'0,"-1"17"16,1 35 0,-18 0-1</inkml:trace>
  <inkml:trace contextRef="#ctx0" brushRef="#br0" timeOffset="78533.94">6456 13670 0,'17'0'16,"-34"0"-16,34 18 0,1-18 16</inkml:trace>
  <inkml:trace contextRef="#ctx0" brushRef="#br0" timeOffset="79663.06">7938 12894 0,'0'0'0,"0"-35"0,0-1 15,17 36-15,-17-17 0,0 34 16,18 19-16,-1 17 0,1 123 16,0-70-16,-1 17 15,-17 124-15,0-141 16,0 18 0,0-89-16,0-17 15,0-36-15,0-88 16,0 36-16,0-72 15,0 54-15,18-18 16,17-88 0,-17 89-16,17-54 15,-17 106-15,35 0 16,-36 53-16,1 53 16,0 0-16,-1 17 0,1 19 15,0 105 1,17 17-16,-18-140 15,1-1-15,17 1 0,18-1 16,-35-34-16,-18-19 16,0 1-16</inkml:trace>
  <inkml:trace contextRef="#ctx0" brushRef="#br0" timeOffset="79796.23">8114 13458 0,'35'18'16,"-17"-18"-16,70 18 0,-35-18 16,53 17-1,-53 1-15</inkml:trace>
  <inkml:trace contextRef="#ctx0" brushRef="#br0" timeOffset="80174.58">8661 13423 0,'-53'71'0,"106"-142"0,-124 195 15,54-18 1,17-71-16,52 35 16,-16-52-16,34 0 15,-34-36-15,34-17 16,-35-1-16,1 1 15,-19 0-15,1-18 0,-18-53 16,0 53-16,-53-70 16,18 52-16,-36-52 15,18 70-15,-17 0 16,52 53-16,0 35 16,18 18-16,0 0 15,18 106 1,53-1-16,-18-87 15,-1-18-15,1 0 0,53 35 16,-53-53-16,-18-17 16,18 0-16,-35-18 0,17 0 15,-17-18-15</inkml:trace>
  <inkml:trace contextRef="#ctx0" brushRef="#br0" timeOffset="80747.42">9155 13494 0,'-18'17'15,"36"-34"-15,-54 52 0,36-17 16,0 17-16,0 0 0,0 36 16,18-54-16,35 36 15,-35-53-15,17 0 16,-18 0-16,1 0 0,0 0 16,-1-35-16,1 17 15,-18-34-15,-18 34 16,18-35-1,-17 35-15,-1 1 16,18-1-16,0 36 16,18-1-1,-1 1-15,19 0 16,-19-1 0,1 19-16,0-19 15,-1 54-15,-17-36 16,18 71-16,-1-53 15,1 17-15,0-17 0,-1 0 16,1 0-16,-18-18 0,18 1 16,-18-19-16,17 1 15,-17-36 1,-17-70 0,17 53-16,0-36 0,-18-35 15,18 36-15,18-54 16,-1 54-1,36-1-15,-35 54 16,52-1-16,-52 36 16,17 17-16,-35 0 15,-17 36 1,-19-36-16,19-17 0,-36 17 16,18-17-16,17-18 15,0 0-15,18-18 16,18-35-1</inkml:trace>
  <inkml:trace contextRef="#ctx0" brushRef="#br0" timeOffset="81170.79">9701 13529 0,'18'0'15,"17"0"1,36-18-16,-36 1 15,36-1-15,-54 18 16,19-18-16,-19 18 16,-17-17-16,0-1 15</inkml:trace>
  <inkml:trace contextRef="#ctx0" brushRef="#br0" timeOffset="81348.13">9860 13212 0,'0'141'16,"0"-282"-16,18 370 0,-18-159 15,-18 1-15,18 0 0,0 34 16,18-69-16,-1-19 0,19 19 16,-19-19-16,36-34 15</inkml:trace>
  <inkml:trace contextRef="#ctx0" brushRef="#br0" timeOffset="81481.87">10072 13511 0,'0'53'16,"0"-106"-16,17 142 0,-17-54 15,18 0-15,0-17 0,-1-1 16,1 1-16</inkml:trace>
  <inkml:trace contextRef="#ctx0" brushRef="#br0" timeOffset="81826.39">10160 13353 0,'0'35'16,"18"53"-1,17-35-15,0-18 16,-17-17 0,-1 0-1,1-18-15,0-18 16,-18 0-16,0 1 16,17 17-16,-17-18 15,18 18-15,0 0 16,-1 0-1,1 0-15,17 0 16,-17 18-16,0-18 0,-1 0 16,18 0-16,-17 0 15,0 0-15,17 0 16,-17 0-16,-18-18 16</inkml:trace>
  <inkml:trace contextRef="#ctx0" brushRef="#br0" timeOffset="83456.35">12188 13141 0,'0'18'0,"18"35"16,-18-1-16,18 19 15,-18-18-15,0-18 16,0 53-16,0-70 15,0 0-15,-18-18 16,18-36 0,0 1-16,0 0 15,18-53 1,-1 35-16,1-18 0,0 54 16,-18-1-16,35 18 15,-17 35 1,-1 18-16,19 18 15,-36-36-15,17-17 16,1-1-16,-18 1 0,17-18 16,1-18-16,17-35 15,1 36-15,-19-19 16,19-34 0,-19 52-16,-17 1 15,18 17-15,-18 17 16,17 36-1,-17-18-15,18 18 16,-18-35-16,35 17 16,-35-17-16,36-1 15,-1-17-15,-17 0 16,-1 0-16,18-17 16</inkml:trace>
  <inkml:trace contextRef="#ctx0" brushRef="#br0" timeOffset="83666.3">12859 13406 0,'0'0'0,"0"17"31,0 18-31,0 1 16,17-19-16,19 19 16,-19-36-16,36 17 15,-17-34-15,16-19 16,-34 1-16,0-18 16,-18 18-16,-18 0 15,-17-36-15,0 36 16,-54 0-16,54 35 15,0 0-15,17 17 16,36 18-16,-1 1 16,54-1-1</inkml:trace>
  <inkml:trace contextRef="#ctx0" brushRef="#br0" timeOffset="84128.83">13317 13247 0,'-17'53'16,"17"-18"-16,0 36 15,0-54 1,17 18-16,-17-17 16,0 0-16,0-36 15,0-17 1,0 17-16,18-35 15,-18 18-15,0 17 16,18-35 0,-1 36-16,1 17 0,0 0 15,-1 35-15,-17 18 16,18-35-16,-18 35 16,0-36-1,0 1-15,17-1 0,-17 1 16,18-36-1,0-17 1,-18 18-16,35-19 16,-35 19-16,18-1 15,-1 0-15,1 18 32,-18 18-32,18 0 15,-1 17-15,-17-17 16,36 34-16,-19-34 15,1-18-15</inkml:trace>
  <inkml:trace contextRef="#ctx0" brushRef="#br0" timeOffset="84740.64">13776 13388 0,'18'-18'15,"-1"18"1,36-35-16,-35 17 16,-18 1-16,17-19 15,-17 19-15,-17-1 16,-18 18 0,-1 18-16,19-1 15,-1 36 1,18-35-16,0 0 0,18-1 0,-18 1 15,53 17-15,-36-35 16,18 0 0,-17 0-16,0 0 15,-18-17 1,17-1 0,-17 0-1,18 18 1,-18-17-16,18 17 15,-1 0 17,-17 17-32,18-17 0,0 0 15,-1 0 1,1-17 0,-1 17-16,1-18 15,-18 0-15,18 1 16,-18-1-1,17 18 1,1 0 0,0 0-16,35-18 15,-36 18-15,54-17 16,-36 17-16,0-18 16,18-17-16,-17 0 15,-19 35-15,-17-18 16,0 0-16,-17 1 0</inkml:trace>
  <inkml:trace contextRef="#ctx0" brushRef="#br0" timeOffset="84901">14305 12929 0,'0'0'16,"0"106"-16,0-35 0,0 70 15,18-71-15,-18 1 16,17 17-1,-17-53-15,0 18 16,0-35-16,-17 0 16</inkml:trace>
  <inkml:trace contextRef="#ctx0" brushRef="#br0" timeOffset="85654.56">15875 13317 0,'0'0'0,"35"-35"16,1 17-16,-19-17 15,18 18-15,-17-1 16,0 0-16,-18 1 0,17-19 15,-17 19-15,-17-1 16,-1 0-16,-35 18 16,18 18-16,0 0 0,-36 35 15,36 35 1,35-53-16,0 0 16,35 18-16,18-35 15,-18-18-15,18 0 0,-18 0 16,54-18-16,-54 1 15,18-36-15,-35 35 16,-1 0-16,18-17 16,1 35-1,-36 18-15,35 35 16,-35-18-16,0-17 0,0 35 16,-18-18-16,1-18 15,-1 1-15,0-18 16,-34-18-1,34 1-15,-17-18 16,17-1-16,0 19 0,18-19 16</inkml:trace>
  <inkml:trace contextRef="#ctx0" brushRef="#br0" timeOffset="85809.47">16492 13141 0,'36'-18'15,"-72"36"-15,160-53 0,-89 17 0,18 0 16,-35 18 0,-18-17-1,-18 17 1</inkml:trace>
  <inkml:trace contextRef="#ctx0" brushRef="#br0" timeOffset="85975.62">16528 12876 0,'0'0'16,"0"159"-16,17-71 0,-17 1 15,0-19-15,18 54 16,0-72-16,34 19 16,-34-53-16,17-1 15,-17-34-15</inkml:trace>
  <inkml:trace contextRef="#ctx0" brushRef="#br0" timeOffset="86119.5">16775 13229 0,'0'0'0,"0"53"16,17-18-16,-17-17 15,18 0-15,0-1 0,17 1 16,-18 0-16,1-18 0,0 0 15</inkml:trace>
  <inkml:trace contextRef="#ctx0" brushRef="#br0" timeOffset="86230.1">16792 12823 0,'0'0'16</inkml:trace>
  <inkml:trace contextRef="#ctx0" brushRef="#br0" timeOffset="86881.4">17022 13335 0,'0'0'0,"-18"0"16,18-35-1,0-1-15,0-16 16,18 34-16,-1-35 16,1 35-16,-1 18 15,-17 18 1,18 17 0,-18-17-16,0 0 0,0-1 15,18 1-15,-18-1 16,17 1-1,1-18-15,0 0 16,-18-18 0,17 18-1,-17 18 1,18 0-16,0-18 0,17 17 16,-18-17-16,54 0 15,-36 0-15,18-17 16,-35 17-1,0-18-15,-1 18 16,1-18-16,-18 1 0,-18 17 16,-17 17-1,17-17-15,-17 36 16,35-19 0,-18 1-16,36 17 15,17 1 1,-17-36-16,17 0 15,0 0-15,-17 0 0,0 0 16,-18-18-16,17 0 16,-17 1-16,0-1 15,-17-17 1,-1 35-16,18 17 31,35-17-15,-17 0-16,17 0 15,-17 0-15</inkml:trace>
  <inkml:trace contextRef="#ctx0" brushRef="#br0" timeOffset="87026.22">17639 13282 0,'0'-18'15,"0"36"-15,0-53 16,35 17 0,0 1-16,1-1 15,17 0-15,0 18 0,-1-17 16,1-1-16,-17 0 0,-1 18 0,-17-17 15,-1 17-15,-34 0 16,-19-18 0</inkml:trace>
  <inkml:trace contextRef="#ctx0" brushRef="#br0" timeOffset="87198.73">17886 12965 0,'0'141'0,"0"-282"0,0 352 16,0-140-16,0-18 0,0 0 16,0-18-16,0 0 15,17 36 1,1-71 0</inkml:trace>
  <inkml:trace contextRef="#ctx0" brushRef="#br0" timeOffset="87337.63">18115 13300 0,'0'35'0,"0"-70"16,0 141-16,0-89 0,18 1 16,-1 17-16</inkml:trace>
  <inkml:trace contextRef="#ctx0" brushRef="#br0" timeOffset="87494.55">18203 13123 0,'0'0'16,"18"0"-1,-18 18-15,18 0 16,-18-1-16,0 1 15</inkml:trace>
  <inkml:trace contextRef="#ctx0" brushRef="#br0" timeOffset="87861.56">18344 13335 0,'-17'53'0,"34"-106"0,-34 141 16,17-70-16,0 35 15,0-36-15,35 1 16,-17-18-16,-1-18 16,1-17-1,-18 17-15,0 1 16,18-36-16,-1 18 16,1-1-16,0 36 15,-18 18 1,17 0-16,-17-1 15,0 1-15,18 17 0,-18-17 16,35 17-16,-17-17 16,17-1-16,0-17 15,1 0-15,-19-17 16,19 17-16,-19 0 16,1 17-1,-18 1-15,0 0 16</inkml:trace>
  <inkml:trace contextRef="#ctx0" brushRef="#br0" timeOffset="89839.43">13899 6156 0,'-17'0'0,"17"-18"15,17 18 17,54 0-17,-36 0-15,18 0 16,0 0-16,18 0 0,-1-17 15,89 17-15,-71-18 16,106 0-16,-88 18 16,88-35-1,-18 18-15,-105-1 16,-18 18-16,53-18 16,-71 18-16,0 0 15</inkml:trace>
  <inkml:trace contextRef="#ctx0" brushRef="#br0" timeOffset="90113.2">15187 5838 0,'35'18'16,"1"0"-16,34-1 15,-17 1-15,71 17 16,-54-17-16,89 17 16,-89 1-16,-17-19 0,0 1 15,-17-1 1,-36 19-16,0-19 0,-36 1 16,1 0-16,-106 17 15,70 0-15,-17-17 16,-53 52-16</inkml:trace>
  <inkml:trace contextRef="#ctx0" brushRef="#br0" timeOffset="91237.37">17868 6615 0,'53'0'15,"-18"-18"-15,18 18 16,71-18 0,-54 18-16,89-17 15,-35 17-15,-72 0 16,1 0-16</inkml:trace>
  <inkml:trace contextRef="#ctx0" brushRef="#br0" timeOffset="92842.73">14640 8361 0,'-17'0'15,"34"0"-15,-52 17 0</inkml:trace>
  <inkml:trace contextRef="#ctx0" brushRef="#br0" timeOffset="93072.29">14534 8378 0,'36'0'15,"-72"0"-15,19 0 0,-1 0 0,1 0 16,-1 0-16,0 0 16,36 0 31,0 18-47,17-18 15,53 0-15,-35 0 16,88 0-16,-53-18 15,0 1-15,18-1 16,-18 1-16,89-19 16,-89 36-16,36-17 15,-72 17-15,-16 0 0,17 0 16,-36 0 0</inkml:trace>
  <inkml:trace contextRef="#ctx0" brushRef="#br0" timeOffset="93332.24">15416 8114 0,'18'0'16,"0"0"-16,35 18 15,-18-1-15,0 1 0,71 17 16,-35-17-16,-1-1 15,1-17-15,-1 18 16,18-18-16,-35 0 16,18 0-16,-36 0 0,-17 18 15,-53-1-15,-54 19 16,36-19-16,-88 54 16</inkml:trace>
  <inkml:trace contextRef="#ctx0" brushRef="#br0" timeOffset="96297.35">17745 9049 0,'17'0'16,"1"0"0,70 17-1,-17-17-15,17 0 0,18-17 16,105 17-16,-87 0 15,-1 0-15,-17 0 0,0 0 16,106 17-16,-142 1 16,-17-18-16,-18 18 15,1-18-15</inkml:trace>
  <inkml:trace contextRef="#ctx0" brushRef="#br0" timeOffset="102608.44">5327 13758 0,'0'-17'16,"18"-1"-1,-18 0-15,17 18 16,-17 18 15,18 17-31,-18-17 16,0 35-16,0-35 15,0 17-15,0 0 16,18-17-16,-18-1 16,0 1-16,0 0 15,0-36 1,0-17-1,17 17-15,1-52 16,-18 34-16,35-17 16,-17 36-1,-1-19-15,1 36 16,17-17-16,-17 17 16,0 35-1,-18-17-15,0 35 16,0-18-1,-18 18-15,18-36 16,0 1-16,18 0 16,-18-1-16,17-34 15,-17-19 1,0 19-16,18-54 16,-1 54-16,-17-19 15,36 1 1,-36 17-16,35-17 0,-17 35 15,-1 0-15,1 0 0,0 0 16,-1 18-16,18-1 16,-17 1-16,0 17 15,-18-17-15,17 17 16,1 18-16,-18-18 16,35 18-16,-17-35 15,-18 17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0" y="1187097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Optimization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36298" y="3721736"/>
            <a:ext cx="7267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Adam optimization</a:t>
            </a:r>
          </a:p>
          <a:p>
            <a:pPr algn="ctr"/>
            <a:r>
              <a:rPr lang="en-US" sz="6600" dirty="0"/>
              <a:t>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Adam optimization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14:cNvPr>
              <p14:cNvContentPartPr/>
              <p14:nvPr/>
            </p14:nvContentPartPr>
            <p14:xfrm>
              <a:off x="768240" y="952560"/>
              <a:ext cx="11093760" cy="5429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299C00-3CCC-40E8-99C8-B6D5585933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943200"/>
                <a:ext cx="11112480" cy="54482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/>
          <p:cNvSpPr/>
          <p:nvPr/>
        </p:nvSpPr>
        <p:spPr>
          <a:xfrm>
            <a:off x="4957011" y="5907505"/>
            <a:ext cx="372979" cy="21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82037" y="3244334"/>
            <a:ext cx="3427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([.9, 0.2, 0.1, .4, .9])</a:t>
            </a:r>
          </a:p>
        </p:txBody>
      </p:sp>
      <p:sp>
        <p:nvSpPr>
          <p:cNvPr id="6" name="Rectangle 5"/>
          <p:cNvSpPr/>
          <p:nvPr/>
        </p:nvSpPr>
        <p:spPr>
          <a:xfrm flipV="1">
            <a:off x="8815138" y="5694947"/>
            <a:ext cx="372979" cy="21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82" y="213877"/>
            <a:ext cx="11215222" cy="1325563"/>
          </a:xfrm>
        </p:spPr>
        <p:txBody>
          <a:bodyPr anchor="t"/>
          <a:lstStyle/>
          <a:p>
            <a:r>
              <a:rPr lang="en-US" dirty="0"/>
              <a:t>Hyperparameters choice: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7D1E7-D0D3-45E5-B73E-55EC6F9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55" y="3539176"/>
            <a:ext cx="2431801" cy="24318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86C950-1612-49D4-9BEF-0FBC74637242}"/>
              </a:ext>
            </a:extLst>
          </p:cNvPr>
          <p:cNvSpPr/>
          <p:nvPr/>
        </p:nvSpPr>
        <p:spPr>
          <a:xfrm>
            <a:off x="8708052" y="5891954"/>
            <a:ext cx="19848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Adam Coates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14:cNvPr>
              <p14:cNvContentPartPr/>
              <p14:nvPr/>
            </p14:nvContentPartPr>
            <p14:xfrm>
              <a:off x="1244520" y="1225440"/>
              <a:ext cx="5905800" cy="3912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A8DAEB-6BA3-46D0-972A-8CE9BD208D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160" y="1216080"/>
                <a:ext cx="5924520" cy="393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25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34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Office Theme</vt:lpstr>
      <vt:lpstr>Optimization Algorithms</vt:lpstr>
      <vt:lpstr>Adam optimization algorithm</vt:lpstr>
      <vt:lpstr>Hyperparameters choice: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le cong</cp:lastModifiedBy>
  <cp:revision>75</cp:revision>
  <dcterms:created xsi:type="dcterms:W3CDTF">2017-07-10T20:19:53Z</dcterms:created>
  <dcterms:modified xsi:type="dcterms:W3CDTF">2020-05-20T23:26:08Z</dcterms:modified>
</cp:coreProperties>
</file>