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464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9506-8201-4A7B-5FCC-871B438E3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0E1FE-3406-F2B2-6B76-7169A9966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A91B-4274-FB4B-95CA-998D9A66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191A-1417-F659-A0E9-9AFE27A6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BF06-5ADE-D2B9-4051-B46739C7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81B3-9541-3B5D-F98D-3E3DAF49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FFD44-531D-0C98-8A68-B297C6CDD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2C23E-870C-42C9-3263-C9926E03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63D65-6959-38B2-D247-F445AF51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3411-6576-BD38-C008-CDC42691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7906A-D0E2-0028-5622-2B435B50A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1B8EE-65F7-F542-50C9-4A8808773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3252-8F4E-E6A5-4C31-9FB5ED5F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0DB8-6E99-26E2-E9DD-F0F6BAA6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5F2D9-391D-20C7-4927-87A93DF0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9150-68A6-046F-DFFD-CACB27C5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6F48-4EF2-803F-0794-9AC95C301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E3946-0C42-DF6A-D98A-75C3AC18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1A2F3-14B3-17E7-CC89-02C8F1C7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D243-E5A4-9E90-0E56-B28DC4F8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3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BCAE-2323-0646-4EDE-14FCBE75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E61E-2DD9-04F4-898A-73749575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1432A-B1C4-D3B7-0CF8-A63634DF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2575-63AF-7966-4DAA-18705645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FCA70-8050-D1D7-CEB8-6BD26B0F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F373-5C9F-BB6D-956C-28806709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7B72-95B0-9978-4376-B24489214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5E89E-692D-A93A-B7D7-CE20541F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543D6-0414-A4D5-EE86-B9D0BFBA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B9583-D09F-2562-1E5C-82764072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F8C26-F33A-3E4B-EAC7-17140F2E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4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EE1D-5A18-54F3-680D-D0F254CC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92273-D3AB-8421-CD85-857C607F2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31129-856E-9138-79E2-C9B6899CC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AFCB2-403B-43E2-6334-4DD9C9F66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5A22C-748E-0B2F-17ED-BB008C618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5E2B5-FE07-D49D-4319-54F550C7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7C3B8-E1C0-B186-4034-DF8D382F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D2400-AE1F-8547-2AF7-A5D8C73F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0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D919-3F06-D159-7633-53D69186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6722D-CA29-6A93-4735-D58EA175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BCD2D-A72F-39AF-F993-F26C1991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9AA91-9A92-B193-A9CB-445C4A10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13D6E-7C9E-5EC6-733C-5ED329E0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5851E-9F4D-B296-CB6C-C389D93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846A6-09C9-9DEA-FA40-F6A06EDA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DDA9-F0EA-EA61-E658-122E208E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D252-EDF4-565F-EBCA-92AC519A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13202-C91D-1DDA-7406-1AB14242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01FE1-9722-93BB-CB05-53411C8B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EBCD5-96A8-4A08-7E3A-2BED5909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4A036-EB5A-8109-D936-4A121A98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1C3-F964-BADA-632C-3EA706F8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F11A8-9E72-8910-AA63-AA87A7F0A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CB823-E030-29DF-1B59-977181AEB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13457-69D7-D324-8A59-F160DB06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00C1F-0187-D504-3D1C-033BEDFB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3D930-F059-37A9-1A0F-DF3E442F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0892F-3336-C458-0D56-7909FEF4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09F64-D263-34F3-75CC-AE0E6833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7ED2-9A01-E057-B74F-8D08B8A47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F84E-1ECF-4378-B53D-E0D927CDA7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B590-5DDA-076A-7662-87AEC1B1A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1118-BD17-DE90-C791-D62AD182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0D737D0F-1B13-F15D-4400-D6E7B9BB1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2" y="2082800"/>
            <a:ext cx="2487168" cy="24499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A0FBD39-2F69-96BC-F3BB-864C0E1B844F}"/>
              </a:ext>
            </a:extLst>
          </p:cNvPr>
          <p:cNvSpPr/>
          <p:nvPr/>
        </p:nvSpPr>
        <p:spPr>
          <a:xfrm>
            <a:off x="45720" y="2197429"/>
            <a:ext cx="2358701" cy="21825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76F55C-6081-6D3A-1D87-F5A10C327827}"/>
              </a:ext>
            </a:extLst>
          </p:cNvPr>
          <p:cNvGrpSpPr/>
          <p:nvPr/>
        </p:nvGrpSpPr>
        <p:grpSpPr>
          <a:xfrm>
            <a:off x="2724462" y="2010370"/>
            <a:ext cx="2487168" cy="2401435"/>
            <a:chOff x="2715318" y="2056860"/>
            <a:chExt cx="2487168" cy="2401435"/>
          </a:xfrm>
        </p:grpSpPr>
        <p:pic>
          <p:nvPicPr>
            <p:cNvPr id="11" name="Picture 10" descr="A map of asia with orange and black text&#10;&#10;Description automatically generated">
              <a:extLst>
                <a:ext uri="{FF2B5EF4-FFF2-40B4-BE49-F238E27FC236}">
                  <a16:creationId xmlns:a16="http://schemas.microsoft.com/office/drawing/2014/main" id="{623AEC71-A4E7-3657-4681-793C05E36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97" t="2237" r="4295" b="39965"/>
            <a:stretch/>
          </p:blipFill>
          <p:spPr>
            <a:xfrm>
              <a:off x="2715318" y="2056860"/>
              <a:ext cx="2487168" cy="240143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D28BC8-3E1D-699B-5B83-F6859F92C888}"/>
                </a:ext>
              </a:extLst>
            </p:cNvPr>
            <p:cNvSpPr/>
            <p:nvPr/>
          </p:nvSpPr>
          <p:spPr>
            <a:xfrm>
              <a:off x="2770633" y="2175460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400D4C-B685-84A3-38A7-7B7017C972E0}"/>
              </a:ext>
            </a:extLst>
          </p:cNvPr>
          <p:cNvGrpSpPr/>
          <p:nvPr/>
        </p:nvGrpSpPr>
        <p:grpSpPr>
          <a:xfrm>
            <a:off x="5749024" y="2203780"/>
            <a:ext cx="2428860" cy="2208025"/>
            <a:chOff x="5257801" y="1830090"/>
            <a:chExt cx="2428860" cy="2208025"/>
          </a:xfrm>
        </p:grpSpPr>
        <p:pic>
          <p:nvPicPr>
            <p:cNvPr id="15" name="Picture 14" descr="A chart with numbers and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FA8EBDB3-768A-EEBD-6CBE-DCF1E914F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1" y="1830090"/>
              <a:ext cx="2428860" cy="215706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0FDE76-7F5F-12B8-8B93-249C4B29DDFB}"/>
                </a:ext>
              </a:extLst>
            </p:cNvPr>
            <p:cNvSpPr/>
            <p:nvPr/>
          </p:nvSpPr>
          <p:spPr>
            <a:xfrm>
              <a:off x="5289971" y="1855568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1239CF-F397-5A47-B64C-0FB611DC974E}"/>
              </a:ext>
            </a:extLst>
          </p:cNvPr>
          <p:cNvGrpSpPr/>
          <p:nvPr/>
        </p:nvGrpSpPr>
        <p:grpSpPr>
          <a:xfrm>
            <a:off x="4275368" y="-162560"/>
            <a:ext cx="2428860" cy="2475926"/>
            <a:chOff x="8874170" y="2011140"/>
            <a:chExt cx="2428860" cy="2475926"/>
          </a:xfrm>
        </p:grpSpPr>
        <p:pic>
          <p:nvPicPr>
            <p:cNvPr id="19" name="Picture 18" descr="A graph with dots and lines&#10;&#10;Description automatically generated">
              <a:extLst>
                <a:ext uri="{FF2B5EF4-FFF2-40B4-BE49-F238E27FC236}">
                  <a16:creationId xmlns:a16="http://schemas.microsoft.com/office/drawing/2014/main" id="{F6F5E04F-3315-6B86-97BF-556F482A4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4" t="10051"/>
            <a:stretch/>
          </p:blipFill>
          <p:spPr>
            <a:xfrm>
              <a:off x="8874170" y="2011140"/>
              <a:ext cx="2428860" cy="24759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BAC3F2-6E29-EE19-BF26-508EC73754E7}"/>
                </a:ext>
              </a:extLst>
            </p:cNvPr>
            <p:cNvSpPr/>
            <p:nvPr/>
          </p:nvSpPr>
          <p:spPr>
            <a:xfrm>
              <a:off x="8926041" y="2275748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62491A-FD24-F0B9-601F-4ACBF26C9976}"/>
              </a:ext>
            </a:extLst>
          </p:cNvPr>
          <p:cNvGrpSpPr/>
          <p:nvPr/>
        </p:nvGrpSpPr>
        <p:grpSpPr>
          <a:xfrm>
            <a:off x="7494806" y="65900"/>
            <a:ext cx="2428860" cy="2247466"/>
            <a:chOff x="4282156" y="101435"/>
            <a:chExt cx="2428860" cy="2247466"/>
          </a:xfrm>
        </p:grpSpPr>
        <p:pic>
          <p:nvPicPr>
            <p:cNvPr id="22" name="Picture 21" descr="A graph of a number of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BD3DE7C8-0F8D-B94E-C1E8-279539A8D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1" t="22406" r="2209" b="7658"/>
            <a:stretch/>
          </p:blipFill>
          <p:spPr>
            <a:xfrm>
              <a:off x="4282156" y="101435"/>
              <a:ext cx="2428860" cy="22474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AE63638-B385-EFBC-0344-938054962CB5}"/>
                </a:ext>
              </a:extLst>
            </p:cNvPr>
            <p:cNvSpPr/>
            <p:nvPr/>
          </p:nvSpPr>
          <p:spPr>
            <a:xfrm>
              <a:off x="4282157" y="108851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40E213-0BD6-FC21-FCCA-7B4E0CF238D3}"/>
              </a:ext>
            </a:extLst>
          </p:cNvPr>
          <p:cNvGrpSpPr/>
          <p:nvPr/>
        </p:nvGrpSpPr>
        <p:grpSpPr>
          <a:xfrm>
            <a:off x="8590931" y="2305267"/>
            <a:ext cx="2428860" cy="2247466"/>
            <a:chOff x="8554355" y="2823903"/>
            <a:chExt cx="2428860" cy="2247466"/>
          </a:xfrm>
        </p:grpSpPr>
        <p:pic>
          <p:nvPicPr>
            <p:cNvPr id="26" name="Picture 25" descr="A graph of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568C7FF8-5BF0-352B-D129-D0CC03F7AE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90" t="2628" r="24743" b="6390"/>
            <a:stretch/>
          </p:blipFill>
          <p:spPr>
            <a:xfrm>
              <a:off x="8554355" y="2823903"/>
              <a:ext cx="2428860" cy="22474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1C78D3-5C4C-B6D4-5EBE-5F8E82B75521}"/>
                </a:ext>
              </a:extLst>
            </p:cNvPr>
            <p:cNvSpPr/>
            <p:nvPr/>
          </p:nvSpPr>
          <p:spPr>
            <a:xfrm>
              <a:off x="8590931" y="2832002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F29AEED-CF4F-4DB6-A4A1-410CCD8C981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04" b="22412" l="2155" r="15431">
                        <a14:foregroundMark x1="3103" y1="16383" x2="5000" y2="1310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" t="2390" r="83930" b="77982"/>
          <a:stretch/>
        </p:blipFill>
        <p:spPr>
          <a:xfrm rot="8970495" flipH="1">
            <a:off x="260575" y="261576"/>
            <a:ext cx="1030404" cy="785850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1578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D8217E-34BF-0ADF-88AA-467D90C65A25}"/>
              </a:ext>
            </a:extLst>
          </p:cNvPr>
          <p:cNvGrpSpPr/>
          <p:nvPr/>
        </p:nvGrpSpPr>
        <p:grpSpPr>
          <a:xfrm>
            <a:off x="3272609" y="2138546"/>
            <a:ext cx="2428860" cy="2247466"/>
            <a:chOff x="8554355" y="2823903"/>
            <a:chExt cx="2428860" cy="2247466"/>
          </a:xfrm>
        </p:grpSpPr>
        <p:pic>
          <p:nvPicPr>
            <p:cNvPr id="3" name="Picture 2" descr="A graph of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4F04A5B6-AA66-4BDA-51DB-2D6EFDAFF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90" t="2628" r="24743" b="6390"/>
            <a:stretch/>
          </p:blipFill>
          <p:spPr>
            <a:xfrm>
              <a:off x="8554355" y="2823903"/>
              <a:ext cx="2428860" cy="22474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573D1A-1620-E362-F200-4FD0EA66AC70}"/>
                </a:ext>
              </a:extLst>
            </p:cNvPr>
            <p:cNvSpPr/>
            <p:nvPr/>
          </p:nvSpPr>
          <p:spPr>
            <a:xfrm>
              <a:off x="8590931" y="2832002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09BD4B-F18D-6D91-C1B0-D31374CA272B}"/>
              </a:ext>
            </a:extLst>
          </p:cNvPr>
          <p:cNvGrpSpPr/>
          <p:nvPr/>
        </p:nvGrpSpPr>
        <p:grpSpPr>
          <a:xfrm>
            <a:off x="6147297" y="2150990"/>
            <a:ext cx="2363110" cy="2182547"/>
            <a:chOff x="4277748" y="108851"/>
            <a:chExt cx="2363110" cy="2182547"/>
          </a:xfrm>
        </p:grpSpPr>
        <p:pic>
          <p:nvPicPr>
            <p:cNvPr id="6" name="Picture 5" descr="A graph of a number of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620B569B-1A34-66E3-A461-39650BB30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82" t="4178" r="-8830" b="5999"/>
            <a:stretch/>
          </p:blipFill>
          <p:spPr>
            <a:xfrm>
              <a:off x="4277748" y="119723"/>
              <a:ext cx="2360116" cy="215706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CB17CB-210E-BCFA-8B7E-885317D13E4E}"/>
                </a:ext>
              </a:extLst>
            </p:cNvPr>
            <p:cNvSpPr/>
            <p:nvPr/>
          </p:nvSpPr>
          <p:spPr>
            <a:xfrm>
              <a:off x="4282157" y="108851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CEEBC9-2B04-44F3-9789-155D0853A03E}"/>
              </a:ext>
            </a:extLst>
          </p:cNvPr>
          <p:cNvGrpSpPr/>
          <p:nvPr/>
        </p:nvGrpSpPr>
        <p:grpSpPr>
          <a:xfrm>
            <a:off x="9030800" y="2121167"/>
            <a:ext cx="2428860" cy="2208025"/>
            <a:chOff x="5257801" y="1830090"/>
            <a:chExt cx="2428860" cy="2208025"/>
          </a:xfrm>
        </p:grpSpPr>
        <p:pic>
          <p:nvPicPr>
            <p:cNvPr id="9" name="Picture 8" descr="A chart with numbers and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30614591-E5EB-CDF8-C40D-6210B3179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1" y="1830090"/>
              <a:ext cx="2428860" cy="215706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3982A98-0450-47B0-3868-08758437E073}"/>
                </a:ext>
              </a:extLst>
            </p:cNvPr>
            <p:cNvSpPr/>
            <p:nvPr/>
          </p:nvSpPr>
          <p:spPr>
            <a:xfrm>
              <a:off x="5289971" y="1855568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D86119-1652-0CA6-DE01-82304819845F}"/>
              </a:ext>
            </a:extLst>
          </p:cNvPr>
          <p:cNvGrpSpPr/>
          <p:nvPr/>
        </p:nvGrpSpPr>
        <p:grpSpPr>
          <a:xfrm>
            <a:off x="303036" y="2035325"/>
            <a:ext cx="2487168" cy="2401435"/>
            <a:chOff x="2715318" y="2056860"/>
            <a:chExt cx="2487168" cy="2401435"/>
          </a:xfrm>
        </p:grpSpPr>
        <p:pic>
          <p:nvPicPr>
            <p:cNvPr id="12" name="Picture 11" descr="A map of asia with orange and black text&#10;&#10;Description automatically generated">
              <a:extLst>
                <a:ext uri="{FF2B5EF4-FFF2-40B4-BE49-F238E27FC236}">
                  <a16:creationId xmlns:a16="http://schemas.microsoft.com/office/drawing/2014/main" id="{039E885F-E95E-3020-2370-A21F1524D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7" t="13953" r="4915" b="27664"/>
            <a:stretch/>
          </p:blipFill>
          <p:spPr>
            <a:xfrm>
              <a:off x="2715318" y="2056860"/>
              <a:ext cx="2487168" cy="240143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CB98D1-B4E6-BF41-E444-3D3F1D4C88C0}"/>
                </a:ext>
              </a:extLst>
            </p:cNvPr>
            <p:cNvSpPr/>
            <p:nvPr/>
          </p:nvSpPr>
          <p:spPr>
            <a:xfrm>
              <a:off x="2779777" y="2138884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49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map of the world&#10;&#10;Description automatically generated">
            <a:extLst>
              <a:ext uri="{FF2B5EF4-FFF2-40B4-BE49-F238E27FC236}">
                <a16:creationId xmlns:a16="http://schemas.microsoft.com/office/drawing/2014/main" id="{744EC635-ABF7-D069-F9BD-F9192CA01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35" t="4378" r="23450" b="11747"/>
          <a:stretch/>
        </p:blipFill>
        <p:spPr>
          <a:xfrm>
            <a:off x="4716353" y="677536"/>
            <a:ext cx="5986844" cy="5490941"/>
          </a:xfrm>
          <a:prstGeom prst="rect">
            <a:avLst/>
          </a:prstGeom>
        </p:spPr>
      </p:pic>
      <p:pic>
        <p:nvPicPr>
          <p:cNvPr id="37" name="Picture 36" descr="A chart with numbers and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439E73B7-8713-DA9A-6054-8358DF8CEC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9" t="22463" r="26670" b="11839"/>
          <a:stretch/>
        </p:blipFill>
        <p:spPr>
          <a:xfrm>
            <a:off x="4324863" y="690562"/>
            <a:ext cx="4818964" cy="5552046"/>
          </a:xfrm>
          <a:prstGeom prst="trapezoid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 descr="A screenshot of a graph&#10;&#10;Description automatically generated">
            <a:extLst>
              <a:ext uri="{FF2B5EF4-FFF2-40B4-BE49-F238E27FC236}">
                <a16:creationId xmlns:a16="http://schemas.microsoft.com/office/drawing/2014/main" id="{9876D7ED-7EAE-444B-E053-A600788BEC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4" t="627" r="15461" b="10413"/>
          <a:stretch/>
        </p:blipFill>
        <p:spPr>
          <a:xfrm>
            <a:off x="2504749" y="681936"/>
            <a:ext cx="4699365" cy="5476875"/>
          </a:xfrm>
          <a:prstGeom prst="trapezoid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 descr="A graph with dots and lines&#10;&#10;Description automatically generated">
            <a:extLst>
              <a:ext uri="{FF2B5EF4-FFF2-40B4-BE49-F238E27FC236}">
                <a16:creationId xmlns:a16="http://schemas.microsoft.com/office/drawing/2014/main" id="{38C81B02-639A-5867-80B4-7C9D55CD18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5" t="10528" r="19623" b="7096"/>
          <a:stretch/>
        </p:blipFill>
        <p:spPr>
          <a:xfrm>
            <a:off x="1034432" y="706708"/>
            <a:ext cx="3953455" cy="5474795"/>
          </a:xfrm>
          <a:prstGeom prst="trapezoid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 descr="A map of the country&#10;&#10;Description automatically generated">
            <a:extLst>
              <a:ext uri="{FF2B5EF4-FFF2-40B4-BE49-F238E27FC236}">
                <a16:creationId xmlns:a16="http://schemas.microsoft.com/office/drawing/2014/main" id="{8E8A796B-49A7-F077-C64F-6FECE06CAC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50" t="4057" r="32874" b="6009"/>
          <a:stretch/>
        </p:blipFill>
        <p:spPr>
          <a:xfrm>
            <a:off x="-909833" y="706709"/>
            <a:ext cx="3954957" cy="5476875"/>
          </a:xfrm>
          <a:prstGeom prst="trapezoid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C7F19F1-D0A6-78A0-C525-E9A9EAAB810B}"/>
              </a:ext>
            </a:extLst>
          </p:cNvPr>
          <p:cNvSpPr txBox="1"/>
          <p:nvPr/>
        </p:nvSpPr>
        <p:spPr>
          <a:xfrm>
            <a:off x="1587898" y="2061712"/>
            <a:ext cx="7772742" cy="19389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erlin Sans FB Demi" panose="020E0802020502020306" pitchFamily="34" charset="0"/>
              </a:rPr>
              <a:t>Le-Huynh Truc-Ly</a:t>
            </a:r>
          </a:p>
          <a:p>
            <a:pPr algn="ctr"/>
            <a:r>
              <a:rPr lang="en-US" sz="2400" i="0" dirty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An R enthusiast driven by </a:t>
            </a:r>
          </a:p>
          <a:p>
            <a:pPr algn="ctr"/>
            <a:r>
              <a:rPr lang="en-US" sz="2400" i="0" dirty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environmental concern and a love for nature</a:t>
            </a:r>
            <a:endParaRPr lang="en-US" sz="24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80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Berlin Sans FB Demi</vt:lpstr>
      <vt:lpstr>Calibri</vt:lpstr>
      <vt:lpstr>Calibri Light</vt:lpstr>
      <vt:lpstr>Posterama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Huynh Truc Ly</dc:creator>
  <cp:lastModifiedBy>Le Huynh Truc Ly</cp:lastModifiedBy>
  <cp:revision>6</cp:revision>
  <dcterms:created xsi:type="dcterms:W3CDTF">2023-12-23T11:39:37Z</dcterms:created>
  <dcterms:modified xsi:type="dcterms:W3CDTF">2024-03-20T05:51:28Z</dcterms:modified>
</cp:coreProperties>
</file>