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506-8201-4A7B-5FCC-871B438E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0E1FE-3406-F2B2-6B76-7169A99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A91B-4274-FB4B-95CA-998D9A6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191A-1417-F659-A0E9-9AFE27A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BF06-5ADE-D2B9-4051-B46739C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1B3-9541-3B5D-F98D-3E3DAF49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FD44-531D-0C98-8A68-B297C6CD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C23E-870C-42C9-3263-C9926E03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D65-6959-38B2-D247-F445AF5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411-6576-BD38-C008-CDC4269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906A-D0E2-0028-5622-2B435B50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B8EE-65F7-F542-50C9-4A880877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3252-8F4E-E6A5-4C31-9FB5ED5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DB8-6E99-26E2-E9DD-F0F6BAA6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F2D9-391D-20C7-4927-87A93DF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9150-68A6-046F-DFFD-CACB27C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F48-4EF2-803F-0794-9AC95C30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3946-0C42-DF6A-D98A-75C3AC1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A2F3-14B3-17E7-CC89-02C8F1C7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D243-E5A4-9E90-0E56-B28DC4F8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CAE-2323-0646-4EDE-14FCBE75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E61E-2DD9-04F4-898A-7374957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432A-B1C4-D3B7-0CF8-A63634DF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2575-63AF-7966-4DAA-1870564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CA70-8050-D1D7-CEB8-6BD26B0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F373-5C9F-BB6D-956C-28806709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B72-95B0-9978-4376-B24489214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E89E-692D-A93A-B7D7-CE20541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543D6-0414-A4D5-EE86-B9D0BFB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9583-D09F-2562-1E5C-8276407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8C26-F33A-3E4B-EAC7-17140F2E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E1D-5A18-54F3-680D-D0F254C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273-D3AB-8421-CD85-857C607F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1129-856E-9138-79E2-C9B6899C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AFCB2-403B-43E2-6334-4DD9C9F6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A22C-748E-0B2F-17ED-BB008C61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5E2B5-FE07-D49D-4319-54F550C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7C3B8-E1C0-B186-4034-DF8D382F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D2400-AE1F-8547-2AF7-A5D8C73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D919-3F06-D159-7633-53D6918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6722D-CA29-6A93-4735-D58EA17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BCD2D-A72F-39AF-F993-F26C199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AA91-9A92-B193-A9CB-445C4A10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3D6E-7C9E-5EC6-733C-5ED329E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5851E-9F4D-B296-CB6C-C389D93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46A6-09C9-9DEA-FA40-F6A06ED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DA9-F0EA-EA61-E658-122E208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252-EDF4-565F-EBCA-92AC519A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3202-C91D-1DDA-7406-1AB14242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1FE1-9722-93BB-CB05-53411C8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BCD5-96A8-4A08-7E3A-2BED590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A036-EB5A-8109-D936-4A121A9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1C3-F964-BADA-632C-3EA706F8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F11A8-9E72-8910-AA63-AA87A7F0A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B823-E030-29DF-1B59-977181AE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3457-69D7-D324-8A59-F160DB06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0C1F-0187-D504-3D1C-033BE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D930-F059-37A9-1A0F-DF3E442F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0892F-3336-C458-0D56-7909FEF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9F64-D263-34F3-75CC-AE0E6833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7ED2-9A01-E057-B74F-8D08B8A47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F84E-1ECF-4378-B53D-E0D927CDA7D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B590-5DDA-076A-7662-87AEC1B1A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1118-BD17-DE90-C791-D62AD182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0D737D0F-1B13-F15D-4400-D6E7B9BB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" y="2082800"/>
            <a:ext cx="2487168" cy="24499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0FBD39-2F69-96BC-F3BB-864C0E1B844F}"/>
              </a:ext>
            </a:extLst>
          </p:cNvPr>
          <p:cNvSpPr/>
          <p:nvPr/>
        </p:nvSpPr>
        <p:spPr>
          <a:xfrm>
            <a:off x="45720" y="2197429"/>
            <a:ext cx="2358701" cy="21825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6F55C-6081-6D3A-1D87-F5A10C327827}"/>
              </a:ext>
            </a:extLst>
          </p:cNvPr>
          <p:cNvGrpSpPr/>
          <p:nvPr/>
        </p:nvGrpSpPr>
        <p:grpSpPr>
          <a:xfrm>
            <a:off x="2724462" y="2010370"/>
            <a:ext cx="2487168" cy="2401435"/>
            <a:chOff x="2715318" y="2056860"/>
            <a:chExt cx="2487168" cy="2401435"/>
          </a:xfrm>
        </p:grpSpPr>
        <p:pic>
          <p:nvPicPr>
            <p:cNvPr id="11" name="Picture 10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623AEC71-A4E7-3657-4681-793C05E36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7" t="2237" r="4295" b="39965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D28BC8-3E1D-699B-5B83-F6859F92C888}"/>
                </a:ext>
              </a:extLst>
            </p:cNvPr>
            <p:cNvSpPr/>
            <p:nvPr/>
          </p:nvSpPr>
          <p:spPr>
            <a:xfrm>
              <a:off x="2770633" y="2175460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400D4C-B685-84A3-38A7-7B7017C972E0}"/>
              </a:ext>
            </a:extLst>
          </p:cNvPr>
          <p:cNvGrpSpPr/>
          <p:nvPr/>
        </p:nvGrpSpPr>
        <p:grpSpPr>
          <a:xfrm>
            <a:off x="5749024" y="2203780"/>
            <a:ext cx="2428860" cy="2208025"/>
            <a:chOff x="5257801" y="1830090"/>
            <a:chExt cx="2428860" cy="2208025"/>
          </a:xfrm>
        </p:grpSpPr>
        <p:pic>
          <p:nvPicPr>
            <p:cNvPr id="15" name="Picture 14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FA8EBDB3-768A-EEBD-6CBE-DCF1E914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0FDE76-7F5F-12B8-8B93-249C4B29DDFB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239CF-F397-5A47-B64C-0FB611DC974E}"/>
              </a:ext>
            </a:extLst>
          </p:cNvPr>
          <p:cNvGrpSpPr/>
          <p:nvPr/>
        </p:nvGrpSpPr>
        <p:grpSpPr>
          <a:xfrm>
            <a:off x="9421367" y="-11674"/>
            <a:ext cx="2428860" cy="2475926"/>
            <a:chOff x="8874170" y="2011140"/>
            <a:chExt cx="2428860" cy="2475926"/>
          </a:xfrm>
        </p:grpSpPr>
        <p:pic>
          <p:nvPicPr>
            <p:cNvPr id="19" name="Picture 18" descr="A graph with dots and lines&#10;&#10;Description automatically generated">
              <a:extLst>
                <a:ext uri="{FF2B5EF4-FFF2-40B4-BE49-F238E27FC236}">
                  <a16:creationId xmlns:a16="http://schemas.microsoft.com/office/drawing/2014/main" id="{F6F5E04F-3315-6B86-97BF-556F482A4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10051"/>
            <a:stretch/>
          </p:blipFill>
          <p:spPr>
            <a:xfrm>
              <a:off x="8874170" y="2011140"/>
              <a:ext cx="2428860" cy="24759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BAC3F2-6E29-EE19-BF26-508EC73754E7}"/>
                </a:ext>
              </a:extLst>
            </p:cNvPr>
            <p:cNvSpPr/>
            <p:nvPr/>
          </p:nvSpPr>
          <p:spPr>
            <a:xfrm>
              <a:off x="8926041" y="227574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62491A-FD24-F0B9-601F-4ACBF26C9976}"/>
              </a:ext>
            </a:extLst>
          </p:cNvPr>
          <p:cNvGrpSpPr/>
          <p:nvPr/>
        </p:nvGrpSpPr>
        <p:grpSpPr>
          <a:xfrm>
            <a:off x="4167457" y="4358007"/>
            <a:ext cx="2428860" cy="2247466"/>
            <a:chOff x="4282156" y="101435"/>
            <a:chExt cx="2428860" cy="2247466"/>
          </a:xfrm>
        </p:grpSpPr>
        <p:pic>
          <p:nvPicPr>
            <p:cNvPr id="22" name="Picture 21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BD3DE7C8-0F8D-B94E-C1E8-279539A8D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1" t="22406" r="2209" b="7658"/>
            <a:stretch/>
          </p:blipFill>
          <p:spPr>
            <a:xfrm>
              <a:off x="4282156" y="101435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E63638-B385-EFBC-0344-938054962CB5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40E213-0BD6-FC21-FCCA-7B4E0CF238D3}"/>
              </a:ext>
            </a:extLst>
          </p:cNvPr>
          <p:cNvGrpSpPr/>
          <p:nvPr/>
        </p:nvGrpSpPr>
        <p:grpSpPr>
          <a:xfrm>
            <a:off x="8554355" y="2823903"/>
            <a:ext cx="2428860" cy="2247466"/>
            <a:chOff x="8554355" y="2823903"/>
            <a:chExt cx="2428860" cy="2247466"/>
          </a:xfrm>
        </p:grpSpPr>
        <p:pic>
          <p:nvPicPr>
            <p:cNvPr id="26" name="Picture 25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568C7FF8-5BF0-352B-D129-D0CC03F7A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1C78D3-5C4C-B6D4-5EBE-5F8E82B75521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D8217E-34BF-0ADF-88AA-467D90C65A25}"/>
              </a:ext>
            </a:extLst>
          </p:cNvPr>
          <p:cNvGrpSpPr/>
          <p:nvPr/>
        </p:nvGrpSpPr>
        <p:grpSpPr>
          <a:xfrm>
            <a:off x="3272609" y="2138546"/>
            <a:ext cx="2428860" cy="2247466"/>
            <a:chOff x="8554355" y="2823903"/>
            <a:chExt cx="2428860" cy="2247466"/>
          </a:xfrm>
        </p:grpSpPr>
        <p:pic>
          <p:nvPicPr>
            <p:cNvPr id="3" name="Picture 2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4F04A5B6-AA66-4BDA-51DB-2D6EFDAFF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573D1A-1620-E362-F200-4FD0EA66AC70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9BD4B-F18D-6D91-C1B0-D31374CA272B}"/>
              </a:ext>
            </a:extLst>
          </p:cNvPr>
          <p:cNvGrpSpPr/>
          <p:nvPr/>
        </p:nvGrpSpPr>
        <p:grpSpPr>
          <a:xfrm>
            <a:off x="6151705" y="2143574"/>
            <a:ext cx="2428860" cy="2247466"/>
            <a:chOff x="4282156" y="101435"/>
            <a:chExt cx="2428860" cy="2247466"/>
          </a:xfrm>
        </p:grpSpPr>
        <p:pic>
          <p:nvPicPr>
            <p:cNvPr id="6" name="Picture 5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620B569B-1A34-66E3-A461-39650BB30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1" t="22406" r="2209" b="7658"/>
            <a:stretch/>
          </p:blipFill>
          <p:spPr>
            <a:xfrm>
              <a:off x="4282156" y="101435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CB17CB-210E-BCFA-8B7E-885317D13E4E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EEBC9-2B04-44F3-9789-155D0853A03E}"/>
              </a:ext>
            </a:extLst>
          </p:cNvPr>
          <p:cNvGrpSpPr/>
          <p:nvPr/>
        </p:nvGrpSpPr>
        <p:grpSpPr>
          <a:xfrm>
            <a:off x="9030800" y="2121167"/>
            <a:ext cx="2428860" cy="2208025"/>
            <a:chOff x="5257801" y="1830090"/>
            <a:chExt cx="2428860" cy="2208025"/>
          </a:xfrm>
        </p:grpSpPr>
        <p:pic>
          <p:nvPicPr>
            <p:cNvPr id="9" name="Picture 8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30614591-E5EB-CDF8-C40D-6210B317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982A98-0450-47B0-3868-08758437E073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D86119-1652-0CA6-DE01-82304819845F}"/>
              </a:ext>
            </a:extLst>
          </p:cNvPr>
          <p:cNvGrpSpPr/>
          <p:nvPr/>
        </p:nvGrpSpPr>
        <p:grpSpPr>
          <a:xfrm>
            <a:off x="303036" y="2035325"/>
            <a:ext cx="2487168" cy="2401435"/>
            <a:chOff x="2715318" y="2056860"/>
            <a:chExt cx="2487168" cy="2401435"/>
          </a:xfrm>
        </p:grpSpPr>
        <p:pic>
          <p:nvPicPr>
            <p:cNvPr id="12" name="Picture 11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039E885F-E95E-3020-2370-A21F1524D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7" t="2237" r="4295" b="39965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CB98D1-B4E6-BF41-E444-3D3F1D4C88C0}"/>
                </a:ext>
              </a:extLst>
            </p:cNvPr>
            <p:cNvSpPr/>
            <p:nvPr/>
          </p:nvSpPr>
          <p:spPr>
            <a:xfrm>
              <a:off x="2770633" y="2175460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4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Huynh Truc Ly</dc:creator>
  <cp:lastModifiedBy>Le Huynh Truc Ly</cp:lastModifiedBy>
  <cp:revision>1</cp:revision>
  <dcterms:created xsi:type="dcterms:W3CDTF">2023-12-23T11:39:37Z</dcterms:created>
  <dcterms:modified xsi:type="dcterms:W3CDTF">2023-12-23T12:19:53Z</dcterms:modified>
</cp:coreProperties>
</file>