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88" d="100"/>
          <a:sy n="88" d="100"/>
        </p:scale>
        <p:origin x="1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6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6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31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372D5-BA9C-E7C6-1A10-6B9619E83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39" b="4819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EAF74A-3F87-6450-B68F-AE7E9581E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200">
                <a:solidFill>
                  <a:srgbClr val="FFFFFF"/>
                </a:solidFill>
              </a:rPr>
              <a:t>Submit an R script to the Compute Canada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495E0-ADA1-DAED-05AC-A5F42ABFC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Coding Club – June 16</a:t>
            </a:r>
            <a:r>
              <a:rPr lang="en-CA" baseline="30000">
                <a:solidFill>
                  <a:srgbClr val="FFFFFF"/>
                </a:solidFill>
              </a:rPr>
              <a:t>th</a:t>
            </a:r>
            <a:r>
              <a:rPr lang="en-CA">
                <a:solidFill>
                  <a:srgbClr val="FFFFFF"/>
                </a:solidFill>
              </a:rPr>
              <a:t> 2023</a:t>
            </a:r>
          </a:p>
          <a:p>
            <a:r>
              <a:rPr lang="en-CA">
                <a:solidFill>
                  <a:srgbClr val="FFFFFF"/>
                </a:solidFill>
              </a:rPr>
              <a:t>Sara Correa-Garcia, PhD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F35DE-606A-9286-A516-39E7433F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80DB-2D4E-D61B-7804-E6AFD1A65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43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415C-CF2E-0E31-B6EA-6F106B12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848734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1A44-358B-E050-2CA8-1015F4AC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019425"/>
            <a:ext cx="5021183" cy="3025729"/>
          </a:xfrm>
        </p:spPr>
        <p:txBody>
          <a:bodyPr>
            <a:norm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64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B4EA1-7C9F-AD26-9683-4FB2064C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0C90-918F-F323-7FAF-E554F5414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3428067"/>
            <a:ext cx="4945183" cy="2617088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2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C7CD-C115-EB10-4C50-B7CD8180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1432-8D2A-7259-0FEE-392AE6F1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76161"/>
            <a:ext cx="4945183" cy="2452840"/>
          </a:xfrm>
        </p:spPr>
        <p:txBody>
          <a:bodyPr>
            <a:norm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30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1558-E683-C8D6-07B9-5914E3D6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2810-7D30-492F-0737-09B8BEF4F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30616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Bierstadt</vt:lpstr>
      <vt:lpstr>GestaltVTI</vt:lpstr>
      <vt:lpstr>Submit an R script to the Compute Canada cluster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 an R script to the Compute Canada cluster</dc:title>
  <dc:creator>Sara Correa García</dc:creator>
  <cp:lastModifiedBy>Sara Correa García</cp:lastModifiedBy>
  <cp:revision>1</cp:revision>
  <dcterms:created xsi:type="dcterms:W3CDTF">2023-05-24T13:05:48Z</dcterms:created>
  <dcterms:modified xsi:type="dcterms:W3CDTF">2023-05-24T13:24:26Z</dcterms:modified>
</cp:coreProperties>
</file>