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A2F177-002A-3848-B8A7-EB1F0DA86340}" v="1" dt="2022-10-28T15:08:57.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1"/>
    <p:restoredTop sz="94673"/>
  </p:normalViewPr>
  <p:slideViewPr>
    <p:cSldViewPr snapToGrid="0" showGuides="1">
      <p:cViewPr varScale="1">
        <p:scale>
          <a:sx n="103" d="100"/>
          <a:sy n="103" d="100"/>
        </p:scale>
        <p:origin x="86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Correa García" userId="97ae19a863fae263" providerId="LiveId" clId="{AE54E34C-8ED1-154B-BA0B-18FC8610FCF2}"/>
    <pc:docChg chg="undo custSel modSld">
      <pc:chgData name="Sara Correa García" userId="97ae19a863fae263" providerId="LiveId" clId="{AE54E34C-8ED1-154B-BA0B-18FC8610FCF2}" dt="2022-09-23T15:40:40.216" v="1015" actId="20577"/>
      <pc:docMkLst>
        <pc:docMk/>
      </pc:docMkLst>
      <pc:sldChg chg="delSp modSp mod">
        <pc:chgData name="Sara Correa García" userId="97ae19a863fae263" providerId="LiveId" clId="{AE54E34C-8ED1-154B-BA0B-18FC8610FCF2}" dt="2022-09-13T18:48:41.318" v="300" actId="14100"/>
        <pc:sldMkLst>
          <pc:docMk/>
          <pc:sldMk cId="1339191775" sldId="257"/>
        </pc:sldMkLst>
        <pc:spChg chg="mod">
          <ac:chgData name="Sara Correa García" userId="97ae19a863fae263" providerId="LiveId" clId="{AE54E34C-8ED1-154B-BA0B-18FC8610FCF2}" dt="2022-09-13T18:48:41.318" v="300" actId="14100"/>
          <ac:spMkLst>
            <pc:docMk/>
            <pc:sldMk cId="1339191775" sldId="257"/>
            <ac:spMk id="3" creationId="{6326B0E3-362A-1BEA-F8D5-1A616A6BC549}"/>
          </ac:spMkLst>
        </pc:spChg>
        <pc:spChg chg="del">
          <ac:chgData name="Sara Correa García" userId="97ae19a863fae263" providerId="LiveId" clId="{AE54E34C-8ED1-154B-BA0B-18FC8610FCF2}" dt="2022-09-13T18:48:23.195" v="297" actId="478"/>
          <ac:spMkLst>
            <pc:docMk/>
            <pc:sldMk cId="1339191775" sldId="257"/>
            <ac:spMk id="10" creationId="{266C8B8F-7E9D-1650-DC4E-4B8513244300}"/>
          </ac:spMkLst>
        </pc:spChg>
        <pc:spChg chg="del">
          <ac:chgData name="Sara Correa García" userId="97ae19a863fae263" providerId="LiveId" clId="{AE54E34C-8ED1-154B-BA0B-18FC8610FCF2}" dt="2022-09-13T18:48:26.356" v="298" actId="478"/>
          <ac:spMkLst>
            <pc:docMk/>
            <pc:sldMk cId="1339191775" sldId="257"/>
            <ac:spMk id="11" creationId="{FC1BB363-0AC4-1D23-D66B-29E8F80F1FF9}"/>
          </ac:spMkLst>
        </pc:spChg>
      </pc:sldChg>
      <pc:sldChg chg="addSp delSp modSp mod">
        <pc:chgData name="Sara Correa García" userId="97ae19a863fae263" providerId="LiveId" clId="{AE54E34C-8ED1-154B-BA0B-18FC8610FCF2}" dt="2022-09-13T18:55:19.775" v="417" actId="113"/>
        <pc:sldMkLst>
          <pc:docMk/>
          <pc:sldMk cId="3561326841" sldId="258"/>
        </pc:sldMkLst>
        <pc:spChg chg="del">
          <ac:chgData name="Sara Correa García" userId="97ae19a863fae263" providerId="LiveId" clId="{AE54E34C-8ED1-154B-BA0B-18FC8610FCF2}" dt="2022-09-13T18:47:21.636" v="286" actId="478"/>
          <ac:spMkLst>
            <pc:docMk/>
            <pc:sldMk cId="3561326841" sldId="258"/>
            <ac:spMk id="2" creationId="{C6FC3E0F-CDA8-39F7-AC56-6730CA9EA5BE}"/>
          </ac:spMkLst>
        </pc:spChg>
        <pc:spChg chg="mod">
          <ac:chgData name="Sara Correa García" userId="97ae19a863fae263" providerId="LiveId" clId="{AE54E34C-8ED1-154B-BA0B-18FC8610FCF2}" dt="2022-09-13T18:55:19.775" v="417" actId="113"/>
          <ac:spMkLst>
            <pc:docMk/>
            <pc:sldMk cId="3561326841" sldId="258"/>
            <ac:spMk id="3" creationId="{BD7B8A2C-EEA8-65F6-5FFE-582F45845FE9}"/>
          </ac:spMkLst>
        </pc:spChg>
        <pc:spChg chg="del mod">
          <ac:chgData name="Sara Correa García" userId="97ae19a863fae263" providerId="LiveId" clId="{AE54E34C-8ED1-154B-BA0B-18FC8610FCF2}" dt="2022-09-13T18:48:02.259" v="294" actId="478"/>
          <ac:spMkLst>
            <pc:docMk/>
            <pc:sldMk cId="3561326841" sldId="258"/>
            <ac:spMk id="7" creationId="{D3A20CA3-F815-F2EA-8F89-F11DB7D91604}"/>
          </ac:spMkLst>
        </pc:spChg>
        <pc:spChg chg="del mod">
          <ac:chgData name="Sara Correa García" userId="97ae19a863fae263" providerId="LiveId" clId="{AE54E34C-8ED1-154B-BA0B-18FC8610FCF2}" dt="2022-09-13T18:48:06.359" v="295" actId="478"/>
          <ac:spMkLst>
            <pc:docMk/>
            <pc:sldMk cId="3561326841" sldId="258"/>
            <ac:spMk id="8" creationId="{CFBE0F50-7788-9794-48F8-BBB67866CF66}"/>
          </ac:spMkLst>
        </pc:spChg>
        <pc:spChg chg="del mod">
          <ac:chgData name="Sara Correa García" userId="97ae19a863fae263" providerId="LiveId" clId="{AE54E34C-8ED1-154B-BA0B-18FC8610FCF2}" dt="2022-09-13T18:48:13.392" v="296" actId="478"/>
          <ac:spMkLst>
            <pc:docMk/>
            <pc:sldMk cId="3561326841" sldId="258"/>
            <ac:spMk id="9" creationId="{3B32ADA6-AFFA-A6F8-99CE-FA0F1C5AFC1D}"/>
          </ac:spMkLst>
        </pc:spChg>
        <pc:spChg chg="mod">
          <ac:chgData name="Sara Correa García" userId="97ae19a863fae263" providerId="LiveId" clId="{AE54E34C-8ED1-154B-BA0B-18FC8610FCF2}" dt="2022-09-13T18:47:46.694" v="293"/>
          <ac:spMkLst>
            <pc:docMk/>
            <pc:sldMk cId="3561326841" sldId="258"/>
            <ac:spMk id="10" creationId="{949E36F8-5013-48BA-04A0-F9C1E9A08874}"/>
          </ac:spMkLst>
        </pc:spChg>
        <pc:spChg chg="mod">
          <ac:chgData name="Sara Correa García" userId="97ae19a863fae263" providerId="LiveId" clId="{AE54E34C-8ED1-154B-BA0B-18FC8610FCF2}" dt="2022-09-13T18:53:15.105" v="407" actId="14100"/>
          <ac:spMkLst>
            <pc:docMk/>
            <pc:sldMk cId="3561326841" sldId="258"/>
            <ac:spMk id="11" creationId="{3E14CA6D-A421-DE4E-470F-2EA4379AF9AB}"/>
          </ac:spMkLst>
        </pc:spChg>
        <pc:spChg chg="mod">
          <ac:chgData name="Sara Correa García" userId="97ae19a863fae263" providerId="LiveId" clId="{AE54E34C-8ED1-154B-BA0B-18FC8610FCF2}" dt="2022-09-13T18:52:40.459" v="398"/>
          <ac:spMkLst>
            <pc:docMk/>
            <pc:sldMk cId="3561326841" sldId="258"/>
            <ac:spMk id="15" creationId="{1ECE5701-2B6E-FEE1-F107-B4E1EC389E8C}"/>
          </ac:spMkLst>
        </pc:spChg>
        <pc:spChg chg="mod">
          <ac:chgData name="Sara Correa García" userId="97ae19a863fae263" providerId="LiveId" clId="{AE54E34C-8ED1-154B-BA0B-18FC8610FCF2}" dt="2022-09-13T18:52:40.459" v="398"/>
          <ac:spMkLst>
            <pc:docMk/>
            <pc:sldMk cId="3561326841" sldId="258"/>
            <ac:spMk id="16" creationId="{A78638E5-38B2-7AFE-E5E5-0B8BD9698D24}"/>
          </ac:spMkLst>
        </pc:spChg>
        <pc:spChg chg="mod">
          <ac:chgData name="Sara Correa García" userId="97ae19a863fae263" providerId="LiveId" clId="{AE54E34C-8ED1-154B-BA0B-18FC8610FCF2}" dt="2022-09-13T18:52:40.459" v="398"/>
          <ac:spMkLst>
            <pc:docMk/>
            <pc:sldMk cId="3561326841" sldId="258"/>
            <ac:spMk id="17" creationId="{D5E4FD19-6C45-4717-9B09-F135A659A569}"/>
          </ac:spMkLst>
        </pc:spChg>
        <pc:spChg chg="mod">
          <ac:chgData name="Sara Correa García" userId="97ae19a863fae263" providerId="LiveId" clId="{AE54E34C-8ED1-154B-BA0B-18FC8610FCF2}" dt="2022-09-13T18:52:40.459" v="398"/>
          <ac:spMkLst>
            <pc:docMk/>
            <pc:sldMk cId="3561326841" sldId="258"/>
            <ac:spMk id="18" creationId="{2217B842-3363-4819-4F18-E836987BA2F4}"/>
          </ac:spMkLst>
        </pc:spChg>
        <pc:spChg chg="mod">
          <ac:chgData name="Sara Correa García" userId="97ae19a863fae263" providerId="LiveId" clId="{AE54E34C-8ED1-154B-BA0B-18FC8610FCF2}" dt="2022-09-13T18:52:40.459" v="398"/>
          <ac:spMkLst>
            <pc:docMk/>
            <pc:sldMk cId="3561326841" sldId="258"/>
            <ac:spMk id="19" creationId="{F1932E73-D890-8E0C-3254-FB1B5B6C1EEB}"/>
          </ac:spMkLst>
        </pc:spChg>
        <pc:spChg chg="add mod">
          <ac:chgData name="Sara Correa García" userId="97ae19a863fae263" providerId="LiveId" clId="{AE54E34C-8ED1-154B-BA0B-18FC8610FCF2}" dt="2022-09-13T18:53:07.366" v="406" actId="14100"/>
          <ac:spMkLst>
            <pc:docMk/>
            <pc:sldMk cId="3561326841" sldId="258"/>
            <ac:spMk id="20" creationId="{8A5F461F-44A2-91F4-DA6A-9486CF363ACD}"/>
          </ac:spMkLst>
        </pc:spChg>
        <pc:spChg chg="add mod">
          <ac:chgData name="Sara Correa García" userId="97ae19a863fae263" providerId="LiveId" clId="{AE54E34C-8ED1-154B-BA0B-18FC8610FCF2}" dt="2022-09-13T18:53:29.868" v="411" actId="207"/>
          <ac:spMkLst>
            <pc:docMk/>
            <pc:sldMk cId="3561326841" sldId="258"/>
            <ac:spMk id="21" creationId="{34ECC944-9B87-848F-754B-5DE89EA79EA7}"/>
          </ac:spMkLst>
        </pc:spChg>
        <pc:grpChg chg="add mod">
          <ac:chgData name="Sara Correa García" userId="97ae19a863fae263" providerId="LiveId" clId="{AE54E34C-8ED1-154B-BA0B-18FC8610FCF2}" dt="2022-09-13T18:47:46.694" v="293"/>
          <ac:grpSpMkLst>
            <pc:docMk/>
            <pc:sldMk cId="3561326841" sldId="258"/>
            <ac:grpSpMk id="4" creationId="{828F1138-9E00-D678-4595-3BF190A50897}"/>
          </ac:grpSpMkLst>
        </pc:grpChg>
        <pc:grpChg chg="add del mod">
          <ac:chgData name="Sara Correa García" userId="97ae19a863fae263" providerId="LiveId" clId="{AE54E34C-8ED1-154B-BA0B-18FC8610FCF2}" dt="2022-09-13T18:52:45.529" v="399"/>
          <ac:grpSpMkLst>
            <pc:docMk/>
            <pc:sldMk cId="3561326841" sldId="258"/>
            <ac:grpSpMk id="12" creationId="{A2A656A6-DC21-3DDD-1520-31C1AEABF457}"/>
          </ac:grpSpMkLst>
        </pc:grpChg>
        <pc:picChg chg="mod">
          <ac:chgData name="Sara Correa García" userId="97ae19a863fae263" providerId="LiveId" clId="{AE54E34C-8ED1-154B-BA0B-18FC8610FCF2}" dt="2022-09-13T18:47:46.694" v="293"/>
          <ac:picMkLst>
            <pc:docMk/>
            <pc:sldMk cId="3561326841" sldId="258"/>
            <ac:picMk id="5" creationId="{0EB52A41-7268-6405-B2B8-E5D2AB19F2C0}"/>
          </ac:picMkLst>
        </pc:picChg>
        <pc:picChg chg="mod">
          <ac:chgData name="Sara Correa García" userId="97ae19a863fae263" providerId="LiveId" clId="{AE54E34C-8ED1-154B-BA0B-18FC8610FCF2}" dt="2022-09-13T18:47:46.694" v="293"/>
          <ac:picMkLst>
            <pc:docMk/>
            <pc:sldMk cId="3561326841" sldId="258"/>
            <ac:picMk id="6" creationId="{72F730D2-B04A-AE42-8DA7-B579B8BF3ADD}"/>
          </ac:picMkLst>
        </pc:picChg>
        <pc:picChg chg="mod">
          <ac:chgData name="Sara Correa García" userId="97ae19a863fae263" providerId="LiveId" clId="{AE54E34C-8ED1-154B-BA0B-18FC8610FCF2}" dt="2022-09-13T18:52:40.459" v="398"/>
          <ac:picMkLst>
            <pc:docMk/>
            <pc:sldMk cId="3561326841" sldId="258"/>
            <ac:picMk id="13" creationId="{B556B3B2-5332-469F-556A-30BD81700EAB}"/>
          </ac:picMkLst>
        </pc:picChg>
        <pc:picChg chg="mod">
          <ac:chgData name="Sara Correa García" userId="97ae19a863fae263" providerId="LiveId" clId="{AE54E34C-8ED1-154B-BA0B-18FC8610FCF2}" dt="2022-09-13T18:52:40.459" v="398"/>
          <ac:picMkLst>
            <pc:docMk/>
            <pc:sldMk cId="3561326841" sldId="258"/>
            <ac:picMk id="14" creationId="{92673ACC-B313-A01C-8812-D6F45DBAD4BE}"/>
          </ac:picMkLst>
        </pc:picChg>
      </pc:sldChg>
      <pc:sldChg chg="modSp mod">
        <pc:chgData name="Sara Correa García" userId="97ae19a863fae263" providerId="LiveId" clId="{AE54E34C-8ED1-154B-BA0B-18FC8610FCF2}" dt="2022-09-20T21:33:03.970" v="839" actId="20577"/>
        <pc:sldMkLst>
          <pc:docMk/>
          <pc:sldMk cId="1272833480" sldId="259"/>
        </pc:sldMkLst>
        <pc:spChg chg="mod">
          <ac:chgData name="Sara Correa García" userId="97ae19a863fae263" providerId="LiveId" clId="{AE54E34C-8ED1-154B-BA0B-18FC8610FCF2}" dt="2022-09-20T20:12:33.660" v="453" actId="20577"/>
          <ac:spMkLst>
            <pc:docMk/>
            <pc:sldMk cId="1272833480" sldId="259"/>
            <ac:spMk id="2" creationId="{D225DB6F-6185-677B-A3D7-F066ECBA079B}"/>
          </ac:spMkLst>
        </pc:spChg>
        <pc:spChg chg="mod">
          <ac:chgData name="Sara Correa García" userId="97ae19a863fae263" providerId="LiveId" clId="{AE54E34C-8ED1-154B-BA0B-18FC8610FCF2}" dt="2022-09-20T21:33:03.970" v="839" actId="20577"/>
          <ac:spMkLst>
            <pc:docMk/>
            <pc:sldMk cId="1272833480" sldId="259"/>
            <ac:spMk id="3" creationId="{84685DAC-EBFD-85B9-DEE7-77714B5A08AF}"/>
          </ac:spMkLst>
        </pc:spChg>
      </pc:sldChg>
      <pc:sldChg chg="addSp delSp modSp mod">
        <pc:chgData name="Sara Correa García" userId="97ae19a863fae263" providerId="LiveId" clId="{AE54E34C-8ED1-154B-BA0B-18FC8610FCF2}" dt="2022-09-23T15:40:40.216" v="1015" actId="20577"/>
        <pc:sldMkLst>
          <pc:docMk/>
          <pc:sldMk cId="3337652229" sldId="260"/>
        </pc:sldMkLst>
        <pc:spChg chg="mod">
          <ac:chgData name="Sara Correa García" userId="97ae19a863fae263" providerId="LiveId" clId="{AE54E34C-8ED1-154B-BA0B-18FC8610FCF2}" dt="2022-09-20T21:34:31.073" v="985" actId="20577"/>
          <ac:spMkLst>
            <pc:docMk/>
            <pc:sldMk cId="3337652229" sldId="260"/>
            <ac:spMk id="2" creationId="{325114AC-4B62-A5DD-E517-0C2A822BCAB0}"/>
          </ac:spMkLst>
        </pc:spChg>
        <pc:spChg chg="mod">
          <ac:chgData name="Sara Correa García" userId="97ae19a863fae263" providerId="LiveId" clId="{AE54E34C-8ED1-154B-BA0B-18FC8610FCF2}" dt="2022-09-23T15:40:40.216" v="1015" actId="20577"/>
          <ac:spMkLst>
            <pc:docMk/>
            <pc:sldMk cId="3337652229" sldId="260"/>
            <ac:spMk id="3" creationId="{BE233132-3D5D-E472-D94F-A2784462426E}"/>
          </ac:spMkLst>
        </pc:spChg>
        <pc:spChg chg="add del mod">
          <ac:chgData name="Sara Correa García" userId="97ae19a863fae263" providerId="LiveId" clId="{AE54E34C-8ED1-154B-BA0B-18FC8610FCF2}" dt="2022-09-20T21:34:47.227" v="996" actId="21"/>
          <ac:spMkLst>
            <pc:docMk/>
            <pc:sldMk cId="3337652229" sldId="260"/>
            <ac:spMk id="4" creationId="{290A9A4B-DD9C-0787-D8AD-A7F83DC0B503}"/>
          </ac:spMkLst>
        </pc:spChg>
      </pc:sldChg>
      <pc:sldChg chg="addSp delSp modSp mod">
        <pc:chgData name="Sara Correa García" userId="97ae19a863fae263" providerId="LiveId" clId="{AE54E34C-8ED1-154B-BA0B-18FC8610FCF2}" dt="2022-09-20T21:35:04.762" v="999" actId="1076"/>
        <pc:sldMkLst>
          <pc:docMk/>
          <pc:sldMk cId="1154968963" sldId="261"/>
        </pc:sldMkLst>
        <pc:spChg chg="mod">
          <ac:chgData name="Sara Correa García" userId="97ae19a863fae263" providerId="LiveId" clId="{AE54E34C-8ED1-154B-BA0B-18FC8610FCF2}" dt="2022-09-20T21:34:43.253" v="995" actId="20577"/>
          <ac:spMkLst>
            <pc:docMk/>
            <pc:sldMk cId="1154968963" sldId="261"/>
            <ac:spMk id="2" creationId="{DA89FFF0-A2EF-5D33-9A53-9240D76C7ABF}"/>
          </ac:spMkLst>
        </pc:spChg>
        <pc:spChg chg="del">
          <ac:chgData name="Sara Correa García" userId="97ae19a863fae263" providerId="LiveId" clId="{AE54E34C-8ED1-154B-BA0B-18FC8610FCF2}" dt="2022-09-20T21:35:00.993" v="997" actId="478"/>
          <ac:spMkLst>
            <pc:docMk/>
            <pc:sldMk cId="1154968963" sldId="261"/>
            <ac:spMk id="3" creationId="{65DF469A-CA10-9BEF-709E-E852B44EE01C}"/>
          </ac:spMkLst>
        </pc:spChg>
        <pc:spChg chg="add mod">
          <ac:chgData name="Sara Correa García" userId="97ae19a863fae263" providerId="LiveId" clId="{AE54E34C-8ED1-154B-BA0B-18FC8610FCF2}" dt="2022-09-20T21:35:04.762" v="999" actId="1076"/>
          <ac:spMkLst>
            <pc:docMk/>
            <pc:sldMk cId="1154968963" sldId="261"/>
            <ac:spMk id="4" creationId="{8AF624BF-93B9-722E-DEF1-4E07D49F4112}"/>
          </ac:spMkLst>
        </pc:spChg>
      </pc:sldChg>
      <pc:sldChg chg="modSp mod">
        <pc:chgData name="Sara Correa García" userId="97ae19a863fae263" providerId="LiveId" clId="{AE54E34C-8ED1-154B-BA0B-18FC8610FCF2}" dt="2022-09-23T15:36:54.228" v="1005" actId="27636"/>
        <pc:sldMkLst>
          <pc:docMk/>
          <pc:sldMk cId="2723378956" sldId="262"/>
        </pc:sldMkLst>
        <pc:spChg chg="mod">
          <ac:chgData name="Sara Correa García" userId="97ae19a863fae263" providerId="LiveId" clId="{AE54E34C-8ED1-154B-BA0B-18FC8610FCF2}" dt="2022-09-23T15:36:54.228" v="1005" actId="27636"/>
          <ac:spMkLst>
            <pc:docMk/>
            <pc:sldMk cId="2723378956" sldId="262"/>
            <ac:spMk id="3" creationId="{DE58FC10-3019-8B89-247D-D9231286CA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0C028-B6D7-094B-8EA1-A36A0D0B6B27}" type="datetimeFigureOut">
              <a:rPr lang="en-CA" smtClean="0"/>
              <a:t>2022-10-28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88A04-4A80-8F45-B4B4-EA95903908B3}" type="slidenum">
              <a:rPr lang="en-CA" smtClean="0"/>
              <a:t>‹#›</a:t>
            </a:fld>
            <a:endParaRPr lang="en-CA"/>
          </a:p>
        </p:txBody>
      </p:sp>
    </p:spTree>
    <p:extLst>
      <p:ext uri="{BB962C8B-B14F-4D97-AF65-F5344CB8AC3E}">
        <p14:creationId xmlns:p14="http://schemas.microsoft.com/office/powerpoint/2010/main" val="1661397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7588A04-4A80-8F45-B4B4-EA95903908B3}" type="slidenum">
              <a:rPr lang="en-CA" smtClean="0"/>
              <a:t>1</a:t>
            </a:fld>
            <a:endParaRPr lang="en-CA"/>
          </a:p>
        </p:txBody>
      </p:sp>
    </p:spTree>
    <p:extLst>
      <p:ext uri="{BB962C8B-B14F-4D97-AF65-F5344CB8AC3E}">
        <p14:creationId xmlns:p14="http://schemas.microsoft.com/office/powerpoint/2010/main" val="248239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7588A04-4A80-8F45-B4B4-EA95903908B3}" type="slidenum">
              <a:rPr lang="en-CA" smtClean="0"/>
              <a:t>3</a:t>
            </a:fld>
            <a:endParaRPr lang="en-CA"/>
          </a:p>
        </p:txBody>
      </p:sp>
    </p:spTree>
    <p:extLst>
      <p:ext uri="{BB962C8B-B14F-4D97-AF65-F5344CB8AC3E}">
        <p14:creationId xmlns:p14="http://schemas.microsoft.com/office/powerpoint/2010/main" val="3744162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10/28/22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949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10/28/22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645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10/28/22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009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10/28/22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966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10/28/22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887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10/28/22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116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10/28/22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076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10/28/22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443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10/28/22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9332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10/28/22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7784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10/28/22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075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10/28/22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2386504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64" r:id="rId7"/>
    <p:sldLayoutId id="2147483765" r:id="rId8"/>
    <p:sldLayoutId id="2147483766" r:id="rId9"/>
    <p:sldLayoutId id="2147483767" r:id="rId10"/>
    <p:sldLayoutId id="214748377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ccdb.computecanada.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lliancecan.ca/wiki/SSH_Keys#Using_the_authorized_keys_file" TargetMode="External"/><Relationship Id="rId2" Type="http://schemas.openxmlformats.org/officeDocument/2006/relationships/hyperlink" Target="https://docs.alliancecan.ca/wiki/SSH_Keys#Best_practices_for_key_pairs" TargetMode="External"/><Relationship Id="rId1" Type="http://schemas.openxmlformats.org/officeDocument/2006/relationships/slideLayout" Target="../slideLayouts/slideLayout2.xml"/><Relationship Id="rId4" Type="http://schemas.openxmlformats.org/officeDocument/2006/relationships/hyperlink" Target="https://docs.alliancecan.ca/wiki/Using_SSH_keys_in_Linu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ourceforge.net/projects/vcxsrv/" TargetMode="External"/><Relationship Id="rId2" Type="http://schemas.openxmlformats.org/officeDocument/2006/relationships/hyperlink" Target="https://www.xquartz.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5">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17">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Network Technology Background">
            <a:extLst>
              <a:ext uri="{FF2B5EF4-FFF2-40B4-BE49-F238E27FC236}">
                <a16:creationId xmlns:a16="http://schemas.microsoft.com/office/drawing/2014/main" id="{B3A1E6FB-4FFC-539F-7F0A-D27054601EA6}"/>
              </a:ext>
            </a:extLst>
          </p:cNvPr>
          <p:cNvPicPr>
            <a:picLocks noChangeAspect="1"/>
          </p:cNvPicPr>
          <p:nvPr/>
        </p:nvPicPr>
        <p:blipFill rotWithShape="1">
          <a:blip r:embed="rId3">
            <a:alphaModFix amt="60000"/>
          </a:blip>
          <a:srcRect r="-1" b="3428"/>
          <a:stretch/>
        </p:blipFill>
        <p:spPr>
          <a:xfrm>
            <a:off x="3048" y="10"/>
            <a:ext cx="12188952" cy="6856614"/>
          </a:xfrm>
          <a:prstGeom prst="rect">
            <a:avLst/>
          </a:prstGeom>
        </p:spPr>
      </p:pic>
      <p:grpSp>
        <p:nvGrpSpPr>
          <p:cNvPr id="30" name="Group 19">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21" name="Picture 20">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1" name="Picture 21">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0D186246-D085-E9BF-FA6F-7C557275286A}"/>
              </a:ext>
            </a:extLst>
          </p:cNvPr>
          <p:cNvSpPr>
            <a:spLocks noGrp="1"/>
          </p:cNvSpPr>
          <p:nvPr>
            <p:ph type="ctrTitle"/>
          </p:nvPr>
        </p:nvSpPr>
        <p:spPr>
          <a:xfrm>
            <a:off x="996275" y="744909"/>
            <a:ext cx="10190071" cy="3145855"/>
          </a:xfrm>
        </p:spPr>
        <p:txBody>
          <a:bodyPr anchor="b">
            <a:normAutofit/>
          </a:bodyPr>
          <a:lstStyle/>
          <a:p>
            <a:r>
              <a:rPr lang="en-CA" sz="5200">
                <a:solidFill>
                  <a:srgbClr val="FFFFFF"/>
                </a:solidFill>
              </a:rPr>
              <a:t>Guide 101 to Computer Canada Database</a:t>
            </a:r>
          </a:p>
        </p:txBody>
      </p:sp>
      <p:sp>
        <p:nvSpPr>
          <p:cNvPr id="3" name="Subtitle 2">
            <a:extLst>
              <a:ext uri="{FF2B5EF4-FFF2-40B4-BE49-F238E27FC236}">
                <a16:creationId xmlns:a16="http://schemas.microsoft.com/office/drawing/2014/main" id="{06FBFAC0-A5B9-C7A4-E22E-2BEDA38FF6E5}"/>
              </a:ext>
            </a:extLst>
          </p:cNvPr>
          <p:cNvSpPr>
            <a:spLocks noGrp="1"/>
          </p:cNvSpPr>
          <p:nvPr>
            <p:ph type="subTitle" idx="1"/>
          </p:nvPr>
        </p:nvSpPr>
        <p:spPr>
          <a:xfrm>
            <a:off x="1218708" y="4069780"/>
            <a:ext cx="9781327" cy="2056617"/>
          </a:xfrm>
        </p:spPr>
        <p:txBody>
          <a:bodyPr anchor="t">
            <a:normAutofit/>
          </a:bodyPr>
          <a:lstStyle/>
          <a:p>
            <a:r>
              <a:rPr lang="en-CA" sz="2200">
                <a:solidFill>
                  <a:srgbClr val="FFFFFF"/>
                </a:solidFill>
              </a:rPr>
              <a:t>Sara Correa-Garcia, PhD</a:t>
            </a:r>
          </a:p>
          <a:p>
            <a:r>
              <a:rPr lang="en-CA" sz="2200">
                <a:solidFill>
                  <a:srgbClr val="FFFFFF"/>
                </a:solidFill>
              </a:rPr>
              <a:t>September 2022</a:t>
            </a:r>
          </a:p>
        </p:txBody>
      </p:sp>
    </p:spTree>
    <p:extLst>
      <p:ext uri="{BB962C8B-B14F-4D97-AF65-F5344CB8AC3E}">
        <p14:creationId xmlns:p14="http://schemas.microsoft.com/office/powerpoint/2010/main" val="261495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CCD0-61A8-1E6C-5E00-86AB961144B7}"/>
              </a:ext>
            </a:extLst>
          </p:cNvPr>
          <p:cNvSpPr>
            <a:spLocks noGrp="1"/>
          </p:cNvSpPr>
          <p:nvPr>
            <p:ph type="title"/>
          </p:nvPr>
        </p:nvSpPr>
        <p:spPr/>
        <p:txBody>
          <a:bodyPr/>
          <a:lstStyle/>
          <a:p>
            <a:r>
              <a:rPr lang="en-CA" dirty="0"/>
              <a:t>Access</a:t>
            </a:r>
          </a:p>
        </p:txBody>
      </p:sp>
      <p:sp>
        <p:nvSpPr>
          <p:cNvPr id="3" name="Content Placeholder 2">
            <a:extLst>
              <a:ext uri="{FF2B5EF4-FFF2-40B4-BE49-F238E27FC236}">
                <a16:creationId xmlns:a16="http://schemas.microsoft.com/office/drawing/2014/main" id="{69255BB3-60C7-5044-CFB7-4C3D5900922C}"/>
              </a:ext>
            </a:extLst>
          </p:cNvPr>
          <p:cNvSpPr>
            <a:spLocks noGrp="1"/>
          </p:cNvSpPr>
          <p:nvPr>
            <p:ph idx="1"/>
          </p:nvPr>
        </p:nvSpPr>
        <p:spPr>
          <a:xfrm>
            <a:off x="458694" y="2990850"/>
            <a:ext cx="11274612" cy="3154363"/>
          </a:xfrm>
        </p:spPr>
        <p:txBody>
          <a:bodyPr/>
          <a:lstStyle/>
          <a:p>
            <a:pPr marL="0" indent="0" algn="ctr">
              <a:buNone/>
            </a:pPr>
            <a:r>
              <a:rPr lang="en-CA" dirty="0">
                <a:hlinkClick r:id="rId2"/>
              </a:rPr>
              <a:t>https://ccdb.computecanada.ca/</a:t>
            </a:r>
            <a:endParaRPr lang="en-CA" dirty="0"/>
          </a:p>
          <a:p>
            <a:pPr marL="0" indent="0" algn="ctr">
              <a:buNone/>
            </a:pPr>
            <a:endParaRPr lang="en-CA" dirty="0"/>
          </a:p>
        </p:txBody>
      </p:sp>
    </p:spTree>
    <p:extLst>
      <p:ext uri="{BB962C8B-B14F-4D97-AF65-F5344CB8AC3E}">
        <p14:creationId xmlns:p14="http://schemas.microsoft.com/office/powerpoint/2010/main" val="36639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6B0E3-362A-1BEA-F8D5-1A616A6BC549}"/>
              </a:ext>
            </a:extLst>
          </p:cNvPr>
          <p:cNvSpPr>
            <a:spLocks noGrp="1"/>
          </p:cNvSpPr>
          <p:nvPr>
            <p:ph idx="1"/>
          </p:nvPr>
        </p:nvSpPr>
        <p:spPr>
          <a:xfrm>
            <a:off x="344866" y="1071159"/>
            <a:ext cx="5576101" cy="5356889"/>
          </a:xfrm>
        </p:spPr>
        <p:txBody>
          <a:bodyPr>
            <a:normAutofit/>
          </a:bodyPr>
          <a:lstStyle/>
          <a:p>
            <a:r>
              <a:rPr lang="en-CA" sz="1600" b="1" dirty="0"/>
              <a:t>Compute Canada Identifier (CCI)</a:t>
            </a:r>
            <a:r>
              <a:rPr lang="en-CA" sz="1600" dirty="0"/>
              <a:t>: a </a:t>
            </a:r>
            <a:r>
              <a:rPr lang="en-CA" sz="1600" i="1" dirty="0"/>
              <a:t>unique</a:t>
            </a:r>
            <a:r>
              <a:rPr lang="en-CA" sz="1600" dirty="0"/>
              <a:t> personal and national identifier.  A CCI is created for you “once” when you register with CCDB. You must be a member of or be sponsored by a faculty member at a Canadian institution registered with CCDB.</a:t>
            </a:r>
          </a:p>
          <a:p>
            <a:r>
              <a:rPr lang="en-CA" sz="1600" b="1" dirty="0"/>
              <a:t>Role</a:t>
            </a:r>
            <a:r>
              <a:rPr lang="en-CA" sz="1600" dirty="0"/>
              <a:t>: Identifier that represents a combination of a person’s position, institution, and sponsor. In order to access Compute Canada resources, you must have a valid and up-to-date role. A CCRI is associated with each role and uniquely identifies it. Some people may have more than one active role at a time. When changing institution, sponsor or position you need to apply for a new role</a:t>
            </a:r>
          </a:p>
          <a:p>
            <a:r>
              <a:rPr lang="en-CA" sz="1600" b="1" dirty="0"/>
              <a:t>Compute Canada Role Identifier (CCRI)</a:t>
            </a:r>
            <a:r>
              <a:rPr lang="en-CA" sz="1600" dirty="0"/>
              <a:t>: unique identifier for your role. One CCI may be associated with more than one CCRI. Every job that runs on a Compute Canada ARC system is attributed to a CCRI.</a:t>
            </a:r>
          </a:p>
          <a:p>
            <a:endParaRPr lang="en-CA" sz="1600" dirty="0"/>
          </a:p>
          <a:p>
            <a:endParaRPr lang="en-CA" sz="1600" dirty="0"/>
          </a:p>
          <a:p>
            <a:endParaRPr lang="en-CA" sz="1600" dirty="0"/>
          </a:p>
        </p:txBody>
      </p:sp>
      <p:grpSp>
        <p:nvGrpSpPr>
          <p:cNvPr id="13" name="Group 12">
            <a:extLst>
              <a:ext uri="{FF2B5EF4-FFF2-40B4-BE49-F238E27FC236}">
                <a16:creationId xmlns:a16="http://schemas.microsoft.com/office/drawing/2014/main" id="{6C9C8D62-BE37-FB61-CBA2-B14E4D41C5BE}"/>
              </a:ext>
            </a:extLst>
          </p:cNvPr>
          <p:cNvGrpSpPr/>
          <p:nvPr/>
        </p:nvGrpSpPr>
        <p:grpSpPr>
          <a:xfrm>
            <a:off x="6096000" y="177941"/>
            <a:ext cx="5834342" cy="6250108"/>
            <a:chOff x="5353049" y="231034"/>
            <a:chExt cx="6734175" cy="7047774"/>
          </a:xfrm>
        </p:grpSpPr>
        <p:pic>
          <p:nvPicPr>
            <p:cNvPr id="12" name="Picture 11">
              <a:extLst>
                <a:ext uri="{FF2B5EF4-FFF2-40B4-BE49-F238E27FC236}">
                  <a16:creationId xmlns:a16="http://schemas.microsoft.com/office/drawing/2014/main" id="{12D7C2AD-4EEE-2C50-8BC6-D26BBB15D0D4}"/>
                </a:ext>
              </a:extLst>
            </p:cNvPr>
            <p:cNvPicPr>
              <a:picLocks noChangeAspect="1"/>
            </p:cNvPicPr>
            <p:nvPr/>
          </p:nvPicPr>
          <p:blipFill rotWithShape="1">
            <a:blip r:embed="rId3"/>
            <a:srcRect l="7231" t="17059" r="22426" b="4902"/>
            <a:stretch/>
          </p:blipFill>
          <p:spPr>
            <a:xfrm>
              <a:off x="5367337" y="2619372"/>
              <a:ext cx="6719887" cy="4659436"/>
            </a:xfrm>
            <a:prstGeom prst="rect">
              <a:avLst/>
            </a:prstGeom>
          </p:spPr>
        </p:pic>
        <p:pic>
          <p:nvPicPr>
            <p:cNvPr id="4" name="Picture 3">
              <a:extLst>
                <a:ext uri="{FF2B5EF4-FFF2-40B4-BE49-F238E27FC236}">
                  <a16:creationId xmlns:a16="http://schemas.microsoft.com/office/drawing/2014/main" id="{DABF368A-5E55-FD92-8F8E-AACC6E902DB5}"/>
                </a:ext>
              </a:extLst>
            </p:cNvPr>
            <p:cNvPicPr>
              <a:picLocks noChangeAspect="1"/>
            </p:cNvPicPr>
            <p:nvPr/>
          </p:nvPicPr>
          <p:blipFill rotWithShape="1">
            <a:blip r:embed="rId4"/>
            <a:srcRect l="13919" t="15881" r="15442" b="7747"/>
            <a:stretch/>
          </p:blipFill>
          <p:spPr>
            <a:xfrm>
              <a:off x="5353049" y="231034"/>
              <a:ext cx="6734175" cy="4550516"/>
            </a:xfrm>
            <a:prstGeom prst="rect">
              <a:avLst/>
            </a:prstGeom>
          </p:spPr>
        </p:pic>
        <p:sp>
          <p:nvSpPr>
            <p:cNvPr id="7" name="Frame 6">
              <a:extLst>
                <a:ext uri="{FF2B5EF4-FFF2-40B4-BE49-F238E27FC236}">
                  <a16:creationId xmlns:a16="http://schemas.microsoft.com/office/drawing/2014/main" id="{AB6C26A5-A26B-4C97-3804-C2F381711B0B}"/>
                </a:ext>
              </a:extLst>
            </p:cNvPr>
            <p:cNvSpPr/>
            <p:nvPr/>
          </p:nvSpPr>
          <p:spPr>
            <a:xfrm>
              <a:off x="7820025" y="1238249"/>
              <a:ext cx="1152525" cy="285751"/>
            </a:xfrm>
            <a:prstGeom prst="fram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solidFill>
                  <a:schemeClr val="tx1"/>
                </a:solidFill>
              </a:endParaRPr>
            </a:p>
          </p:txBody>
        </p:sp>
        <p:sp>
          <p:nvSpPr>
            <p:cNvPr id="8" name="Frame 7">
              <a:extLst>
                <a:ext uri="{FF2B5EF4-FFF2-40B4-BE49-F238E27FC236}">
                  <a16:creationId xmlns:a16="http://schemas.microsoft.com/office/drawing/2014/main" id="{30F5A882-8B74-745E-F233-852432FD6337}"/>
                </a:ext>
              </a:extLst>
            </p:cNvPr>
            <p:cNvSpPr/>
            <p:nvPr/>
          </p:nvSpPr>
          <p:spPr>
            <a:xfrm>
              <a:off x="5414963" y="2738437"/>
              <a:ext cx="1042987" cy="190501"/>
            </a:xfrm>
            <a:prstGeom prst="fram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solidFill>
                  <a:schemeClr val="tx1"/>
                </a:solidFill>
              </a:endParaRPr>
            </a:p>
          </p:txBody>
        </p:sp>
        <p:sp>
          <p:nvSpPr>
            <p:cNvPr id="9" name="Frame 8">
              <a:extLst>
                <a:ext uri="{FF2B5EF4-FFF2-40B4-BE49-F238E27FC236}">
                  <a16:creationId xmlns:a16="http://schemas.microsoft.com/office/drawing/2014/main" id="{4926E192-28EC-D5A3-F9D4-8D25FC7B2866}"/>
                </a:ext>
              </a:extLst>
            </p:cNvPr>
            <p:cNvSpPr/>
            <p:nvPr/>
          </p:nvSpPr>
          <p:spPr>
            <a:xfrm>
              <a:off x="5519737" y="2990849"/>
              <a:ext cx="1152525" cy="190501"/>
            </a:xfrm>
            <a:prstGeom prst="fram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solidFill>
                  <a:schemeClr val="tx1"/>
                </a:solidFill>
              </a:endParaRPr>
            </a:p>
          </p:txBody>
        </p:sp>
      </p:grpSp>
    </p:spTree>
    <p:extLst>
      <p:ext uri="{BB962C8B-B14F-4D97-AF65-F5344CB8AC3E}">
        <p14:creationId xmlns:p14="http://schemas.microsoft.com/office/powerpoint/2010/main" val="133919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B8A2C-EEA8-65F6-5FFE-582F45845FE9}"/>
              </a:ext>
            </a:extLst>
          </p:cNvPr>
          <p:cNvSpPr>
            <a:spLocks noGrp="1"/>
          </p:cNvSpPr>
          <p:nvPr>
            <p:ph idx="1"/>
          </p:nvPr>
        </p:nvSpPr>
        <p:spPr>
          <a:xfrm>
            <a:off x="485854" y="365093"/>
            <a:ext cx="5534700" cy="6090028"/>
          </a:xfrm>
        </p:spPr>
        <p:txBody>
          <a:bodyPr>
            <a:normAutofit/>
          </a:bodyPr>
          <a:lstStyle/>
          <a:p>
            <a:r>
              <a:rPr lang="en-CA" sz="1600" b="1" dirty="0"/>
              <a:t>Resource Allocation Project </a:t>
            </a:r>
            <a:r>
              <a:rPr lang="en-CA" sz="1600" dirty="0"/>
              <a:t>: Compute Canada resources are made available to PIs and their research group (not to individuals) through </a:t>
            </a:r>
            <a:r>
              <a:rPr lang="en-CA" sz="1600" b="1" dirty="0"/>
              <a:t>RAP</a:t>
            </a:r>
            <a:r>
              <a:rPr lang="en-CA" sz="1600" dirty="0"/>
              <a:t>. Each RAP is identified by a </a:t>
            </a:r>
            <a:r>
              <a:rPr lang="en-CA" sz="1600" b="1" dirty="0"/>
              <a:t>RAPI</a:t>
            </a:r>
            <a:r>
              <a:rPr lang="en-CA" sz="1600" dirty="0"/>
              <a:t> and an associated group name. Researchers are usually working on at least one research project. In general, there are two main types of RAPs:</a:t>
            </a:r>
          </a:p>
          <a:p>
            <a:pPr lvl="1"/>
            <a:r>
              <a:rPr lang="en-CA" sz="1400" b="1" dirty="0">
                <a:solidFill>
                  <a:schemeClr val="accent6"/>
                </a:solidFill>
              </a:rPr>
              <a:t>Default RAP</a:t>
            </a:r>
            <a:r>
              <a:rPr lang="en-CA" sz="1400" dirty="0"/>
              <a:t>: A default RAP is automatically created when a PI role is activated. Default and Rapid Access Service quotas for storage and cloud resources are managed via this default RAP. The Default RAP allows PIs and sponsored users to make opportunistic use of computing resources with the default (that is, the lowest) priority. On CCDB, it uses the convention </a:t>
            </a:r>
            <a:r>
              <a:rPr lang="en-CA" sz="1400" b="1" dirty="0">
                <a:solidFill>
                  <a:schemeClr val="accent6"/>
                </a:solidFill>
              </a:rPr>
              <a:t>def-</a:t>
            </a:r>
            <a:r>
              <a:rPr lang="en-CA" sz="1400" b="1" dirty="0" err="1">
                <a:solidFill>
                  <a:schemeClr val="accent6"/>
                </a:solidFill>
              </a:rPr>
              <a:t>profname</a:t>
            </a:r>
            <a:r>
              <a:rPr lang="en-CA" sz="1400" dirty="0"/>
              <a:t>.</a:t>
            </a:r>
          </a:p>
          <a:p>
            <a:pPr lvl="1"/>
            <a:r>
              <a:rPr lang="en-CA" sz="1400" b="1" dirty="0">
                <a:solidFill>
                  <a:schemeClr val="accent3"/>
                </a:solidFill>
              </a:rPr>
              <a:t>RAC RAP</a:t>
            </a:r>
            <a:r>
              <a:rPr lang="en-CA" sz="1400" dirty="0"/>
              <a:t>: This RAP is created when the PI receives an award through any of the Resource Allocation Competitions. The RAC RAPI typically takes the form abc-123-ab, with an associated group name typically of the form of </a:t>
            </a:r>
            <a:r>
              <a:rPr lang="en-CA" sz="1400" b="1" dirty="0" err="1">
                <a:solidFill>
                  <a:schemeClr val="accent3"/>
                </a:solidFill>
              </a:rPr>
              <a:t>rrg</a:t>
            </a:r>
            <a:r>
              <a:rPr lang="en-CA" sz="1400" b="1" dirty="0">
                <a:solidFill>
                  <a:schemeClr val="accent3"/>
                </a:solidFill>
              </a:rPr>
              <a:t>-</a:t>
            </a:r>
            <a:r>
              <a:rPr lang="en-CA" sz="1400" b="1" dirty="0" err="1">
                <a:solidFill>
                  <a:schemeClr val="accent3"/>
                </a:solidFill>
              </a:rPr>
              <a:t>profname</a:t>
            </a:r>
            <a:r>
              <a:rPr lang="en-CA" sz="1400" b="1" dirty="0">
                <a:solidFill>
                  <a:schemeClr val="accent3"/>
                </a:solidFill>
              </a:rPr>
              <a:t>-xx</a:t>
            </a:r>
            <a:r>
              <a:rPr lang="en-CA" sz="1400" dirty="0"/>
              <a:t> or </a:t>
            </a:r>
            <a:r>
              <a:rPr lang="en-CA" sz="1400" dirty="0" err="1"/>
              <a:t>rpp</a:t>
            </a:r>
            <a:r>
              <a:rPr lang="en-CA" sz="1400" dirty="0"/>
              <a:t>-</a:t>
            </a:r>
            <a:r>
              <a:rPr lang="en-CA" sz="1400" dirty="0" err="1"/>
              <a:t>profname</a:t>
            </a:r>
            <a:r>
              <a:rPr lang="en-CA" sz="1400" dirty="0"/>
              <a:t>-xx for HPC allocations, and </a:t>
            </a:r>
            <a:r>
              <a:rPr lang="en-CA" sz="1400" dirty="0" err="1"/>
              <a:t>crg</a:t>
            </a:r>
            <a:r>
              <a:rPr lang="en-CA" sz="1400" dirty="0"/>
              <a:t>-</a:t>
            </a:r>
            <a:r>
              <a:rPr lang="en-CA" sz="1400" dirty="0" err="1"/>
              <a:t>profname</a:t>
            </a:r>
            <a:r>
              <a:rPr lang="en-CA" sz="1400" dirty="0"/>
              <a:t>-xx or </a:t>
            </a:r>
            <a:r>
              <a:rPr lang="en-CA" sz="1400" dirty="0" err="1"/>
              <a:t>cpp</a:t>
            </a:r>
            <a:r>
              <a:rPr lang="en-CA" sz="1400" dirty="0"/>
              <a:t>-</a:t>
            </a:r>
            <a:r>
              <a:rPr lang="en-CA" sz="1400" dirty="0" err="1"/>
              <a:t>profname</a:t>
            </a:r>
            <a:r>
              <a:rPr lang="en-CA" sz="1400" dirty="0"/>
              <a:t>-xx for Cloud allocations, depending on the competition.</a:t>
            </a:r>
          </a:p>
          <a:p>
            <a:endParaRPr lang="en-CA" sz="3200" dirty="0"/>
          </a:p>
        </p:txBody>
      </p:sp>
      <p:grpSp>
        <p:nvGrpSpPr>
          <p:cNvPr id="4" name="Group 3">
            <a:extLst>
              <a:ext uri="{FF2B5EF4-FFF2-40B4-BE49-F238E27FC236}">
                <a16:creationId xmlns:a16="http://schemas.microsoft.com/office/drawing/2014/main" id="{828F1138-9E00-D678-4595-3BF190A50897}"/>
              </a:ext>
            </a:extLst>
          </p:cNvPr>
          <p:cNvGrpSpPr/>
          <p:nvPr/>
        </p:nvGrpSpPr>
        <p:grpSpPr>
          <a:xfrm>
            <a:off x="6096000" y="177941"/>
            <a:ext cx="5834342" cy="6250108"/>
            <a:chOff x="5353049" y="231034"/>
            <a:chExt cx="6734175" cy="7047774"/>
          </a:xfrm>
        </p:grpSpPr>
        <p:pic>
          <p:nvPicPr>
            <p:cNvPr id="5" name="Picture 4">
              <a:extLst>
                <a:ext uri="{FF2B5EF4-FFF2-40B4-BE49-F238E27FC236}">
                  <a16:creationId xmlns:a16="http://schemas.microsoft.com/office/drawing/2014/main" id="{0EB52A41-7268-6405-B2B8-E5D2AB19F2C0}"/>
                </a:ext>
              </a:extLst>
            </p:cNvPr>
            <p:cNvPicPr>
              <a:picLocks noChangeAspect="1"/>
            </p:cNvPicPr>
            <p:nvPr/>
          </p:nvPicPr>
          <p:blipFill rotWithShape="1">
            <a:blip r:embed="rId2"/>
            <a:srcRect l="7231" t="17059" r="22426" b="4902"/>
            <a:stretch/>
          </p:blipFill>
          <p:spPr>
            <a:xfrm>
              <a:off x="5367337" y="2619372"/>
              <a:ext cx="6719887" cy="4659436"/>
            </a:xfrm>
            <a:prstGeom prst="rect">
              <a:avLst/>
            </a:prstGeom>
          </p:spPr>
        </p:pic>
        <p:pic>
          <p:nvPicPr>
            <p:cNvPr id="6" name="Picture 5">
              <a:extLst>
                <a:ext uri="{FF2B5EF4-FFF2-40B4-BE49-F238E27FC236}">
                  <a16:creationId xmlns:a16="http://schemas.microsoft.com/office/drawing/2014/main" id="{72F730D2-B04A-AE42-8DA7-B579B8BF3ADD}"/>
                </a:ext>
              </a:extLst>
            </p:cNvPr>
            <p:cNvPicPr>
              <a:picLocks noChangeAspect="1"/>
            </p:cNvPicPr>
            <p:nvPr/>
          </p:nvPicPr>
          <p:blipFill rotWithShape="1">
            <a:blip r:embed="rId3"/>
            <a:srcRect l="13919" t="15881" r="15442" b="7747"/>
            <a:stretch/>
          </p:blipFill>
          <p:spPr>
            <a:xfrm>
              <a:off x="5353049" y="231034"/>
              <a:ext cx="6734175" cy="4550516"/>
            </a:xfrm>
            <a:prstGeom prst="rect">
              <a:avLst/>
            </a:prstGeom>
          </p:spPr>
        </p:pic>
        <p:sp>
          <p:nvSpPr>
            <p:cNvPr id="10" name="Frame 9">
              <a:extLst>
                <a:ext uri="{FF2B5EF4-FFF2-40B4-BE49-F238E27FC236}">
                  <a16:creationId xmlns:a16="http://schemas.microsoft.com/office/drawing/2014/main" id="{949E36F8-5013-48BA-04A0-F9C1E9A08874}"/>
                </a:ext>
              </a:extLst>
            </p:cNvPr>
            <p:cNvSpPr/>
            <p:nvPr/>
          </p:nvSpPr>
          <p:spPr>
            <a:xfrm>
              <a:off x="5519736" y="3581400"/>
              <a:ext cx="1614489" cy="190501"/>
            </a:xfrm>
            <a:prstGeom prst="fram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solidFill>
                  <a:schemeClr val="tx1"/>
                </a:solidFill>
              </a:endParaRPr>
            </a:p>
          </p:txBody>
        </p:sp>
        <p:sp>
          <p:nvSpPr>
            <p:cNvPr id="11" name="Frame 10">
              <a:extLst>
                <a:ext uri="{FF2B5EF4-FFF2-40B4-BE49-F238E27FC236}">
                  <a16:creationId xmlns:a16="http://schemas.microsoft.com/office/drawing/2014/main" id="{3E14CA6D-A421-DE4E-470F-2EA4379AF9AB}"/>
                </a:ext>
              </a:extLst>
            </p:cNvPr>
            <p:cNvSpPr/>
            <p:nvPr/>
          </p:nvSpPr>
          <p:spPr>
            <a:xfrm>
              <a:off x="5519736" y="3895725"/>
              <a:ext cx="690563" cy="147983"/>
            </a:xfrm>
            <a:prstGeom prst="fram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solidFill>
                  <a:schemeClr val="tx1"/>
                </a:solidFill>
              </a:endParaRPr>
            </a:p>
          </p:txBody>
        </p:sp>
      </p:grpSp>
      <p:sp>
        <p:nvSpPr>
          <p:cNvPr id="20" name="Frame 19">
            <a:extLst>
              <a:ext uri="{FF2B5EF4-FFF2-40B4-BE49-F238E27FC236}">
                <a16:creationId xmlns:a16="http://schemas.microsoft.com/office/drawing/2014/main" id="{8A5F461F-44A2-91F4-DA6A-9486CF363ACD}"/>
              </a:ext>
            </a:extLst>
          </p:cNvPr>
          <p:cNvSpPr/>
          <p:nvPr/>
        </p:nvSpPr>
        <p:spPr>
          <a:xfrm>
            <a:off x="6807681" y="3589867"/>
            <a:ext cx="598289" cy="131234"/>
          </a:xfrm>
          <a:prstGeom prst="fram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solidFill>
                <a:schemeClr val="tx1"/>
              </a:solidFill>
            </a:endParaRPr>
          </a:p>
        </p:txBody>
      </p:sp>
      <p:sp>
        <p:nvSpPr>
          <p:cNvPr id="21" name="Frame 20">
            <a:extLst>
              <a:ext uri="{FF2B5EF4-FFF2-40B4-BE49-F238E27FC236}">
                <a16:creationId xmlns:a16="http://schemas.microsoft.com/office/drawing/2014/main" id="{34ECC944-9B87-848F-754B-5DE89EA79EA7}"/>
              </a:ext>
            </a:extLst>
          </p:cNvPr>
          <p:cNvSpPr/>
          <p:nvPr/>
        </p:nvSpPr>
        <p:spPr>
          <a:xfrm>
            <a:off x="6838703" y="3816413"/>
            <a:ext cx="637364" cy="131234"/>
          </a:xfrm>
          <a:prstGeom prst="fram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356132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DB6F-6185-677B-A3D7-F066ECBA079B}"/>
              </a:ext>
            </a:extLst>
          </p:cNvPr>
          <p:cNvSpPr>
            <a:spLocks noGrp="1"/>
          </p:cNvSpPr>
          <p:nvPr>
            <p:ph type="title"/>
          </p:nvPr>
        </p:nvSpPr>
        <p:spPr/>
        <p:txBody>
          <a:bodyPr/>
          <a:lstStyle/>
          <a:p>
            <a:r>
              <a:rPr lang="en-CA" dirty="0"/>
              <a:t>Connect to the cluster via SSH</a:t>
            </a:r>
          </a:p>
        </p:txBody>
      </p:sp>
      <p:sp>
        <p:nvSpPr>
          <p:cNvPr id="3" name="Content Placeholder 2">
            <a:extLst>
              <a:ext uri="{FF2B5EF4-FFF2-40B4-BE49-F238E27FC236}">
                <a16:creationId xmlns:a16="http://schemas.microsoft.com/office/drawing/2014/main" id="{84685DAC-EBFD-85B9-DEE7-77714B5A08AF}"/>
              </a:ext>
            </a:extLst>
          </p:cNvPr>
          <p:cNvSpPr>
            <a:spLocks noGrp="1"/>
          </p:cNvSpPr>
          <p:nvPr>
            <p:ph idx="1"/>
          </p:nvPr>
        </p:nvSpPr>
        <p:spPr/>
        <p:txBody>
          <a:bodyPr/>
          <a:lstStyle/>
          <a:p>
            <a:r>
              <a:rPr lang="en-CA" dirty="0"/>
              <a:t>Before connecting to the clusters via the command line, you need to connect your computer via an </a:t>
            </a:r>
            <a:r>
              <a:rPr lang="en-CA" dirty="0" err="1"/>
              <a:t>ssh</a:t>
            </a:r>
            <a:r>
              <a:rPr lang="en-CA" dirty="0"/>
              <a:t> public key.</a:t>
            </a:r>
          </a:p>
          <a:p>
            <a:r>
              <a:rPr lang="en-CA" dirty="0"/>
              <a:t>You probably have one already. If that is the case, instructions to link your current key start at slide (number)</a:t>
            </a:r>
          </a:p>
          <a:p>
            <a:r>
              <a:rPr lang="en-CA" dirty="0"/>
              <a:t>If you do not have a key, you can generate one and then link it</a:t>
            </a:r>
          </a:p>
        </p:txBody>
      </p:sp>
    </p:spTree>
    <p:extLst>
      <p:ext uri="{BB962C8B-B14F-4D97-AF65-F5344CB8AC3E}">
        <p14:creationId xmlns:p14="http://schemas.microsoft.com/office/powerpoint/2010/main" val="127283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14AC-4B62-A5DD-E517-0C2A822BCAB0}"/>
              </a:ext>
            </a:extLst>
          </p:cNvPr>
          <p:cNvSpPr>
            <a:spLocks noGrp="1"/>
          </p:cNvSpPr>
          <p:nvPr>
            <p:ph type="title"/>
          </p:nvPr>
        </p:nvSpPr>
        <p:spPr/>
        <p:txBody>
          <a:bodyPr>
            <a:normAutofit fontScale="90000"/>
          </a:bodyPr>
          <a:lstStyle/>
          <a:p>
            <a:r>
              <a:rPr lang="en-CA" dirty="0"/>
              <a:t>Mac/Linux users: generate a public key to secure shell (</a:t>
            </a:r>
            <a:r>
              <a:rPr lang="en-CA" dirty="0" err="1"/>
              <a:t>ssh</a:t>
            </a:r>
            <a:r>
              <a:rPr lang="en-CA" dirty="0"/>
              <a:t>) connect to the clusters</a:t>
            </a:r>
          </a:p>
        </p:txBody>
      </p:sp>
      <p:sp>
        <p:nvSpPr>
          <p:cNvPr id="3" name="Content Placeholder 2">
            <a:extLst>
              <a:ext uri="{FF2B5EF4-FFF2-40B4-BE49-F238E27FC236}">
                <a16:creationId xmlns:a16="http://schemas.microsoft.com/office/drawing/2014/main" id="{BE233132-3D5D-E472-D94F-A2784462426E}"/>
              </a:ext>
            </a:extLst>
          </p:cNvPr>
          <p:cNvSpPr>
            <a:spLocks noGrp="1"/>
          </p:cNvSpPr>
          <p:nvPr>
            <p:ph idx="1"/>
          </p:nvPr>
        </p:nvSpPr>
        <p:spPr>
          <a:xfrm>
            <a:off x="458694" y="1949450"/>
            <a:ext cx="5163630" cy="4195763"/>
          </a:xfrm>
        </p:spPr>
        <p:txBody>
          <a:bodyPr>
            <a:normAutofit fontScale="92500" lnSpcReduction="10000"/>
          </a:bodyPr>
          <a:lstStyle/>
          <a:p>
            <a:r>
              <a:rPr lang="en-CA" dirty="0"/>
              <a:t>In mac</a:t>
            </a:r>
          </a:p>
          <a:p>
            <a:r>
              <a:rPr lang="en-CA" dirty="0">
                <a:hlinkClick r:id="rId2"/>
              </a:rPr>
              <a:t>https://docs.alliancecan.ca/wiki/SSH_Keys#Best_practices_for_key_pairs</a:t>
            </a:r>
            <a:r>
              <a:rPr lang="en-CA" dirty="0"/>
              <a:t> </a:t>
            </a:r>
          </a:p>
          <a:p>
            <a:r>
              <a:rPr lang="en-CA" dirty="0">
                <a:hlinkClick r:id="rId3"/>
              </a:rPr>
              <a:t>https://docs.alliancecan.ca/wiki/SSH_Keys#Using_the_authorized_keys_file</a:t>
            </a:r>
            <a:r>
              <a:rPr lang="en-CA" dirty="0"/>
              <a:t> </a:t>
            </a:r>
          </a:p>
          <a:p>
            <a:r>
              <a:rPr lang="en-CA" dirty="0">
                <a:hlinkClick r:id="rId4"/>
              </a:rPr>
              <a:t>https://docs.alliancecan.ca/wiki/Using_SSH_keys_in_Linux</a:t>
            </a:r>
            <a:r>
              <a:rPr lang="en-CA" dirty="0"/>
              <a:t> </a:t>
            </a:r>
          </a:p>
        </p:txBody>
      </p:sp>
    </p:spTree>
    <p:extLst>
      <p:ext uri="{BB962C8B-B14F-4D97-AF65-F5344CB8AC3E}">
        <p14:creationId xmlns:p14="http://schemas.microsoft.com/office/powerpoint/2010/main" val="333765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FFF0-A2EF-5D33-9A53-9240D76C7ABF}"/>
              </a:ext>
            </a:extLst>
          </p:cNvPr>
          <p:cNvSpPr>
            <a:spLocks noGrp="1"/>
          </p:cNvSpPr>
          <p:nvPr>
            <p:ph type="title"/>
          </p:nvPr>
        </p:nvSpPr>
        <p:spPr/>
        <p:txBody>
          <a:bodyPr>
            <a:normAutofit fontScale="90000"/>
          </a:bodyPr>
          <a:lstStyle/>
          <a:p>
            <a:r>
              <a:rPr lang="en-CA" dirty="0"/>
              <a:t>Windows users: generate a public key to secure shell (</a:t>
            </a:r>
            <a:r>
              <a:rPr lang="en-CA" dirty="0" err="1"/>
              <a:t>ssh</a:t>
            </a:r>
            <a:r>
              <a:rPr lang="en-CA" dirty="0"/>
              <a:t>) connect to the clusters</a:t>
            </a:r>
          </a:p>
        </p:txBody>
      </p:sp>
      <p:sp>
        <p:nvSpPr>
          <p:cNvPr id="4" name="Content Placeholder 2">
            <a:extLst>
              <a:ext uri="{FF2B5EF4-FFF2-40B4-BE49-F238E27FC236}">
                <a16:creationId xmlns:a16="http://schemas.microsoft.com/office/drawing/2014/main" id="{8AF624BF-93B9-722E-DEF1-4E07D49F4112}"/>
              </a:ext>
            </a:extLst>
          </p:cNvPr>
          <p:cNvSpPr txBox="1">
            <a:spLocks/>
          </p:cNvSpPr>
          <p:nvPr/>
        </p:nvSpPr>
        <p:spPr>
          <a:xfrm>
            <a:off x="458694" y="2035947"/>
            <a:ext cx="5163630"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In Windows</a:t>
            </a:r>
          </a:p>
        </p:txBody>
      </p:sp>
    </p:spTree>
    <p:extLst>
      <p:ext uri="{BB962C8B-B14F-4D97-AF65-F5344CB8AC3E}">
        <p14:creationId xmlns:p14="http://schemas.microsoft.com/office/powerpoint/2010/main" val="115496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0572-73DB-374A-E0F8-A9D00785909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E58FC10-3019-8B89-247D-D9231286CA24}"/>
              </a:ext>
            </a:extLst>
          </p:cNvPr>
          <p:cNvSpPr>
            <a:spLocks noGrp="1"/>
          </p:cNvSpPr>
          <p:nvPr>
            <p:ph idx="1"/>
          </p:nvPr>
        </p:nvSpPr>
        <p:spPr/>
        <p:txBody>
          <a:bodyPr>
            <a:normAutofit fontScale="62500" lnSpcReduction="20000"/>
          </a:bodyPr>
          <a:lstStyle/>
          <a:p>
            <a:r>
              <a:rPr lang="en-CA" dirty="0"/>
              <a:t>[</a:t>
            </a:r>
            <a:r>
              <a:rPr lang="en-CA" dirty="0" err="1"/>
              <a:t>name@server</a:t>
            </a:r>
            <a:r>
              <a:rPr lang="en-CA" dirty="0"/>
              <a:t> ~]$ </a:t>
            </a:r>
            <a:r>
              <a:rPr lang="en-CA" dirty="0" err="1"/>
              <a:t>ssh</a:t>
            </a:r>
            <a:r>
              <a:rPr lang="en-CA" dirty="0"/>
              <a:t> -Y </a:t>
            </a:r>
            <a:r>
              <a:rPr lang="en-CA" dirty="0" err="1"/>
              <a:t>username@machine_name</a:t>
            </a:r>
            <a:endParaRPr lang="en-CA" dirty="0"/>
          </a:p>
          <a:p>
            <a:endParaRPr lang="en-CA" dirty="0"/>
          </a:p>
          <a:p>
            <a:endParaRPr lang="en-CA" dirty="0"/>
          </a:p>
          <a:p>
            <a:pPr algn="l"/>
            <a:r>
              <a:rPr lang="en-CA" b="0" i="0" dirty="0">
                <a:solidFill>
                  <a:srgbClr val="202122"/>
                </a:solidFill>
                <a:effectLst/>
                <a:latin typeface="Arial" panose="020B0604020202020204" pitchFamily="34" charset="0"/>
              </a:rPr>
              <a:t>The first time that you connect to a remote machine you'll be asked to store a copy locally of its "host key", a unique identifier that allows the </a:t>
            </a:r>
            <a:r>
              <a:rPr lang="en-CA" b="0" i="0" dirty="0" err="1">
                <a:solidFill>
                  <a:srgbClr val="202122"/>
                </a:solidFill>
                <a:effectLst/>
                <a:latin typeface="Arial" panose="020B0604020202020204" pitchFamily="34" charset="0"/>
              </a:rPr>
              <a:t>ssh</a:t>
            </a:r>
            <a:r>
              <a:rPr lang="en-CA" b="0" i="0" dirty="0">
                <a:solidFill>
                  <a:srgbClr val="202122"/>
                </a:solidFill>
                <a:effectLst/>
                <a:latin typeface="Arial" panose="020B0604020202020204" pitchFamily="34" charset="0"/>
              </a:rPr>
              <a:t> client to verify, when connecting next time, that this is the same machine.</a:t>
            </a:r>
          </a:p>
          <a:p>
            <a:pPr algn="l"/>
            <a:r>
              <a:rPr lang="en-CA" b="0" i="0" dirty="0">
                <a:solidFill>
                  <a:srgbClr val="202122"/>
                </a:solidFill>
                <a:effectLst/>
                <a:latin typeface="Arial" panose="020B0604020202020204" pitchFamily="34" charset="0"/>
              </a:rPr>
              <a:t>The option -Y shown above forwards X11 traffic which allows you to use graphical applications on the remote machine such as certain text editors. Note that to use graphical applications you also need to have an X11 server installed on your workstation. Under Linux an X11 server will normally already be installed, but users of macOS will typically need to install an external package such as such </a:t>
            </a:r>
            <a:r>
              <a:rPr lang="en-CA" b="1" i="0" u="none" strike="noStrike" dirty="0">
                <a:solidFill>
                  <a:srgbClr val="3366BB"/>
                </a:solidFill>
                <a:effectLst/>
                <a:latin typeface="Arial" panose="020B0604020202020204" pitchFamily="34" charset="0"/>
                <a:hlinkClick r:id="rId2"/>
              </a:rPr>
              <a:t>XQuartz</a:t>
            </a:r>
            <a:r>
              <a:rPr lang="en-CA" b="0" i="0" dirty="0">
                <a:solidFill>
                  <a:srgbClr val="202122"/>
                </a:solidFill>
                <a:effectLst/>
                <a:latin typeface="Arial" panose="020B0604020202020204" pitchFamily="34" charset="0"/>
              </a:rPr>
              <a:t>. Under windows, </a:t>
            </a:r>
            <a:r>
              <a:rPr lang="en-CA" b="0" i="0" dirty="0" err="1">
                <a:solidFill>
                  <a:srgbClr val="202122"/>
                </a:solidFill>
                <a:effectLst/>
                <a:latin typeface="Arial" panose="020B0604020202020204" pitchFamily="34" charset="0"/>
              </a:rPr>
              <a:t>MobaXterm</a:t>
            </a:r>
            <a:r>
              <a:rPr lang="en-CA" b="0" i="0" dirty="0">
                <a:solidFill>
                  <a:srgbClr val="202122"/>
                </a:solidFill>
                <a:effectLst/>
                <a:latin typeface="Arial" panose="020B0604020202020204" pitchFamily="34" charset="0"/>
              </a:rPr>
              <a:t> comes with an X11 server, while for PuTTY users, there is </a:t>
            </a:r>
            <a:r>
              <a:rPr lang="en-CA" b="1" i="0" u="none" strike="noStrike" dirty="0">
                <a:solidFill>
                  <a:srgbClr val="3366BB"/>
                </a:solidFill>
                <a:effectLst/>
                <a:latin typeface="Arial" panose="020B0604020202020204" pitchFamily="34" charset="0"/>
                <a:hlinkClick r:id="rId3"/>
              </a:rPr>
              <a:t>VcXsrv</a:t>
            </a:r>
            <a:r>
              <a:rPr lang="en-CA" b="0" i="0" dirty="0">
                <a:solidFill>
                  <a:srgbClr val="202122"/>
                </a:solidFill>
                <a:effectLst/>
                <a:latin typeface="Arial" panose="020B0604020202020204" pitchFamily="34" charset="0"/>
              </a:rPr>
              <a:t>.</a:t>
            </a:r>
          </a:p>
          <a:p>
            <a:br>
              <a:rPr lang="en-CA" dirty="0"/>
            </a:br>
            <a:endParaRPr lang="en-CA" dirty="0"/>
          </a:p>
        </p:txBody>
      </p:sp>
    </p:spTree>
    <p:extLst>
      <p:ext uri="{BB962C8B-B14F-4D97-AF65-F5344CB8AC3E}">
        <p14:creationId xmlns:p14="http://schemas.microsoft.com/office/powerpoint/2010/main" val="2723378956"/>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701</Words>
  <Application>Microsoft Macintosh PowerPoint</Application>
  <PresentationFormat>Widescreen</PresentationFormat>
  <Paragraphs>31</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AvenirNext LT Pro Medium</vt:lpstr>
      <vt:lpstr>Calibri</vt:lpstr>
      <vt:lpstr>Sabon Next LT</vt:lpstr>
      <vt:lpstr>DappledVTI</vt:lpstr>
      <vt:lpstr>Guide 101 to Computer Canada Database</vt:lpstr>
      <vt:lpstr>Access</vt:lpstr>
      <vt:lpstr>PowerPoint Presentation</vt:lpstr>
      <vt:lpstr>PowerPoint Presentation</vt:lpstr>
      <vt:lpstr>Connect to the cluster via SSH</vt:lpstr>
      <vt:lpstr>Mac/Linux users: generate a public key to secure shell (ssh) connect to the clusters</vt:lpstr>
      <vt:lpstr>Windows users: generate a public key to secure shell (ssh) connect to the clusters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101 to Computer Canada Database</dc:title>
  <dc:creator>Sara Correa García</dc:creator>
  <cp:lastModifiedBy>Sara Correa García</cp:lastModifiedBy>
  <cp:revision>2</cp:revision>
  <dcterms:created xsi:type="dcterms:W3CDTF">2022-09-13T18:06:35Z</dcterms:created>
  <dcterms:modified xsi:type="dcterms:W3CDTF">2022-10-28T15:09:07Z</dcterms:modified>
</cp:coreProperties>
</file>