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23202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6B5"/>
    <a:srgbClr val="F25B68"/>
    <a:srgbClr val="0A1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>
      <p:cViewPr varScale="1">
        <p:scale>
          <a:sx n="54" d="100"/>
          <a:sy n="54" d="100"/>
        </p:scale>
        <p:origin x="106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9DDE5-9DEF-4BF4-80F7-36DC4BEF3CFA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354138" y="1143000"/>
            <a:ext cx="9566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9D6B7-8900-4B95-A932-E74AB2F60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7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88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3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81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29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55725" y="1143000"/>
            <a:ext cx="95694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D6B7-8900-4B95-A932-E74AB2F60EF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80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55725" y="1143000"/>
            <a:ext cx="95694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D6B7-8900-4B95-A932-E74AB2F60EF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4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55725" y="1143000"/>
            <a:ext cx="95694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D6B7-8900-4B95-A932-E74AB2F60EF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61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355725" y="1143000"/>
            <a:ext cx="95694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9D6B7-8900-4B95-A932-E74AB2F60EF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32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0031" y="1178226"/>
            <a:ext cx="16740188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031" y="3781310"/>
            <a:ext cx="16740188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7" indent="0" algn="ctr">
              <a:buNone/>
              <a:defRPr sz="2100"/>
            </a:lvl2pPr>
            <a:lvl3pPr marL="959933" indent="0" algn="ctr">
              <a:buNone/>
              <a:defRPr sz="1890"/>
            </a:lvl3pPr>
            <a:lvl4pPr marL="1439900" indent="0" algn="ctr">
              <a:buNone/>
              <a:defRPr sz="1680"/>
            </a:lvl4pPr>
            <a:lvl5pPr marL="1919866" indent="0" algn="ctr">
              <a:buNone/>
              <a:defRPr sz="1680"/>
            </a:lvl5pPr>
            <a:lvl6pPr marL="2399832" indent="0" algn="ctr">
              <a:buNone/>
              <a:defRPr sz="1680"/>
            </a:lvl6pPr>
            <a:lvl7pPr marL="2879798" indent="0" algn="ctr">
              <a:buNone/>
              <a:defRPr sz="1680"/>
            </a:lvl7pPr>
            <a:lvl8pPr marL="3359765" indent="0" algn="ctr">
              <a:buNone/>
              <a:defRPr sz="1680"/>
            </a:lvl8pPr>
            <a:lvl9pPr marL="3839730" indent="0" algn="ctr">
              <a:buNone/>
              <a:defRPr sz="16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8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3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72929" y="383301"/>
            <a:ext cx="4812804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19" y="383301"/>
            <a:ext cx="14159409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78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40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92" y="1794830"/>
            <a:ext cx="1925121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92" y="4817879"/>
            <a:ext cx="1925121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6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3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79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3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26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517" y="1916484"/>
            <a:ext cx="9486106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9627" y="1916484"/>
            <a:ext cx="9486106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52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383297"/>
            <a:ext cx="19251216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427" y="1764836"/>
            <a:ext cx="9442511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7" indent="0">
              <a:buNone/>
              <a:defRPr sz="2100" b="1"/>
            </a:lvl2pPr>
            <a:lvl3pPr marL="959933" indent="0">
              <a:buNone/>
              <a:defRPr sz="1890" b="1"/>
            </a:lvl3pPr>
            <a:lvl4pPr marL="1439900" indent="0">
              <a:buNone/>
              <a:defRPr sz="1680" b="1"/>
            </a:lvl4pPr>
            <a:lvl5pPr marL="1919866" indent="0">
              <a:buNone/>
              <a:defRPr sz="1680" b="1"/>
            </a:lvl5pPr>
            <a:lvl6pPr marL="2399832" indent="0">
              <a:buNone/>
              <a:defRPr sz="1680" b="1"/>
            </a:lvl6pPr>
            <a:lvl7pPr marL="2879798" indent="0">
              <a:buNone/>
              <a:defRPr sz="1680" b="1"/>
            </a:lvl7pPr>
            <a:lvl8pPr marL="3359765" indent="0">
              <a:buNone/>
              <a:defRPr sz="1680" b="1"/>
            </a:lvl8pPr>
            <a:lvl9pPr marL="3839730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427" y="2629753"/>
            <a:ext cx="9442511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99629" y="1764836"/>
            <a:ext cx="948901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7" indent="0">
              <a:buNone/>
              <a:defRPr sz="2100" b="1"/>
            </a:lvl2pPr>
            <a:lvl3pPr marL="959933" indent="0">
              <a:buNone/>
              <a:defRPr sz="1890" b="1"/>
            </a:lvl3pPr>
            <a:lvl4pPr marL="1439900" indent="0">
              <a:buNone/>
              <a:defRPr sz="1680" b="1"/>
            </a:lvl4pPr>
            <a:lvl5pPr marL="1919866" indent="0">
              <a:buNone/>
              <a:defRPr sz="1680" b="1"/>
            </a:lvl5pPr>
            <a:lvl6pPr marL="2399832" indent="0">
              <a:buNone/>
              <a:defRPr sz="1680" b="1"/>
            </a:lvl6pPr>
            <a:lvl7pPr marL="2879798" indent="0">
              <a:buNone/>
              <a:defRPr sz="1680" b="1"/>
            </a:lvl7pPr>
            <a:lvl8pPr marL="3359765" indent="0">
              <a:buNone/>
              <a:defRPr sz="1680" b="1"/>
            </a:lvl8pPr>
            <a:lvl9pPr marL="3839730" indent="0">
              <a:buNone/>
              <a:defRPr sz="16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99629" y="2629753"/>
            <a:ext cx="9489013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5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84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7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7" y="479954"/>
            <a:ext cx="719886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14" y="1036569"/>
            <a:ext cx="11299627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7" y="2159796"/>
            <a:ext cx="719886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7" indent="0">
              <a:buNone/>
              <a:defRPr sz="1470"/>
            </a:lvl2pPr>
            <a:lvl3pPr marL="959933" indent="0">
              <a:buNone/>
              <a:defRPr sz="1260"/>
            </a:lvl3pPr>
            <a:lvl4pPr marL="1439900" indent="0">
              <a:buNone/>
              <a:defRPr sz="1050"/>
            </a:lvl4pPr>
            <a:lvl5pPr marL="1919866" indent="0">
              <a:buNone/>
              <a:defRPr sz="1050"/>
            </a:lvl5pPr>
            <a:lvl6pPr marL="2399832" indent="0">
              <a:buNone/>
              <a:defRPr sz="1050"/>
            </a:lvl6pPr>
            <a:lvl7pPr marL="2879798" indent="0">
              <a:buNone/>
              <a:defRPr sz="1050"/>
            </a:lvl7pPr>
            <a:lvl8pPr marL="3359765" indent="0">
              <a:buNone/>
              <a:defRPr sz="1050"/>
            </a:lvl8pPr>
            <a:lvl9pPr marL="3839730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43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7" y="479954"/>
            <a:ext cx="7198861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89014" y="1036569"/>
            <a:ext cx="11299627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7" indent="0">
              <a:buNone/>
              <a:defRPr sz="2939"/>
            </a:lvl2pPr>
            <a:lvl3pPr marL="959933" indent="0">
              <a:buNone/>
              <a:defRPr sz="2520"/>
            </a:lvl3pPr>
            <a:lvl4pPr marL="1439900" indent="0">
              <a:buNone/>
              <a:defRPr sz="2100"/>
            </a:lvl4pPr>
            <a:lvl5pPr marL="1919866" indent="0">
              <a:buNone/>
              <a:defRPr sz="2100"/>
            </a:lvl5pPr>
            <a:lvl6pPr marL="2399832" indent="0">
              <a:buNone/>
              <a:defRPr sz="2100"/>
            </a:lvl6pPr>
            <a:lvl7pPr marL="2879798" indent="0">
              <a:buNone/>
              <a:defRPr sz="2100"/>
            </a:lvl7pPr>
            <a:lvl8pPr marL="3359765" indent="0">
              <a:buNone/>
              <a:defRPr sz="2100"/>
            </a:lvl8pPr>
            <a:lvl9pPr marL="3839730" indent="0">
              <a:buNone/>
              <a:defRPr sz="21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7" y="2159796"/>
            <a:ext cx="7198861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7" indent="0">
              <a:buNone/>
              <a:defRPr sz="1470"/>
            </a:lvl2pPr>
            <a:lvl3pPr marL="959933" indent="0">
              <a:buNone/>
              <a:defRPr sz="1260"/>
            </a:lvl3pPr>
            <a:lvl4pPr marL="1439900" indent="0">
              <a:buNone/>
              <a:defRPr sz="1050"/>
            </a:lvl4pPr>
            <a:lvl5pPr marL="1919866" indent="0">
              <a:buNone/>
              <a:defRPr sz="1050"/>
            </a:lvl5pPr>
            <a:lvl6pPr marL="2399832" indent="0">
              <a:buNone/>
              <a:defRPr sz="1050"/>
            </a:lvl6pPr>
            <a:lvl7pPr marL="2879798" indent="0">
              <a:buNone/>
              <a:defRPr sz="1050"/>
            </a:lvl7pPr>
            <a:lvl8pPr marL="3359765" indent="0">
              <a:buNone/>
              <a:defRPr sz="1050"/>
            </a:lvl8pPr>
            <a:lvl9pPr marL="3839730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517" y="383297"/>
            <a:ext cx="1925121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517" y="1916484"/>
            <a:ext cx="1925121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4517" y="6672701"/>
            <a:ext cx="502205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2E6CF-E6AE-4761-8953-4FAB42C5FE98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3583" y="6672701"/>
            <a:ext cx="753308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63677" y="6672701"/>
            <a:ext cx="502205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D934-E9A5-488D-AC7D-8FDBF02F89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2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3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3" indent="-239983" algn="l" defTabSz="959933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49" indent="-239983" algn="l" defTabSz="95993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15" indent="-239983" algn="l" defTabSz="95993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82" indent="-239983" algn="l" defTabSz="95993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49" indent="-239983" algn="l" defTabSz="95993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15" indent="-239983" algn="l" defTabSz="95993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82" indent="-239983" algn="l" defTabSz="95993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48" indent="-239983" algn="l" defTabSz="95993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14" indent="-239983" algn="l" defTabSz="95993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7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3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0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66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32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98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65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30" algn="l" defTabSz="959933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legalco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legalco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legalc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C06FF43-674C-413F-A0DF-214949293626}"/>
              </a:ext>
            </a:extLst>
          </p:cNvPr>
          <p:cNvCxnSpPr>
            <a:cxnSpLocks/>
          </p:cNvCxnSpPr>
          <p:nvPr/>
        </p:nvCxnSpPr>
        <p:spPr>
          <a:xfrm flipH="1" flipV="1">
            <a:off x="1008059" y="2516008"/>
            <a:ext cx="17239" cy="955851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4F72110-6C9C-4D79-99A8-2F50C9C5B6DC}"/>
              </a:ext>
            </a:extLst>
          </p:cNvPr>
          <p:cNvCxnSpPr>
            <a:cxnSpLocks/>
          </p:cNvCxnSpPr>
          <p:nvPr/>
        </p:nvCxnSpPr>
        <p:spPr>
          <a:xfrm flipV="1">
            <a:off x="1013177" y="1976437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1F4208D-E770-4CAD-80CE-3772587958D8}"/>
              </a:ext>
            </a:extLst>
          </p:cNvPr>
          <p:cNvCxnSpPr>
            <a:cxnSpLocks/>
          </p:cNvCxnSpPr>
          <p:nvPr/>
        </p:nvCxnSpPr>
        <p:spPr>
          <a:xfrm>
            <a:off x="2616689" y="1975622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A6A0B49-F8F6-468D-9F17-E231CB79C1B9}"/>
              </a:ext>
            </a:extLst>
          </p:cNvPr>
          <p:cNvCxnSpPr>
            <a:cxnSpLocks/>
          </p:cNvCxnSpPr>
          <p:nvPr/>
        </p:nvCxnSpPr>
        <p:spPr>
          <a:xfrm>
            <a:off x="7733776" y="2003031"/>
            <a:ext cx="944959" cy="512977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0E69A61-C7B9-4025-88B5-AFE9738B7F12}"/>
              </a:ext>
            </a:extLst>
          </p:cNvPr>
          <p:cNvCxnSpPr>
            <a:cxnSpLocks/>
          </p:cNvCxnSpPr>
          <p:nvPr/>
        </p:nvCxnSpPr>
        <p:spPr>
          <a:xfrm>
            <a:off x="12815426" y="1971607"/>
            <a:ext cx="944959" cy="512977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D21035-17C8-45B1-82F0-43B4162AB1FB}"/>
              </a:ext>
            </a:extLst>
          </p:cNvPr>
          <p:cNvCxnSpPr>
            <a:cxnSpLocks/>
          </p:cNvCxnSpPr>
          <p:nvPr/>
        </p:nvCxnSpPr>
        <p:spPr>
          <a:xfrm flipV="1">
            <a:off x="6101846" y="2000288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19390A-7A17-487C-8281-4C76BFD37B78}"/>
              </a:ext>
            </a:extLst>
          </p:cNvPr>
          <p:cNvCxnSpPr>
            <a:cxnSpLocks/>
          </p:cNvCxnSpPr>
          <p:nvPr/>
        </p:nvCxnSpPr>
        <p:spPr>
          <a:xfrm flipV="1">
            <a:off x="11218932" y="1987428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0375F09-9F2B-4381-B6FD-0B89696A161C}"/>
              </a:ext>
            </a:extLst>
          </p:cNvPr>
          <p:cNvCxnSpPr>
            <a:cxnSpLocks/>
          </p:cNvCxnSpPr>
          <p:nvPr/>
        </p:nvCxnSpPr>
        <p:spPr>
          <a:xfrm flipV="1">
            <a:off x="8680621" y="2504423"/>
            <a:ext cx="0" cy="146824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90E01C4-E14E-4A2F-8A33-FD635345BEE6}"/>
              </a:ext>
            </a:extLst>
          </p:cNvPr>
          <p:cNvCxnSpPr>
            <a:cxnSpLocks/>
          </p:cNvCxnSpPr>
          <p:nvPr/>
        </p:nvCxnSpPr>
        <p:spPr>
          <a:xfrm flipV="1">
            <a:off x="11180259" y="2520247"/>
            <a:ext cx="30324" cy="149316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026FD25-CB49-490E-BD18-E5D4AD98C988}"/>
              </a:ext>
            </a:extLst>
          </p:cNvPr>
          <p:cNvCxnSpPr>
            <a:cxnSpLocks/>
          </p:cNvCxnSpPr>
          <p:nvPr/>
        </p:nvCxnSpPr>
        <p:spPr>
          <a:xfrm>
            <a:off x="8678735" y="4013413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B959DBA-6BC5-434A-92E1-7D3205BD002A}"/>
              </a:ext>
            </a:extLst>
          </p:cNvPr>
          <p:cNvSpPr/>
          <p:nvPr/>
        </p:nvSpPr>
        <p:spPr>
          <a:xfrm>
            <a:off x="633688" y="3353073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2477D87-939E-403E-8957-CB5E1C6BF878}"/>
              </a:ext>
            </a:extLst>
          </p:cNvPr>
          <p:cNvSpPr/>
          <p:nvPr/>
        </p:nvSpPr>
        <p:spPr>
          <a:xfrm>
            <a:off x="1977377" y="162306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AE57FD-D14A-4709-8F64-47216638CA58}"/>
              </a:ext>
            </a:extLst>
          </p:cNvPr>
          <p:cNvSpPr/>
          <p:nvPr/>
        </p:nvSpPr>
        <p:spPr>
          <a:xfrm>
            <a:off x="7094993" y="162306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1DE75EB-7AC5-4985-86C5-945E91C38A26}"/>
              </a:ext>
            </a:extLst>
          </p:cNvPr>
          <p:cNvSpPr/>
          <p:nvPr/>
        </p:nvSpPr>
        <p:spPr>
          <a:xfrm>
            <a:off x="9675089" y="4433523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C67C1B7-02EC-4937-8379-E846912923F3}"/>
              </a:ext>
            </a:extLst>
          </p:cNvPr>
          <p:cNvCxnSpPr>
            <a:cxnSpLocks/>
          </p:cNvCxnSpPr>
          <p:nvPr/>
        </p:nvCxnSpPr>
        <p:spPr>
          <a:xfrm flipV="1">
            <a:off x="10299020" y="4041415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8773451-7AEE-407F-9743-ACCB6406960E}"/>
              </a:ext>
            </a:extLst>
          </p:cNvPr>
          <p:cNvSpPr/>
          <p:nvPr/>
        </p:nvSpPr>
        <p:spPr>
          <a:xfrm>
            <a:off x="12212609" y="162306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1D8A222-26DB-4728-ADA8-ED68B752FA14}"/>
              </a:ext>
            </a:extLst>
          </p:cNvPr>
          <p:cNvCxnSpPr>
            <a:cxnSpLocks/>
          </p:cNvCxnSpPr>
          <p:nvPr/>
        </p:nvCxnSpPr>
        <p:spPr>
          <a:xfrm flipV="1">
            <a:off x="3561644" y="2504419"/>
            <a:ext cx="16198" cy="146824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AA4EB6-044A-4E24-997C-7CE9F80140C0}"/>
              </a:ext>
            </a:extLst>
          </p:cNvPr>
          <p:cNvCxnSpPr>
            <a:cxnSpLocks/>
          </p:cNvCxnSpPr>
          <p:nvPr/>
        </p:nvCxnSpPr>
        <p:spPr>
          <a:xfrm flipV="1">
            <a:off x="6077478" y="2520247"/>
            <a:ext cx="30324" cy="149316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0513F6A-93B5-45C4-9560-5845CAD79005}"/>
              </a:ext>
            </a:extLst>
          </p:cNvPr>
          <p:cNvCxnSpPr>
            <a:cxnSpLocks/>
          </p:cNvCxnSpPr>
          <p:nvPr/>
        </p:nvCxnSpPr>
        <p:spPr>
          <a:xfrm>
            <a:off x="3575954" y="4013413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011F88FD-C6BA-4A99-ACE5-0A7E209D54AB}"/>
              </a:ext>
            </a:extLst>
          </p:cNvPr>
          <p:cNvSpPr/>
          <p:nvPr/>
        </p:nvSpPr>
        <p:spPr>
          <a:xfrm>
            <a:off x="4572308" y="4433523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53E1515-4B97-4762-9EDA-6815C3BFA462}"/>
              </a:ext>
            </a:extLst>
          </p:cNvPr>
          <p:cNvCxnSpPr>
            <a:cxnSpLocks/>
          </p:cNvCxnSpPr>
          <p:nvPr/>
        </p:nvCxnSpPr>
        <p:spPr>
          <a:xfrm flipV="1">
            <a:off x="5196238" y="4041415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C60F36E-C5A4-41D5-96C4-8E13D28FDE11}"/>
              </a:ext>
            </a:extLst>
          </p:cNvPr>
          <p:cNvCxnSpPr>
            <a:cxnSpLocks/>
          </p:cNvCxnSpPr>
          <p:nvPr/>
        </p:nvCxnSpPr>
        <p:spPr>
          <a:xfrm flipV="1">
            <a:off x="13771590" y="2504423"/>
            <a:ext cx="0" cy="146824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4ACEBE5-C1E7-4AE4-9F89-0DC4191FBBFE}"/>
              </a:ext>
            </a:extLst>
          </p:cNvPr>
          <p:cNvCxnSpPr>
            <a:cxnSpLocks/>
          </p:cNvCxnSpPr>
          <p:nvPr/>
        </p:nvCxnSpPr>
        <p:spPr>
          <a:xfrm flipV="1">
            <a:off x="21430584" y="3193071"/>
            <a:ext cx="8346" cy="795436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3D1EB56-A58F-4E32-BAD9-E67F280693D2}"/>
              </a:ext>
            </a:extLst>
          </p:cNvPr>
          <p:cNvCxnSpPr>
            <a:cxnSpLocks/>
          </p:cNvCxnSpPr>
          <p:nvPr/>
        </p:nvCxnSpPr>
        <p:spPr>
          <a:xfrm>
            <a:off x="13769704" y="4013413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06C208E4-8F62-41DC-80B7-4A421C0658C2}"/>
              </a:ext>
            </a:extLst>
          </p:cNvPr>
          <p:cNvSpPr/>
          <p:nvPr/>
        </p:nvSpPr>
        <p:spPr>
          <a:xfrm>
            <a:off x="14766058" y="4433523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E55860C-CE96-43A8-AB03-1345B5E7E1E2}"/>
              </a:ext>
            </a:extLst>
          </p:cNvPr>
          <p:cNvCxnSpPr>
            <a:cxnSpLocks/>
          </p:cNvCxnSpPr>
          <p:nvPr/>
        </p:nvCxnSpPr>
        <p:spPr>
          <a:xfrm flipV="1">
            <a:off x="15389987" y="4041415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85FE267-5CDA-41DE-9CEE-1C922E4A0527}"/>
              </a:ext>
            </a:extLst>
          </p:cNvPr>
          <p:cNvSpPr txBox="1"/>
          <p:nvPr/>
        </p:nvSpPr>
        <p:spPr>
          <a:xfrm>
            <a:off x="600552" y="3510271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AED82CC-64E3-472B-82D0-F0AA7B775594}"/>
              </a:ext>
            </a:extLst>
          </p:cNvPr>
          <p:cNvSpPr/>
          <p:nvPr/>
        </p:nvSpPr>
        <p:spPr>
          <a:xfrm>
            <a:off x="21032955" y="2459844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87ADE99-BC0B-40F1-A129-3B8BE868FEAD}"/>
              </a:ext>
            </a:extLst>
          </p:cNvPr>
          <p:cNvSpPr txBox="1"/>
          <p:nvPr/>
        </p:nvSpPr>
        <p:spPr>
          <a:xfrm>
            <a:off x="21021215" y="2651832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D4657655-92CD-4696-807F-488ABCDE17B5}"/>
              </a:ext>
            </a:extLst>
          </p:cNvPr>
          <p:cNvCxnSpPr>
            <a:cxnSpLocks/>
          </p:cNvCxnSpPr>
          <p:nvPr/>
        </p:nvCxnSpPr>
        <p:spPr>
          <a:xfrm>
            <a:off x="17925427" y="1971607"/>
            <a:ext cx="944959" cy="512977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72C1166-1354-406A-8163-F71765613A1A}"/>
              </a:ext>
            </a:extLst>
          </p:cNvPr>
          <p:cNvCxnSpPr>
            <a:cxnSpLocks/>
          </p:cNvCxnSpPr>
          <p:nvPr/>
        </p:nvCxnSpPr>
        <p:spPr>
          <a:xfrm flipV="1">
            <a:off x="16328933" y="1987428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59A4064-74C3-401A-9E3A-4ED5EA80DCE8}"/>
              </a:ext>
            </a:extLst>
          </p:cNvPr>
          <p:cNvCxnSpPr>
            <a:cxnSpLocks/>
          </p:cNvCxnSpPr>
          <p:nvPr/>
        </p:nvCxnSpPr>
        <p:spPr>
          <a:xfrm flipV="1">
            <a:off x="16290260" y="2520247"/>
            <a:ext cx="30324" cy="149316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27815CA8-0123-4536-AE1F-370FCC4526BF}"/>
              </a:ext>
            </a:extLst>
          </p:cNvPr>
          <p:cNvSpPr/>
          <p:nvPr/>
        </p:nvSpPr>
        <p:spPr>
          <a:xfrm>
            <a:off x="17322610" y="162306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4A00F87-79BC-42BB-9BD4-401EC15AAA31}"/>
              </a:ext>
            </a:extLst>
          </p:cNvPr>
          <p:cNvCxnSpPr>
            <a:cxnSpLocks/>
          </p:cNvCxnSpPr>
          <p:nvPr/>
        </p:nvCxnSpPr>
        <p:spPr>
          <a:xfrm flipV="1">
            <a:off x="18881591" y="2504423"/>
            <a:ext cx="0" cy="146824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81AFB99-3C0D-48ED-9444-E4A131428127}"/>
              </a:ext>
            </a:extLst>
          </p:cNvPr>
          <p:cNvCxnSpPr>
            <a:cxnSpLocks/>
          </p:cNvCxnSpPr>
          <p:nvPr/>
        </p:nvCxnSpPr>
        <p:spPr>
          <a:xfrm>
            <a:off x="18925110" y="4002091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2D7E11FA-FFD1-4757-B58A-D92B7B18A70F}"/>
              </a:ext>
            </a:extLst>
          </p:cNvPr>
          <p:cNvSpPr/>
          <p:nvPr/>
        </p:nvSpPr>
        <p:spPr>
          <a:xfrm>
            <a:off x="19921464" y="4422203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3160A5C-4DE8-44C8-99CD-2DBDCDE310F7}"/>
              </a:ext>
            </a:extLst>
          </p:cNvPr>
          <p:cNvCxnSpPr>
            <a:cxnSpLocks/>
          </p:cNvCxnSpPr>
          <p:nvPr/>
        </p:nvCxnSpPr>
        <p:spPr>
          <a:xfrm flipV="1">
            <a:off x="20545393" y="4030094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BBD6D4B-3E53-470E-A7A2-1ACA770A0404}"/>
              </a:ext>
            </a:extLst>
          </p:cNvPr>
          <p:cNvSpPr txBox="1"/>
          <p:nvPr/>
        </p:nvSpPr>
        <p:spPr>
          <a:xfrm>
            <a:off x="1948796" y="1188021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EFFFF56-DC51-4F5C-AADF-040269634ED5}"/>
              </a:ext>
            </a:extLst>
          </p:cNvPr>
          <p:cNvSpPr txBox="1"/>
          <p:nvPr/>
        </p:nvSpPr>
        <p:spPr>
          <a:xfrm>
            <a:off x="7055649" y="1188020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E1ABD0B-726F-494A-B6D9-D815E2EF3282}"/>
              </a:ext>
            </a:extLst>
          </p:cNvPr>
          <p:cNvSpPr txBox="1"/>
          <p:nvPr/>
        </p:nvSpPr>
        <p:spPr>
          <a:xfrm>
            <a:off x="12191056" y="1188019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40D42C2-063E-41C2-8D3B-1FC7CDF966E9}"/>
              </a:ext>
            </a:extLst>
          </p:cNvPr>
          <p:cNvSpPr txBox="1"/>
          <p:nvPr/>
        </p:nvSpPr>
        <p:spPr>
          <a:xfrm>
            <a:off x="4503573" y="5052307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0CC4E91-1A3A-47C9-B0C5-F5AAF9B161E1}"/>
              </a:ext>
            </a:extLst>
          </p:cNvPr>
          <p:cNvSpPr txBox="1"/>
          <p:nvPr/>
        </p:nvSpPr>
        <p:spPr>
          <a:xfrm>
            <a:off x="9591762" y="5052307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C3CE2A2-7947-4E23-B615-18F80498DDF6}"/>
              </a:ext>
            </a:extLst>
          </p:cNvPr>
          <p:cNvSpPr txBox="1"/>
          <p:nvPr/>
        </p:nvSpPr>
        <p:spPr>
          <a:xfrm>
            <a:off x="14617707" y="5057656"/>
            <a:ext cx="8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996A8ED-271B-4861-9C4B-443E896656B9}"/>
              </a:ext>
            </a:extLst>
          </p:cNvPr>
          <p:cNvSpPr txBox="1"/>
          <p:nvPr/>
        </p:nvSpPr>
        <p:spPr>
          <a:xfrm>
            <a:off x="19773114" y="5060051"/>
            <a:ext cx="8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6F2F0D0-D464-47D5-8638-B3BC7C445A45}"/>
              </a:ext>
            </a:extLst>
          </p:cNvPr>
          <p:cNvSpPr txBox="1"/>
          <p:nvPr/>
        </p:nvSpPr>
        <p:spPr>
          <a:xfrm>
            <a:off x="17321811" y="1188019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platzhalter 4">
            <a:extLst>
              <a:ext uri="{FF2B5EF4-FFF2-40B4-BE49-F238E27FC236}">
                <a16:creationId xmlns:a16="http://schemas.microsoft.com/office/drawing/2014/main" id="{D68B6289-FE07-49A1-94EE-FDA2701E8EDD}"/>
              </a:ext>
            </a:extLst>
          </p:cNvPr>
          <p:cNvSpPr txBox="1">
            <a:spLocks/>
          </p:cNvSpPr>
          <p:nvPr/>
        </p:nvSpPr>
        <p:spPr>
          <a:xfrm>
            <a:off x="1249624" y="4562293"/>
            <a:ext cx="213139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 X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7B9C3CF-3520-4FA7-B21E-9C3E88234D12}"/>
              </a:ext>
            </a:extLst>
          </p:cNvPr>
          <p:cNvCxnSpPr>
            <a:cxnSpLocks/>
          </p:cNvCxnSpPr>
          <p:nvPr/>
        </p:nvCxnSpPr>
        <p:spPr>
          <a:xfrm>
            <a:off x="2335935" y="3921359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platzhalter 4">
            <a:extLst>
              <a:ext uri="{FF2B5EF4-FFF2-40B4-BE49-F238E27FC236}">
                <a16:creationId xmlns:a16="http://schemas.microsoft.com/office/drawing/2014/main" id="{87447A25-EA50-48B6-9227-76E46823919A}"/>
              </a:ext>
            </a:extLst>
          </p:cNvPr>
          <p:cNvSpPr txBox="1">
            <a:spLocks/>
          </p:cNvSpPr>
          <p:nvPr/>
        </p:nvSpPr>
        <p:spPr>
          <a:xfrm>
            <a:off x="5678881" y="4562293"/>
            <a:ext cx="3354217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 X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E2BDA40-AB8A-4D4E-AFE8-EDB21058048A}"/>
              </a:ext>
            </a:extLst>
          </p:cNvPr>
          <p:cNvCxnSpPr>
            <a:cxnSpLocks/>
          </p:cNvCxnSpPr>
          <p:nvPr/>
        </p:nvCxnSpPr>
        <p:spPr>
          <a:xfrm>
            <a:off x="7387495" y="3916381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platzhalter 4">
            <a:extLst>
              <a:ext uri="{FF2B5EF4-FFF2-40B4-BE49-F238E27FC236}">
                <a16:creationId xmlns:a16="http://schemas.microsoft.com/office/drawing/2014/main" id="{17FD8644-B73C-4D38-BB9A-314BC354FF05}"/>
              </a:ext>
            </a:extLst>
          </p:cNvPr>
          <p:cNvSpPr txBox="1">
            <a:spLocks/>
          </p:cNvSpPr>
          <p:nvPr/>
        </p:nvSpPr>
        <p:spPr>
          <a:xfrm>
            <a:off x="11423653" y="4562293"/>
            <a:ext cx="228889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 X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0CBCE701-8EA1-4FB4-A41B-8AFF36FE06EF}"/>
              </a:ext>
            </a:extLst>
          </p:cNvPr>
          <p:cNvCxnSpPr>
            <a:cxnSpLocks/>
          </p:cNvCxnSpPr>
          <p:nvPr/>
        </p:nvCxnSpPr>
        <p:spPr>
          <a:xfrm>
            <a:off x="12539071" y="3911403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platzhalter 4">
            <a:extLst>
              <a:ext uri="{FF2B5EF4-FFF2-40B4-BE49-F238E27FC236}">
                <a16:creationId xmlns:a16="http://schemas.microsoft.com/office/drawing/2014/main" id="{5699405F-9833-4A69-AF25-888459FDDB63}"/>
              </a:ext>
            </a:extLst>
          </p:cNvPr>
          <p:cNvSpPr txBox="1">
            <a:spLocks/>
          </p:cNvSpPr>
          <p:nvPr/>
        </p:nvSpPr>
        <p:spPr>
          <a:xfrm>
            <a:off x="15971944" y="4562293"/>
            <a:ext cx="3239154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 X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17D2C12-8B55-46B0-96D3-D788B2BE68EF}"/>
              </a:ext>
            </a:extLst>
          </p:cNvPr>
          <p:cNvCxnSpPr>
            <a:cxnSpLocks/>
          </p:cNvCxnSpPr>
          <p:nvPr/>
        </p:nvCxnSpPr>
        <p:spPr>
          <a:xfrm>
            <a:off x="17662071" y="3906425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97808C0D-5A13-4D61-8DFF-74FD0B880355}"/>
              </a:ext>
            </a:extLst>
          </p:cNvPr>
          <p:cNvSpPr txBox="1">
            <a:spLocks/>
          </p:cNvSpPr>
          <p:nvPr/>
        </p:nvSpPr>
        <p:spPr>
          <a:xfrm>
            <a:off x="3514032" y="1453610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 X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17A0F20-C394-49A8-AA54-5817BC423480}"/>
              </a:ext>
            </a:extLst>
          </p:cNvPr>
          <p:cNvSpPr txBox="1"/>
          <p:nvPr/>
        </p:nvSpPr>
        <p:spPr>
          <a:xfrm>
            <a:off x="3995220" y="1022092"/>
            <a:ext cx="174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7F9FB01-446A-4505-A0C5-373D61E96C1B}"/>
              </a:ext>
            </a:extLst>
          </p:cNvPr>
          <p:cNvCxnSpPr>
            <a:cxnSpLocks/>
          </p:cNvCxnSpPr>
          <p:nvPr/>
        </p:nvCxnSpPr>
        <p:spPr>
          <a:xfrm>
            <a:off x="4885381" y="1995941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platzhalter 10">
            <a:extLst>
              <a:ext uri="{FF2B5EF4-FFF2-40B4-BE49-F238E27FC236}">
                <a16:creationId xmlns:a16="http://schemas.microsoft.com/office/drawing/2014/main" id="{D7E356C2-5D40-49D6-B706-6617F55A4F14}"/>
              </a:ext>
            </a:extLst>
          </p:cNvPr>
          <p:cNvSpPr txBox="1">
            <a:spLocks/>
          </p:cNvSpPr>
          <p:nvPr/>
        </p:nvSpPr>
        <p:spPr>
          <a:xfrm>
            <a:off x="8604107" y="1453610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Exkurs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20F79E1-A871-4DD8-80A5-E3EB2FC3FF31}"/>
              </a:ext>
            </a:extLst>
          </p:cNvPr>
          <p:cNvCxnSpPr>
            <a:cxnSpLocks/>
          </p:cNvCxnSpPr>
          <p:nvPr/>
        </p:nvCxnSpPr>
        <p:spPr>
          <a:xfrm>
            <a:off x="9975456" y="2080103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platzhalter 10">
            <a:extLst>
              <a:ext uri="{FF2B5EF4-FFF2-40B4-BE49-F238E27FC236}">
                <a16:creationId xmlns:a16="http://schemas.microsoft.com/office/drawing/2014/main" id="{1DD0D73E-8F92-4BD0-8AB8-FCDE6A5166D9}"/>
              </a:ext>
            </a:extLst>
          </p:cNvPr>
          <p:cNvSpPr txBox="1">
            <a:spLocks/>
          </p:cNvSpPr>
          <p:nvPr/>
        </p:nvSpPr>
        <p:spPr>
          <a:xfrm>
            <a:off x="13665606" y="1453610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Thema X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C349B226-1D08-4FDD-9E0F-13FE0D53A34A}"/>
              </a:ext>
            </a:extLst>
          </p:cNvPr>
          <p:cNvCxnSpPr>
            <a:cxnSpLocks/>
          </p:cNvCxnSpPr>
          <p:nvPr/>
        </p:nvCxnSpPr>
        <p:spPr>
          <a:xfrm>
            <a:off x="15065531" y="2007102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platzhalter 10">
            <a:extLst>
              <a:ext uri="{FF2B5EF4-FFF2-40B4-BE49-F238E27FC236}">
                <a16:creationId xmlns:a16="http://schemas.microsoft.com/office/drawing/2014/main" id="{9E1D1506-FA8E-4158-AB54-F60172FDCA59}"/>
              </a:ext>
            </a:extLst>
          </p:cNvPr>
          <p:cNvSpPr txBox="1">
            <a:spLocks/>
          </p:cNvSpPr>
          <p:nvPr/>
        </p:nvSpPr>
        <p:spPr>
          <a:xfrm>
            <a:off x="18722511" y="1453610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 err="1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Prüfung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AF99641-9F34-4ADE-B87C-9841F14CF219}"/>
              </a:ext>
            </a:extLst>
          </p:cNvPr>
          <p:cNvCxnSpPr>
            <a:cxnSpLocks/>
          </p:cNvCxnSpPr>
          <p:nvPr/>
        </p:nvCxnSpPr>
        <p:spPr>
          <a:xfrm>
            <a:off x="20212758" y="2191265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FAA89C14-7228-4AA6-8257-498986F8BE42}"/>
              </a:ext>
            </a:extLst>
          </p:cNvPr>
          <p:cNvSpPr txBox="1"/>
          <p:nvPr/>
        </p:nvSpPr>
        <p:spPr>
          <a:xfrm>
            <a:off x="1416903" y="5405188"/>
            <a:ext cx="171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echseck 74">
            <a:extLst>
              <a:ext uri="{FF2B5EF4-FFF2-40B4-BE49-F238E27FC236}">
                <a16:creationId xmlns:a16="http://schemas.microsoft.com/office/drawing/2014/main" id="{DC505C74-6CC7-4953-96D7-8172D947350D}"/>
              </a:ext>
            </a:extLst>
          </p:cNvPr>
          <p:cNvSpPr/>
          <p:nvPr/>
        </p:nvSpPr>
        <p:spPr>
          <a:xfrm rot="5400000">
            <a:off x="1605526" y="2429161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Sechseck 75">
            <a:extLst>
              <a:ext uri="{FF2B5EF4-FFF2-40B4-BE49-F238E27FC236}">
                <a16:creationId xmlns:a16="http://schemas.microsoft.com/office/drawing/2014/main" id="{7AA7FFAA-E3E6-4250-A30D-11FEC9450C2A}"/>
              </a:ext>
            </a:extLst>
          </p:cNvPr>
          <p:cNvSpPr/>
          <p:nvPr/>
        </p:nvSpPr>
        <p:spPr>
          <a:xfrm rot="5400000">
            <a:off x="6657900" y="2475603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Sechseck 76">
            <a:extLst>
              <a:ext uri="{FF2B5EF4-FFF2-40B4-BE49-F238E27FC236}">
                <a16:creationId xmlns:a16="http://schemas.microsoft.com/office/drawing/2014/main" id="{676629EB-92D8-4717-85F1-6996D0F91D74}"/>
              </a:ext>
            </a:extLst>
          </p:cNvPr>
          <p:cNvSpPr/>
          <p:nvPr/>
        </p:nvSpPr>
        <p:spPr>
          <a:xfrm rot="5400000">
            <a:off x="11796002" y="2522045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Sechseck 77">
            <a:extLst>
              <a:ext uri="{FF2B5EF4-FFF2-40B4-BE49-F238E27FC236}">
                <a16:creationId xmlns:a16="http://schemas.microsoft.com/office/drawing/2014/main" id="{228A2B6D-D59F-458B-B88E-83EF161F6253}"/>
              </a:ext>
            </a:extLst>
          </p:cNvPr>
          <p:cNvSpPr/>
          <p:nvPr/>
        </p:nvSpPr>
        <p:spPr>
          <a:xfrm rot="5400000">
            <a:off x="16948392" y="2568487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Sechseck 78">
            <a:extLst>
              <a:ext uri="{FF2B5EF4-FFF2-40B4-BE49-F238E27FC236}">
                <a16:creationId xmlns:a16="http://schemas.microsoft.com/office/drawing/2014/main" id="{81455896-E04C-413B-A4E7-3F0FEB5727B9}"/>
              </a:ext>
            </a:extLst>
          </p:cNvPr>
          <p:cNvSpPr/>
          <p:nvPr/>
        </p:nvSpPr>
        <p:spPr>
          <a:xfrm rot="5400000">
            <a:off x="4173433" y="2669070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echseck 79">
            <a:extLst>
              <a:ext uri="{FF2B5EF4-FFF2-40B4-BE49-F238E27FC236}">
                <a16:creationId xmlns:a16="http://schemas.microsoft.com/office/drawing/2014/main" id="{BF0BF042-40FA-40B3-8A33-0DE0336E2A75}"/>
              </a:ext>
            </a:extLst>
          </p:cNvPr>
          <p:cNvSpPr/>
          <p:nvPr/>
        </p:nvSpPr>
        <p:spPr>
          <a:xfrm rot="5400000">
            <a:off x="9256529" y="2682301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Sechseck 80">
            <a:extLst>
              <a:ext uri="{FF2B5EF4-FFF2-40B4-BE49-F238E27FC236}">
                <a16:creationId xmlns:a16="http://schemas.microsoft.com/office/drawing/2014/main" id="{B1C35432-E6A9-4A05-B128-2E936D3B7F4A}"/>
              </a:ext>
            </a:extLst>
          </p:cNvPr>
          <p:cNvSpPr/>
          <p:nvPr/>
        </p:nvSpPr>
        <p:spPr>
          <a:xfrm rot="5400000">
            <a:off x="14339625" y="2695532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echseck 81">
            <a:extLst>
              <a:ext uri="{FF2B5EF4-FFF2-40B4-BE49-F238E27FC236}">
                <a16:creationId xmlns:a16="http://schemas.microsoft.com/office/drawing/2014/main" id="{367B5E79-B993-4508-9D93-7028848225EE}"/>
              </a:ext>
            </a:extLst>
          </p:cNvPr>
          <p:cNvSpPr/>
          <p:nvPr/>
        </p:nvSpPr>
        <p:spPr>
          <a:xfrm rot="5400000">
            <a:off x="19496270" y="2757516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CE239FF-3F81-411D-AF10-ECFA35CA23B4}"/>
              </a:ext>
            </a:extLst>
          </p:cNvPr>
          <p:cNvSpPr txBox="1"/>
          <p:nvPr/>
        </p:nvSpPr>
        <p:spPr>
          <a:xfrm>
            <a:off x="6428635" y="5405188"/>
            <a:ext cx="186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12E2073A-4D01-4F9F-84B5-5DFE1944283C}"/>
              </a:ext>
            </a:extLst>
          </p:cNvPr>
          <p:cNvSpPr txBox="1"/>
          <p:nvPr/>
        </p:nvSpPr>
        <p:spPr>
          <a:xfrm>
            <a:off x="1498510" y="2593080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271CD04-BB03-4D7C-8E86-FEEE3894B3F7}"/>
              </a:ext>
            </a:extLst>
          </p:cNvPr>
          <p:cNvSpPr/>
          <p:nvPr/>
        </p:nvSpPr>
        <p:spPr>
          <a:xfrm>
            <a:off x="277817" y="5754194"/>
            <a:ext cx="1449431" cy="771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6CE68C-25B2-4B7B-9903-5C3DAEF08A0E}"/>
              </a:ext>
            </a:extLst>
          </p:cNvPr>
          <p:cNvCxnSpPr>
            <a:cxnSpLocks/>
          </p:cNvCxnSpPr>
          <p:nvPr/>
        </p:nvCxnSpPr>
        <p:spPr>
          <a:xfrm>
            <a:off x="1025298" y="4130034"/>
            <a:ext cx="0" cy="162416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839FDF2-E206-4E52-BC82-0F8A227B06AF}"/>
              </a:ext>
            </a:extLst>
          </p:cNvPr>
          <p:cNvSpPr txBox="1"/>
          <p:nvPr/>
        </p:nvSpPr>
        <p:spPr>
          <a:xfrm>
            <a:off x="1213834" y="158701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A28ED670-37F2-4D8D-83BD-EC046E57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881" y="6805017"/>
            <a:ext cx="73026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Vorlage ist lizenziert unter der Creative Commons Lizenz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CC 0 (1.0)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Weiterentwicklung ausdrücklich erlaubt.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fik 10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4751081-34BB-4E6A-AE40-34AC3BE1B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26" y="6811401"/>
            <a:ext cx="828000" cy="293055"/>
          </a:xfrm>
          <a:prstGeom prst="rect">
            <a:avLst/>
          </a:prstGeom>
        </p:spPr>
      </p:pic>
      <p:sp>
        <p:nvSpPr>
          <p:cNvPr id="98" name="Textfeld 97">
            <a:extLst>
              <a:ext uri="{FF2B5EF4-FFF2-40B4-BE49-F238E27FC236}">
                <a16:creationId xmlns:a16="http://schemas.microsoft.com/office/drawing/2014/main" id="{F7101CEE-76A2-4180-9EA6-3686885157D5}"/>
              </a:ext>
            </a:extLst>
          </p:cNvPr>
          <p:cNvSpPr txBox="1"/>
          <p:nvPr/>
        </p:nvSpPr>
        <p:spPr>
          <a:xfrm>
            <a:off x="11635889" y="5405188"/>
            <a:ext cx="186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CBB7D9E-46C0-415B-904D-4645DFED9D57}"/>
              </a:ext>
            </a:extLst>
          </p:cNvPr>
          <p:cNvSpPr txBox="1"/>
          <p:nvPr/>
        </p:nvSpPr>
        <p:spPr>
          <a:xfrm>
            <a:off x="16756712" y="5405188"/>
            <a:ext cx="186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1EE11074-0CC8-4552-A5A0-BF1FF84972F0}"/>
              </a:ext>
            </a:extLst>
          </p:cNvPr>
          <p:cNvSpPr txBox="1"/>
          <p:nvPr/>
        </p:nvSpPr>
        <p:spPr>
          <a:xfrm>
            <a:off x="9097068" y="1022092"/>
            <a:ext cx="174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85133290-902D-4A42-9D73-BD44ABAAD0E8}"/>
              </a:ext>
            </a:extLst>
          </p:cNvPr>
          <p:cNvSpPr txBox="1"/>
          <p:nvPr/>
        </p:nvSpPr>
        <p:spPr>
          <a:xfrm>
            <a:off x="14157835" y="1022092"/>
            <a:ext cx="174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BF0AF9B-E87B-4943-8DA2-78736B0DCBD4}"/>
              </a:ext>
            </a:extLst>
          </p:cNvPr>
          <p:cNvSpPr txBox="1"/>
          <p:nvPr/>
        </p:nvSpPr>
        <p:spPr>
          <a:xfrm>
            <a:off x="19261549" y="1022092"/>
            <a:ext cx="174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39CBE6A-5248-4EE1-A528-8DC5A4825882}"/>
              </a:ext>
            </a:extLst>
          </p:cNvPr>
          <p:cNvSpPr txBox="1"/>
          <p:nvPr/>
        </p:nvSpPr>
        <p:spPr>
          <a:xfrm>
            <a:off x="4022056" y="2853305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2701009-DE8B-4850-8408-CF56B725EA82}"/>
              </a:ext>
            </a:extLst>
          </p:cNvPr>
          <p:cNvSpPr txBox="1"/>
          <p:nvPr/>
        </p:nvSpPr>
        <p:spPr>
          <a:xfrm>
            <a:off x="6563828" y="2704446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BE2E22BA-74C8-4697-B4BE-A20A72DFCA51}"/>
              </a:ext>
            </a:extLst>
          </p:cNvPr>
          <p:cNvSpPr txBox="1"/>
          <p:nvPr/>
        </p:nvSpPr>
        <p:spPr>
          <a:xfrm>
            <a:off x="11706066" y="2704446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FFA525F-E899-4BF7-8CEE-3CFC9EFC0F19}"/>
              </a:ext>
            </a:extLst>
          </p:cNvPr>
          <p:cNvSpPr txBox="1"/>
          <p:nvPr/>
        </p:nvSpPr>
        <p:spPr>
          <a:xfrm>
            <a:off x="14264579" y="2853305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81FB23EC-D240-454D-B1FD-6454DD1C770B}"/>
              </a:ext>
            </a:extLst>
          </p:cNvPr>
          <p:cNvSpPr txBox="1"/>
          <p:nvPr/>
        </p:nvSpPr>
        <p:spPr>
          <a:xfrm>
            <a:off x="19471650" y="2925496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EF87BB3-9EA0-47ED-8DB9-1E593155566A}"/>
              </a:ext>
            </a:extLst>
          </p:cNvPr>
          <p:cNvSpPr txBox="1"/>
          <p:nvPr/>
        </p:nvSpPr>
        <p:spPr>
          <a:xfrm>
            <a:off x="16884234" y="2704446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F4BDD39-5510-4141-8F55-FC42CA5BEE2A}"/>
              </a:ext>
            </a:extLst>
          </p:cNvPr>
          <p:cNvSpPr txBox="1"/>
          <p:nvPr/>
        </p:nvSpPr>
        <p:spPr>
          <a:xfrm>
            <a:off x="9160768" y="2853305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4EEE2C2-AB84-4501-8D30-09C51969E953}"/>
              </a:ext>
            </a:extLst>
          </p:cNvPr>
          <p:cNvSpPr txBox="1"/>
          <p:nvPr/>
        </p:nvSpPr>
        <p:spPr>
          <a:xfrm>
            <a:off x="6263994" y="158701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F08C10E9-C601-4299-A55F-DF28E89A612C}"/>
              </a:ext>
            </a:extLst>
          </p:cNvPr>
          <p:cNvSpPr txBox="1"/>
          <p:nvPr/>
        </p:nvSpPr>
        <p:spPr>
          <a:xfrm>
            <a:off x="11415911" y="158701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5541CEA7-798E-407B-9645-1407A1A975C5}"/>
              </a:ext>
            </a:extLst>
          </p:cNvPr>
          <p:cNvSpPr txBox="1"/>
          <p:nvPr/>
        </p:nvSpPr>
        <p:spPr>
          <a:xfrm>
            <a:off x="16482100" y="158701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B7997FE-4997-4351-AAD9-6CE92907F5D6}"/>
              </a:ext>
            </a:extLst>
          </p:cNvPr>
          <p:cNvSpPr txBox="1"/>
          <p:nvPr/>
        </p:nvSpPr>
        <p:spPr>
          <a:xfrm>
            <a:off x="3748538" y="5767184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4814CFD-CDDC-4A37-A0E6-0AA97AC8FD91}"/>
              </a:ext>
            </a:extLst>
          </p:cNvPr>
          <p:cNvSpPr txBox="1"/>
          <p:nvPr/>
        </p:nvSpPr>
        <p:spPr>
          <a:xfrm>
            <a:off x="8878391" y="5767184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DA8CD4D8-D181-4169-8B1B-BDF647AEA403}"/>
              </a:ext>
            </a:extLst>
          </p:cNvPr>
          <p:cNvSpPr txBox="1"/>
          <p:nvPr/>
        </p:nvSpPr>
        <p:spPr>
          <a:xfrm>
            <a:off x="13967630" y="5767184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3878C5A-F136-4518-9936-3386E64FEE38}"/>
              </a:ext>
            </a:extLst>
          </p:cNvPr>
          <p:cNvSpPr txBox="1"/>
          <p:nvPr/>
        </p:nvSpPr>
        <p:spPr>
          <a:xfrm>
            <a:off x="19127520" y="5767184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</p:spTree>
    <p:extLst>
      <p:ext uri="{BB962C8B-B14F-4D97-AF65-F5344CB8AC3E}">
        <p14:creationId xmlns:p14="http://schemas.microsoft.com/office/powerpoint/2010/main" val="14068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02458959-69BF-45B1-86BE-3AD0F0D8176D}"/>
              </a:ext>
            </a:extLst>
          </p:cNvPr>
          <p:cNvCxnSpPr>
            <a:cxnSpLocks/>
          </p:cNvCxnSpPr>
          <p:nvPr/>
        </p:nvCxnSpPr>
        <p:spPr>
          <a:xfrm flipH="1" flipV="1">
            <a:off x="1008059" y="2830339"/>
            <a:ext cx="17239" cy="955851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A77D91D4-A944-4363-84DD-02575817C645}"/>
              </a:ext>
            </a:extLst>
          </p:cNvPr>
          <p:cNvCxnSpPr>
            <a:cxnSpLocks/>
          </p:cNvCxnSpPr>
          <p:nvPr/>
        </p:nvCxnSpPr>
        <p:spPr>
          <a:xfrm flipV="1">
            <a:off x="1013177" y="2290768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469EFFC4-F95A-46CD-B0F4-7BCEA510A7CD}"/>
              </a:ext>
            </a:extLst>
          </p:cNvPr>
          <p:cNvCxnSpPr>
            <a:cxnSpLocks/>
          </p:cNvCxnSpPr>
          <p:nvPr/>
        </p:nvCxnSpPr>
        <p:spPr>
          <a:xfrm>
            <a:off x="2616689" y="2289953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3DC3E6AA-CB49-4FE0-A5F6-123A8342B9DA}"/>
              </a:ext>
            </a:extLst>
          </p:cNvPr>
          <p:cNvCxnSpPr>
            <a:cxnSpLocks/>
          </p:cNvCxnSpPr>
          <p:nvPr/>
        </p:nvCxnSpPr>
        <p:spPr>
          <a:xfrm>
            <a:off x="7733776" y="2317362"/>
            <a:ext cx="944959" cy="512977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1675D221-6108-40B6-B1D0-45AFB4DA30E1}"/>
              </a:ext>
            </a:extLst>
          </p:cNvPr>
          <p:cNvCxnSpPr>
            <a:cxnSpLocks/>
          </p:cNvCxnSpPr>
          <p:nvPr/>
        </p:nvCxnSpPr>
        <p:spPr>
          <a:xfrm>
            <a:off x="12815426" y="2285938"/>
            <a:ext cx="944959" cy="512977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A450DF8C-0DE8-41F4-9C49-8F2D803666A5}"/>
              </a:ext>
            </a:extLst>
          </p:cNvPr>
          <p:cNvCxnSpPr>
            <a:cxnSpLocks/>
          </p:cNvCxnSpPr>
          <p:nvPr/>
        </p:nvCxnSpPr>
        <p:spPr>
          <a:xfrm flipV="1">
            <a:off x="6101846" y="2314619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C22F78F5-25DF-4F56-A033-9D2532F37CB4}"/>
              </a:ext>
            </a:extLst>
          </p:cNvPr>
          <p:cNvCxnSpPr>
            <a:cxnSpLocks/>
          </p:cNvCxnSpPr>
          <p:nvPr/>
        </p:nvCxnSpPr>
        <p:spPr>
          <a:xfrm flipV="1">
            <a:off x="11218932" y="2301759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55A50010-0F56-4C87-97CE-26A49FDBEB40}"/>
              </a:ext>
            </a:extLst>
          </p:cNvPr>
          <p:cNvCxnSpPr>
            <a:cxnSpLocks/>
          </p:cNvCxnSpPr>
          <p:nvPr/>
        </p:nvCxnSpPr>
        <p:spPr>
          <a:xfrm flipV="1">
            <a:off x="8680621" y="2818754"/>
            <a:ext cx="0" cy="146824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7126E67A-DABA-4CFB-84B2-283FF73ED26A}"/>
              </a:ext>
            </a:extLst>
          </p:cNvPr>
          <p:cNvCxnSpPr>
            <a:cxnSpLocks/>
          </p:cNvCxnSpPr>
          <p:nvPr/>
        </p:nvCxnSpPr>
        <p:spPr>
          <a:xfrm flipV="1">
            <a:off x="11180259" y="2834578"/>
            <a:ext cx="30324" cy="149316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BCA2026E-5CB2-46FA-92F0-2B7568274527}"/>
              </a:ext>
            </a:extLst>
          </p:cNvPr>
          <p:cNvCxnSpPr>
            <a:cxnSpLocks/>
          </p:cNvCxnSpPr>
          <p:nvPr/>
        </p:nvCxnSpPr>
        <p:spPr>
          <a:xfrm>
            <a:off x="8678735" y="4327744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>
            <a:extLst>
              <a:ext uri="{FF2B5EF4-FFF2-40B4-BE49-F238E27FC236}">
                <a16:creationId xmlns:a16="http://schemas.microsoft.com/office/drawing/2014/main" id="{C7149EBD-2220-4ACA-AB88-62255611420B}"/>
              </a:ext>
            </a:extLst>
          </p:cNvPr>
          <p:cNvSpPr/>
          <p:nvPr/>
        </p:nvSpPr>
        <p:spPr>
          <a:xfrm>
            <a:off x="633688" y="3667404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B21E8C21-80F8-4EA5-B17E-8D9575D0F91E}"/>
              </a:ext>
            </a:extLst>
          </p:cNvPr>
          <p:cNvSpPr/>
          <p:nvPr/>
        </p:nvSpPr>
        <p:spPr>
          <a:xfrm>
            <a:off x="1977377" y="1937395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08454CD-D150-4DE9-B34A-2F2FD5E58F72}"/>
              </a:ext>
            </a:extLst>
          </p:cNvPr>
          <p:cNvSpPr/>
          <p:nvPr/>
        </p:nvSpPr>
        <p:spPr>
          <a:xfrm>
            <a:off x="7094993" y="1937395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AFF5C3AF-0C81-4E3D-8526-07978C0AE827}"/>
              </a:ext>
            </a:extLst>
          </p:cNvPr>
          <p:cNvSpPr/>
          <p:nvPr/>
        </p:nvSpPr>
        <p:spPr>
          <a:xfrm>
            <a:off x="9675089" y="474785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9C15F69-33D5-4F48-B84C-359215A483B4}"/>
              </a:ext>
            </a:extLst>
          </p:cNvPr>
          <p:cNvCxnSpPr>
            <a:cxnSpLocks/>
          </p:cNvCxnSpPr>
          <p:nvPr/>
        </p:nvCxnSpPr>
        <p:spPr>
          <a:xfrm flipV="1">
            <a:off x="10299020" y="4355746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lipse 132">
            <a:extLst>
              <a:ext uri="{FF2B5EF4-FFF2-40B4-BE49-F238E27FC236}">
                <a16:creationId xmlns:a16="http://schemas.microsoft.com/office/drawing/2014/main" id="{5C8FAAC7-3938-4FFB-93CE-DDF3F7938987}"/>
              </a:ext>
            </a:extLst>
          </p:cNvPr>
          <p:cNvSpPr/>
          <p:nvPr/>
        </p:nvSpPr>
        <p:spPr>
          <a:xfrm>
            <a:off x="12212609" y="1937395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1AD6C713-275B-4D72-B483-D5519CD6F02E}"/>
              </a:ext>
            </a:extLst>
          </p:cNvPr>
          <p:cNvCxnSpPr>
            <a:cxnSpLocks/>
          </p:cNvCxnSpPr>
          <p:nvPr/>
        </p:nvCxnSpPr>
        <p:spPr>
          <a:xfrm flipV="1">
            <a:off x="3561644" y="2818750"/>
            <a:ext cx="16198" cy="146824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4A44A734-655B-4A39-8E32-2DE64CD183A8}"/>
              </a:ext>
            </a:extLst>
          </p:cNvPr>
          <p:cNvCxnSpPr>
            <a:cxnSpLocks/>
          </p:cNvCxnSpPr>
          <p:nvPr/>
        </p:nvCxnSpPr>
        <p:spPr>
          <a:xfrm flipV="1">
            <a:off x="6077478" y="2834578"/>
            <a:ext cx="30324" cy="149316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5A192FCE-BD80-416E-975F-DF938530F169}"/>
              </a:ext>
            </a:extLst>
          </p:cNvPr>
          <p:cNvCxnSpPr>
            <a:cxnSpLocks/>
          </p:cNvCxnSpPr>
          <p:nvPr/>
        </p:nvCxnSpPr>
        <p:spPr>
          <a:xfrm>
            <a:off x="3575954" y="4327744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>
            <a:extLst>
              <a:ext uri="{FF2B5EF4-FFF2-40B4-BE49-F238E27FC236}">
                <a16:creationId xmlns:a16="http://schemas.microsoft.com/office/drawing/2014/main" id="{9DEF9D54-61F7-49D0-A748-D4AAB4E44031}"/>
              </a:ext>
            </a:extLst>
          </p:cNvPr>
          <p:cNvSpPr/>
          <p:nvPr/>
        </p:nvSpPr>
        <p:spPr>
          <a:xfrm>
            <a:off x="4572308" y="474785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507D3D0B-56E5-46AE-A83A-28DAAA73EA43}"/>
              </a:ext>
            </a:extLst>
          </p:cNvPr>
          <p:cNvCxnSpPr>
            <a:cxnSpLocks/>
          </p:cNvCxnSpPr>
          <p:nvPr/>
        </p:nvCxnSpPr>
        <p:spPr>
          <a:xfrm flipV="1">
            <a:off x="5196238" y="4355746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FCB6889D-C204-463B-BCA0-D191F172D4C6}"/>
              </a:ext>
            </a:extLst>
          </p:cNvPr>
          <p:cNvCxnSpPr>
            <a:cxnSpLocks/>
          </p:cNvCxnSpPr>
          <p:nvPr/>
        </p:nvCxnSpPr>
        <p:spPr>
          <a:xfrm flipV="1">
            <a:off x="13771590" y="2818754"/>
            <a:ext cx="0" cy="146824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0C6DC41E-D985-4502-8060-19B769FBA753}"/>
              </a:ext>
            </a:extLst>
          </p:cNvPr>
          <p:cNvCxnSpPr>
            <a:cxnSpLocks/>
          </p:cNvCxnSpPr>
          <p:nvPr/>
        </p:nvCxnSpPr>
        <p:spPr>
          <a:xfrm flipV="1">
            <a:off x="21430584" y="3507402"/>
            <a:ext cx="8346" cy="795436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7267B1CE-8BF6-4921-813C-03CB907556C8}"/>
              </a:ext>
            </a:extLst>
          </p:cNvPr>
          <p:cNvCxnSpPr>
            <a:cxnSpLocks/>
          </p:cNvCxnSpPr>
          <p:nvPr/>
        </p:nvCxnSpPr>
        <p:spPr>
          <a:xfrm>
            <a:off x="13769704" y="4327744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Ellipse 141">
            <a:extLst>
              <a:ext uri="{FF2B5EF4-FFF2-40B4-BE49-F238E27FC236}">
                <a16:creationId xmlns:a16="http://schemas.microsoft.com/office/drawing/2014/main" id="{CE085257-720A-471C-B1F2-193CC06874E0}"/>
              </a:ext>
            </a:extLst>
          </p:cNvPr>
          <p:cNvSpPr/>
          <p:nvPr/>
        </p:nvSpPr>
        <p:spPr>
          <a:xfrm>
            <a:off x="14766058" y="474785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BB61B5BD-925E-4699-93B2-8BAE376953B3}"/>
              </a:ext>
            </a:extLst>
          </p:cNvPr>
          <p:cNvCxnSpPr>
            <a:cxnSpLocks/>
          </p:cNvCxnSpPr>
          <p:nvPr/>
        </p:nvCxnSpPr>
        <p:spPr>
          <a:xfrm flipV="1">
            <a:off x="15389987" y="4355746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>
            <a:extLst>
              <a:ext uri="{FF2B5EF4-FFF2-40B4-BE49-F238E27FC236}">
                <a16:creationId xmlns:a16="http://schemas.microsoft.com/office/drawing/2014/main" id="{50D43A1F-D7B9-4365-839A-2B1FCC45848B}"/>
              </a:ext>
            </a:extLst>
          </p:cNvPr>
          <p:cNvSpPr txBox="1"/>
          <p:nvPr/>
        </p:nvSpPr>
        <p:spPr>
          <a:xfrm>
            <a:off x="600552" y="3824602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ECB1E8C-9B37-49E1-9BBB-443CA1BCBD60}"/>
              </a:ext>
            </a:extLst>
          </p:cNvPr>
          <p:cNvSpPr/>
          <p:nvPr/>
        </p:nvSpPr>
        <p:spPr>
          <a:xfrm>
            <a:off x="21032955" y="2774175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0A14C539-FD4F-4B47-9D7E-6659E5355211}"/>
              </a:ext>
            </a:extLst>
          </p:cNvPr>
          <p:cNvSpPr txBox="1"/>
          <p:nvPr/>
        </p:nvSpPr>
        <p:spPr>
          <a:xfrm>
            <a:off x="21021215" y="2966163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449DC8C-483C-4A8E-B4C7-665B7E44A911}"/>
              </a:ext>
            </a:extLst>
          </p:cNvPr>
          <p:cNvCxnSpPr>
            <a:cxnSpLocks/>
          </p:cNvCxnSpPr>
          <p:nvPr/>
        </p:nvCxnSpPr>
        <p:spPr>
          <a:xfrm>
            <a:off x="17925427" y="2285938"/>
            <a:ext cx="944959" cy="512977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5009D3B-F067-4BDA-A92D-A1641D1B4059}"/>
              </a:ext>
            </a:extLst>
          </p:cNvPr>
          <p:cNvCxnSpPr>
            <a:cxnSpLocks/>
          </p:cNvCxnSpPr>
          <p:nvPr/>
        </p:nvCxnSpPr>
        <p:spPr>
          <a:xfrm flipV="1">
            <a:off x="16328933" y="2301759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BB630CE-C468-4586-A41C-52C6099D558F}"/>
              </a:ext>
            </a:extLst>
          </p:cNvPr>
          <p:cNvCxnSpPr>
            <a:cxnSpLocks/>
          </p:cNvCxnSpPr>
          <p:nvPr/>
        </p:nvCxnSpPr>
        <p:spPr>
          <a:xfrm flipV="1">
            <a:off x="16290260" y="2834578"/>
            <a:ext cx="30324" cy="149316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Ellipse 149">
            <a:extLst>
              <a:ext uri="{FF2B5EF4-FFF2-40B4-BE49-F238E27FC236}">
                <a16:creationId xmlns:a16="http://schemas.microsoft.com/office/drawing/2014/main" id="{92C0AEB5-CFEB-41C0-A8F4-EFC084DCF043}"/>
              </a:ext>
            </a:extLst>
          </p:cNvPr>
          <p:cNvSpPr/>
          <p:nvPr/>
        </p:nvSpPr>
        <p:spPr>
          <a:xfrm>
            <a:off x="17322610" y="1937395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EA99E571-9481-4766-AA30-C36CC0CE83B8}"/>
              </a:ext>
            </a:extLst>
          </p:cNvPr>
          <p:cNvCxnSpPr>
            <a:cxnSpLocks/>
          </p:cNvCxnSpPr>
          <p:nvPr/>
        </p:nvCxnSpPr>
        <p:spPr>
          <a:xfrm flipV="1">
            <a:off x="18881591" y="2818754"/>
            <a:ext cx="0" cy="146824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01B50F05-E023-4021-AABA-7DB5AA634942}"/>
              </a:ext>
            </a:extLst>
          </p:cNvPr>
          <p:cNvCxnSpPr>
            <a:cxnSpLocks/>
          </p:cNvCxnSpPr>
          <p:nvPr/>
        </p:nvCxnSpPr>
        <p:spPr>
          <a:xfrm>
            <a:off x="18925110" y="4316422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lipse 152">
            <a:extLst>
              <a:ext uri="{FF2B5EF4-FFF2-40B4-BE49-F238E27FC236}">
                <a16:creationId xmlns:a16="http://schemas.microsoft.com/office/drawing/2014/main" id="{275DE5E4-19F4-40C7-A80A-3E70B1D9CB49}"/>
              </a:ext>
            </a:extLst>
          </p:cNvPr>
          <p:cNvSpPr/>
          <p:nvPr/>
        </p:nvSpPr>
        <p:spPr>
          <a:xfrm>
            <a:off x="19921464" y="473653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16A4AC63-23B2-4439-A9F8-E3BA75DD2026}"/>
              </a:ext>
            </a:extLst>
          </p:cNvPr>
          <p:cNvCxnSpPr>
            <a:cxnSpLocks/>
          </p:cNvCxnSpPr>
          <p:nvPr/>
        </p:nvCxnSpPr>
        <p:spPr>
          <a:xfrm flipV="1">
            <a:off x="20545393" y="4344425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AEDAE7-F34A-43F2-9FEC-3E9DDAB6103A}"/>
              </a:ext>
            </a:extLst>
          </p:cNvPr>
          <p:cNvSpPr txBox="1"/>
          <p:nvPr/>
        </p:nvSpPr>
        <p:spPr>
          <a:xfrm>
            <a:off x="1948796" y="1502352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A8A8A6E-5390-443B-B23E-6BC00A4D71B2}"/>
              </a:ext>
            </a:extLst>
          </p:cNvPr>
          <p:cNvSpPr txBox="1"/>
          <p:nvPr/>
        </p:nvSpPr>
        <p:spPr>
          <a:xfrm>
            <a:off x="7055649" y="1502351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4D53D5A4-CC01-4339-826B-650214C09EE7}"/>
              </a:ext>
            </a:extLst>
          </p:cNvPr>
          <p:cNvSpPr txBox="1"/>
          <p:nvPr/>
        </p:nvSpPr>
        <p:spPr>
          <a:xfrm>
            <a:off x="12191056" y="1502350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509D6F1C-7D24-46C0-BF8D-18AA97A65E3D}"/>
              </a:ext>
            </a:extLst>
          </p:cNvPr>
          <p:cNvSpPr txBox="1"/>
          <p:nvPr/>
        </p:nvSpPr>
        <p:spPr>
          <a:xfrm>
            <a:off x="4503573" y="5366638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B7F520B-4A67-4ADE-BB3C-1D1677C9CAF8}"/>
              </a:ext>
            </a:extLst>
          </p:cNvPr>
          <p:cNvSpPr txBox="1"/>
          <p:nvPr/>
        </p:nvSpPr>
        <p:spPr>
          <a:xfrm>
            <a:off x="9591762" y="5366638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D6BE01E5-3847-43D0-9DE4-7140D4B884BD}"/>
              </a:ext>
            </a:extLst>
          </p:cNvPr>
          <p:cNvSpPr txBox="1"/>
          <p:nvPr/>
        </p:nvSpPr>
        <p:spPr>
          <a:xfrm>
            <a:off x="14617707" y="5371987"/>
            <a:ext cx="8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148E2EB4-FB0E-4397-96DE-70B3DE876A6D}"/>
              </a:ext>
            </a:extLst>
          </p:cNvPr>
          <p:cNvSpPr txBox="1"/>
          <p:nvPr/>
        </p:nvSpPr>
        <p:spPr>
          <a:xfrm>
            <a:off x="19773114" y="5374382"/>
            <a:ext cx="8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BC1369E6-3005-47DF-BEEB-ACADCDA1321F}"/>
              </a:ext>
            </a:extLst>
          </p:cNvPr>
          <p:cNvSpPr txBox="1"/>
          <p:nvPr/>
        </p:nvSpPr>
        <p:spPr>
          <a:xfrm>
            <a:off x="17321811" y="1502350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platzhalter 4">
            <a:extLst>
              <a:ext uri="{FF2B5EF4-FFF2-40B4-BE49-F238E27FC236}">
                <a16:creationId xmlns:a16="http://schemas.microsoft.com/office/drawing/2014/main" id="{B6315BD3-BB6D-4A2E-B0D5-E7A00444F0D9}"/>
              </a:ext>
            </a:extLst>
          </p:cNvPr>
          <p:cNvSpPr txBox="1">
            <a:spLocks/>
          </p:cNvSpPr>
          <p:nvPr/>
        </p:nvSpPr>
        <p:spPr>
          <a:xfrm>
            <a:off x="1249624" y="4876624"/>
            <a:ext cx="213139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wahrnehmen</a:t>
            </a: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0861C4AC-DB33-42E5-A94B-95AEA04FC2C4}"/>
              </a:ext>
            </a:extLst>
          </p:cNvPr>
          <p:cNvCxnSpPr>
            <a:cxnSpLocks/>
          </p:cNvCxnSpPr>
          <p:nvPr/>
        </p:nvCxnSpPr>
        <p:spPr>
          <a:xfrm>
            <a:off x="2335935" y="4235690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platzhalter 4">
            <a:extLst>
              <a:ext uri="{FF2B5EF4-FFF2-40B4-BE49-F238E27FC236}">
                <a16:creationId xmlns:a16="http://schemas.microsoft.com/office/drawing/2014/main" id="{987DC04F-39CC-4124-BD92-1371D1EAE17C}"/>
              </a:ext>
            </a:extLst>
          </p:cNvPr>
          <p:cNvSpPr txBox="1">
            <a:spLocks/>
          </p:cNvSpPr>
          <p:nvPr/>
        </p:nvSpPr>
        <p:spPr>
          <a:xfrm>
            <a:off x="5678881" y="4876624"/>
            <a:ext cx="3354217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Erarbeiten von Informationen und theoretischen Zugängen</a:t>
            </a:r>
          </a:p>
        </p:txBody>
      </p: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8E31520A-8880-4638-9D12-10DF75CE5BC1}"/>
              </a:ext>
            </a:extLst>
          </p:cNvPr>
          <p:cNvCxnSpPr>
            <a:cxnSpLocks/>
          </p:cNvCxnSpPr>
          <p:nvPr/>
        </p:nvCxnSpPr>
        <p:spPr>
          <a:xfrm>
            <a:off x="7387495" y="4230712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platzhalter 4">
            <a:extLst>
              <a:ext uri="{FF2B5EF4-FFF2-40B4-BE49-F238E27FC236}">
                <a16:creationId xmlns:a16="http://schemas.microsoft.com/office/drawing/2014/main" id="{755944E1-1BC0-493B-BB32-314CBEA66E4F}"/>
              </a:ext>
            </a:extLst>
          </p:cNvPr>
          <p:cNvSpPr txBox="1">
            <a:spLocks/>
          </p:cNvSpPr>
          <p:nvPr/>
        </p:nvSpPr>
        <p:spPr>
          <a:xfrm>
            <a:off x="11423653" y="4876624"/>
            <a:ext cx="228889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 eines Forschungsdesigns</a:t>
            </a:r>
          </a:p>
        </p:txBody>
      </p: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1A26CBFC-5005-480A-80A8-13C48CB9D4BA}"/>
              </a:ext>
            </a:extLst>
          </p:cNvPr>
          <p:cNvCxnSpPr>
            <a:cxnSpLocks/>
          </p:cNvCxnSpPr>
          <p:nvPr/>
        </p:nvCxnSpPr>
        <p:spPr>
          <a:xfrm>
            <a:off x="12539071" y="4225734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platzhalter 4">
            <a:extLst>
              <a:ext uri="{FF2B5EF4-FFF2-40B4-BE49-F238E27FC236}">
                <a16:creationId xmlns:a16="http://schemas.microsoft.com/office/drawing/2014/main" id="{22686DD5-8933-4695-BE74-680E9ECDB3F9}"/>
              </a:ext>
            </a:extLst>
          </p:cNvPr>
          <p:cNvSpPr txBox="1">
            <a:spLocks/>
          </p:cNvSpPr>
          <p:nvPr/>
        </p:nvSpPr>
        <p:spPr>
          <a:xfrm>
            <a:off x="15971944" y="4876624"/>
            <a:ext cx="3239154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Erarbeitung und Präsentation der Ergebnisse </a:t>
            </a: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3D799EE8-EAA5-4025-A915-94E2A77D934F}"/>
              </a:ext>
            </a:extLst>
          </p:cNvPr>
          <p:cNvCxnSpPr>
            <a:cxnSpLocks/>
          </p:cNvCxnSpPr>
          <p:nvPr/>
        </p:nvCxnSpPr>
        <p:spPr>
          <a:xfrm>
            <a:off x="17662071" y="4220756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platzhalter 10">
            <a:extLst>
              <a:ext uri="{FF2B5EF4-FFF2-40B4-BE49-F238E27FC236}">
                <a16:creationId xmlns:a16="http://schemas.microsoft.com/office/drawing/2014/main" id="{8CC1D807-5FE6-402A-A2E8-287DE5BC1773}"/>
              </a:ext>
            </a:extLst>
          </p:cNvPr>
          <p:cNvSpPr txBox="1">
            <a:spLocks/>
          </p:cNvSpPr>
          <p:nvPr/>
        </p:nvSpPr>
        <p:spPr>
          <a:xfrm>
            <a:off x="3514032" y="1767941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Finden einer Fragestellung 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F23D7091-0613-471E-B6F7-EBF509A5CAE4}"/>
              </a:ext>
            </a:extLst>
          </p:cNvPr>
          <p:cNvSpPr txBox="1"/>
          <p:nvPr/>
        </p:nvSpPr>
        <p:spPr>
          <a:xfrm>
            <a:off x="4071770" y="1336423"/>
            <a:ext cx="162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Online-Sitzung</a:t>
            </a:r>
          </a:p>
        </p:txBody>
      </p: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CB89A767-35A9-4119-9216-6754CC7E3189}"/>
              </a:ext>
            </a:extLst>
          </p:cNvPr>
          <p:cNvCxnSpPr>
            <a:cxnSpLocks/>
          </p:cNvCxnSpPr>
          <p:nvPr/>
        </p:nvCxnSpPr>
        <p:spPr>
          <a:xfrm>
            <a:off x="4885381" y="2310272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platzhalter 10">
            <a:extLst>
              <a:ext uri="{FF2B5EF4-FFF2-40B4-BE49-F238E27FC236}">
                <a16:creationId xmlns:a16="http://schemas.microsoft.com/office/drawing/2014/main" id="{BBDF8F31-A385-4FE9-B73D-A28E06B68C75}"/>
              </a:ext>
            </a:extLst>
          </p:cNvPr>
          <p:cNvSpPr txBox="1">
            <a:spLocks/>
          </p:cNvSpPr>
          <p:nvPr/>
        </p:nvSpPr>
        <p:spPr>
          <a:xfrm>
            <a:off x="8604107" y="1767941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und Aneignung von Methoden</a:t>
            </a:r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5C020E71-F174-4958-8A5E-5DACE41C59B9}"/>
              </a:ext>
            </a:extLst>
          </p:cNvPr>
          <p:cNvSpPr txBox="1"/>
          <p:nvPr/>
        </p:nvSpPr>
        <p:spPr>
          <a:xfrm>
            <a:off x="9178390" y="1336423"/>
            <a:ext cx="162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Online-Sitzung</a:t>
            </a:r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CDD33FD1-69DD-4E27-A486-7E0684E88A1D}"/>
              </a:ext>
            </a:extLst>
          </p:cNvPr>
          <p:cNvCxnSpPr>
            <a:cxnSpLocks/>
          </p:cNvCxnSpPr>
          <p:nvPr/>
        </p:nvCxnSpPr>
        <p:spPr>
          <a:xfrm>
            <a:off x="9975456" y="2394434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platzhalter 10">
            <a:extLst>
              <a:ext uri="{FF2B5EF4-FFF2-40B4-BE49-F238E27FC236}">
                <a16:creationId xmlns:a16="http://schemas.microsoft.com/office/drawing/2014/main" id="{E67FAE17-0196-4234-ABDB-DCC9B9F0C000}"/>
              </a:ext>
            </a:extLst>
          </p:cNvPr>
          <p:cNvSpPr txBox="1">
            <a:spLocks/>
          </p:cNvSpPr>
          <p:nvPr/>
        </p:nvSpPr>
        <p:spPr>
          <a:xfrm>
            <a:off x="13665606" y="1767941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Durchführung der forschenden Tätigkeit</a:t>
            </a:r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7BCE8D96-F3CB-4EDE-8AC4-4531AEBDD1DA}"/>
              </a:ext>
            </a:extLst>
          </p:cNvPr>
          <p:cNvSpPr txBox="1"/>
          <p:nvPr/>
        </p:nvSpPr>
        <p:spPr>
          <a:xfrm>
            <a:off x="14268466" y="1336423"/>
            <a:ext cx="162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Selbststudium</a:t>
            </a:r>
          </a:p>
        </p:txBody>
      </p: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56220CCB-E99D-4D82-8D0F-71BA9F14D85C}"/>
              </a:ext>
            </a:extLst>
          </p:cNvPr>
          <p:cNvCxnSpPr>
            <a:cxnSpLocks/>
          </p:cNvCxnSpPr>
          <p:nvPr/>
        </p:nvCxnSpPr>
        <p:spPr>
          <a:xfrm>
            <a:off x="15065531" y="2321433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platzhalter 10">
            <a:extLst>
              <a:ext uri="{FF2B5EF4-FFF2-40B4-BE49-F238E27FC236}">
                <a16:creationId xmlns:a16="http://schemas.microsoft.com/office/drawing/2014/main" id="{02AEC668-1598-4F15-8E8A-50E80A8541C6}"/>
              </a:ext>
            </a:extLst>
          </p:cNvPr>
          <p:cNvSpPr txBox="1">
            <a:spLocks/>
          </p:cNvSpPr>
          <p:nvPr/>
        </p:nvSpPr>
        <p:spPr>
          <a:xfrm>
            <a:off x="18722511" y="1767941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Reflexion des gesamten Prozesses</a:t>
            </a:r>
          </a:p>
        </p:txBody>
      </p:sp>
      <p:sp>
        <p:nvSpPr>
          <p:cNvPr id="181" name="Textfeld 180">
            <a:extLst>
              <a:ext uri="{FF2B5EF4-FFF2-40B4-BE49-F238E27FC236}">
                <a16:creationId xmlns:a16="http://schemas.microsoft.com/office/drawing/2014/main" id="{DD5D593B-F606-4C88-8CE4-36E4803EB656}"/>
              </a:ext>
            </a:extLst>
          </p:cNvPr>
          <p:cNvSpPr txBox="1"/>
          <p:nvPr/>
        </p:nvSpPr>
        <p:spPr>
          <a:xfrm>
            <a:off x="19325371" y="1336423"/>
            <a:ext cx="162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Präsenzsitzung</a:t>
            </a:r>
          </a:p>
        </p:txBody>
      </p: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65DF65F4-C916-44C8-9C95-65B906A87D8F}"/>
              </a:ext>
            </a:extLst>
          </p:cNvPr>
          <p:cNvCxnSpPr>
            <a:cxnSpLocks/>
          </p:cNvCxnSpPr>
          <p:nvPr/>
        </p:nvCxnSpPr>
        <p:spPr>
          <a:xfrm>
            <a:off x="20212758" y="2505596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feld 182">
            <a:extLst>
              <a:ext uri="{FF2B5EF4-FFF2-40B4-BE49-F238E27FC236}">
                <a16:creationId xmlns:a16="http://schemas.microsoft.com/office/drawing/2014/main" id="{595AC25C-2ACD-4D31-AB47-469B0EAF1914}"/>
              </a:ext>
            </a:extLst>
          </p:cNvPr>
          <p:cNvSpPr txBox="1"/>
          <p:nvPr/>
        </p:nvSpPr>
        <p:spPr>
          <a:xfrm>
            <a:off x="1416904" y="5719519"/>
            <a:ext cx="162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Präsenzsitzung</a:t>
            </a:r>
          </a:p>
        </p:txBody>
      </p:sp>
      <p:sp>
        <p:nvSpPr>
          <p:cNvPr id="184" name="Sechseck 183">
            <a:extLst>
              <a:ext uri="{FF2B5EF4-FFF2-40B4-BE49-F238E27FC236}">
                <a16:creationId xmlns:a16="http://schemas.microsoft.com/office/drawing/2014/main" id="{82D41004-2CB7-41D6-95E7-A3C37713B435}"/>
              </a:ext>
            </a:extLst>
          </p:cNvPr>
          <p:cNvSpPr/>
          <p:nvPr/>
        </p:nvSpPr>
        <p:spPr>
          <a:xfrm rot="5400000">
            <a:off x="1605526" y="2743492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echseck 184">
            <a:extLst>
              <a:ext uri="{FF2B5EF4-FFF2-40B4-BE49-F238E27FC236}">
                <a16:creationId xmlns:a16="http://schemas.microsoft.com/office/drawing/2014/main" id="{0C5ECF82-9772-4763-A073-DAB34333D330}"/>
              </a:ext>
            </a:extLst>
          </p:cNvPr>
          <p:cNvSpPr/>
          <p:nvPr/>
        </p:nvSpPr>
        <p:spPr>
          <a:xfrm rot="5400000">
            <a:off x="6657900" y="2789934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Sechseck 185">
            <a:extLst>
              <a:ext uri="{FF2B5EF4-FFF2-40B4-BE49-F238E27FC236}">
                <a16:creationId xmlns:a16="http://schemas.microsoft.com/office/drawing/2014/main" id="{ADE2586A-102B-46EB-A20D-C3F4610565A3}"/>
              </a:ext>
            </a:extLst>
          </p:cNvPr>
          <p:cNvSpPr/>
          <p:nvPr/>
        </p:nvSpPr>
        <p:spPr>
          <a:xfrm rot="5400000">
            <a:off x="11796002" y="2836376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echseck 186">
            <a:extLst>
              <a:ext uri="{FF2B5EF4-FFF2-40B4-BE49-F238E27FC236}">
                <a16:creationId xmlns:a16="http://schemas.microsoft.com/office/drawing/2014/main" id="{4A71BC29-4E73-4F4B-84CD-4F81189448E9}"/>
              </a:ext>
            </a:extLst>
          </p:cNvPr>
          <p:cNvSpPr/>
          <p:nvPr/>
        </p:nvSpPr>
        <p:spPr>
          <a:xfrm rot="5400000">
            <a:off x="16948392" y="2882818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Sechseck 187">
            <a:extLst>
              <a:ext uri="{FF2B5EF4-FFF2-40B4-BE49-F238E27FC236}">
                <a16:creationId xmlns:a16="http://schemas.microsoft.com/office/drawing/2014/main" id="{FE80A84B-C657-4F57-8FBF-C5B3E32D724A}"/>
              </a:ext>
            </a:extLst>
          </p:cNvPr>
          <p:cNvSpPr/>
          <p:nvPr/>
        </p:nvSpPr>
        <p:spPr>
          <a:xfrm rot="5400000">
            <a:off x="4173433" y="2983401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Sechseck 188">
            <a:extLst>
              <a:ext uri="{FF2B5EF4-FFF2-40B4-BE49-F238E27FC236}">
                <a16:creationId xmlns:a16="http://schemas.microsoft.com/office/drawing/2014/main" id="{92993D17-C4BD-470D-B1C2-2C5F2D1F99B9}"/>
              </a:ext>
            </a:extLst>
          </p:cNvPr>
          <p:cNvSpPr/>
          <p:nvPr/>
        </p:nvSpPr>
        <p:spPr>
          <a:xfrm rot="5400000">
            <a:off x="9256529" y="2996632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Sechseck 189">
            <a:extLst>
              <a:ext uri="{FF2B5EF4-FFF2-40B4-BE49-F238E27FC236}">
                <a16:creationId xmlns:a16="http://schemas.microsoft.com/office/drawing/2014/main" id="{38322D71-678C-46C5-AE57-FCDCE75CE249}"/>
              </a:ext>
            </a:extLst>
          </p:cNvPr>
          <p:cNvSpPr/>
          <p:nvPr/>
        </p:nvSpPr>
        <p:spPr>
          <a:xfrm rot="5400000">
            <a:off x="14339625" y="3009863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Sechseck 190">
            <a:extLst>
              <a:ext uri="{FF2B5EF4-FFF2-40B4-BE49-F238E27FC236}">
                <a16:creationId xmlns:a16="http://schemas.microsoft.com/office/drawing/2014/main" id="{DF86A0E9-41A6-4FE8-9484-0307B7C25E21}"/>
              </a:ext>
            </a:extLst>
          </p:cNvPr>
          <p:cNvSpPr/>
          <p:nvPr/>
        </p:nvSpPr>
        <p:spPr>
          <a:xfrm rot="5400000">
            <a:off x="19496270" y="3071847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20B72FE4-0E6F-4C55-A1B2-A51E5447A9DD}"/>
              </a:ext>
            </a:extLst>
          </p:cNvPr>
          <p:cNvSpPr txBox="1"/>
          <p:nvPr/>
        </p:nvSpPr>
        <p:spPr>
          <a:xfrm>
            <a:off x="6537247" y="5719519"/>
            <a:ext cx="162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Online-Sitzung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CDE4BA9A-E6C3-4FF3-972F-2458EC88B910}"/>
              </a:ext>
            </a:extLst>
          </p:cNvPr>
          <p:cNvSpPr txBox="1"/>
          <p:nvPr/>
        </p:nvSpPr>
        <p:spPr>
          <a:xfrm>
            <a:off x="11722368" y="5719519"/>
            <a:ext cx="162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Selbststudium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A1BC4080-EB4A-442D-B9CB-A585152D6C1F}"/>
              </a:ext>
            </a:extLst>
          </p:cNvPr>
          <p:cNvSpPr txBox="1"/>
          <p:nvPr/>
        </p:nvSpPr>
        <p:spPr>
          <a:xfrm>
            <a:off x="14233168" y="3403313"/>
            <a:ext cx="16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Individuelle Sprechstunde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566E8769-FA20-4DA2-9B73-467EE5F75FAA}"/>
              </a:ext>
            </a:extLst>
          </p:cNvPr>
          <p:cNvSpPr txBox="1"/>
          <p:nvPr/>
        </p:nvSpPr>
        <p:spPr>
          <a:xfrm>
            <a:off x="4097910" y="3343793"/>
            <a:ext cx="16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Individuelle Sprechstunde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DDBC960C-425C-4F8E-957F-8071F3B65608}"/>
              </a:ext>
            </a:extLst>
          </p:cNvPr>
          <p:cNvSpPr txBox="1"/>
          <p:nvPr/>
        </p:nvSpPr>
        <p:spPr>
          <a:xfrm>
            <a:off x="16842037" y="3329504"/>
            <a:ext cx="16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Individuelle Sprechstunde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76288648-E123-46D7-8E98-D02CD4EC9EF7}"/>
              </a:ext>
            </a:extLst>
          </p:cNvPr>
          <p:cNvSpPr txBox="1"/>
          <p:nvPr/>
        </p:nvSpPr>
        <p:spPr>
          <a:xfrm>
            <a:off x="6576599" y="3184239"/>
            <a:ext cx="16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Peer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im Plenum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E4183449-FAD9-4C4A-B50C-F2A2350CD2F0}"/>
              </a:ext>
            </a:extLst>
          </p:cNvPr>
          <p:cNvSpPr txBox="1"/>
          <p:nvPr/>
        </p:nvSpPr>
        <p:spPr>
          <a:xfrm>
            <a:off x="16777910" y="5719519"/>
            <a:ext cx="162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Selbststudium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2AF18FF4-E038-40D4-AD44-DA5D5E27BBFD}"/>
              </a:ext>
            </a:extLst>
          </p:cNvPr>
          <p:cNvSpPr txBox="1"/>
          <p:nvPr/>
        </p:nvSpPr>
        <p:spPr>
          <a:xfrm>
            <a:off x="1498510" y="3136017"/>
            <a:ext cx="16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Peer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im Plenum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1F409F6B-28BB-42F7-A434-1A218A5A44E2}"/>
              </a:ext>
            </a:extLst>
          </p:cNvPr>
          <p:cNvSpPr txBox="1"/>
          <p:nvPr/>
        </p:nvSpPr>
        <p:spPr>
          <a:xfrm>
            <a:off x="11654797" y="3201860"/>
            <a:ext cx="16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Individuelle Sprechstunde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4583CC90-0D42-44F8-B3AA-B1D6CED385F9}"/>
              </a:ext>
            </a:extLst>
          </p:cNvPr>
          <p:cNvSpPr/>
          <p:nvPr/>
        </p:nvSpPr>
        <p:spPr>
          <a:xfrm>
            <a:off x="192090" y="6368568"/>
            <a:ext cx="3138134" cy="771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ins Forschende Lernen &amp; Organisatorisches</a:t>
            </a:r>
          </a:p>
        </p:txBody>
      </p: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60411AC3-B223-4A2D-9A26-9BC6D8094B91}"/>
              </a:ext>
            </a:extLst>
          </p:cNvPr>
          <p:cNvCxnSpPr>
            <a:cxnSpLocks/>
          </p:cNvCxnSpPr>
          <p:nvPr/>
        </p:nvCxnSpPr>
        <p:spPr>
          <a:xfrm>
            <a:off x="1025298" y="4444365"/>
            <a:ext cx="0" cy="1966175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feld 202">
            <a:extLst>
              <a:ext uri="{FF2B5EF4-FFF2-40B4-BE49-F238E27FC236}">
                <a16:creationId xmlns:a16="http://schemas.microsoft.com/office/drawing/2014/main" id="{EF2C7333-7A3E-4D51-90E0-E87AEC5B3D70}"/>
              </a:ext>
            </a:extLst>
          </p:cNvPr>
          <p:cNvSpPr txBox="1"/>
          <p:nvPr/>
        </p:nvSpPr>
        <p:spPr>
          <a:xfrm>
            <a:off x="1213834" y="704240"/>
            <a:ext cx="21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WebQuest</a:t>
            </a:r>
            <a:endParaRPr lang="de-DE" b="1" dirty="0">
              <a:solidFill>
                <a:srgbClr val="F25B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Textfeld 203">
            <a:extLst>
              <a:ext uri="{FF2B5EF4-FFF2-40B4-BE49-F238E27FC236}">
                <a16:creationId xmlns:a16="http://schemas.microsoft.com/office/drawing/2014/main" id="{E9C6554F-1435-4E4D-A3CD-CA237CA7C5E6}"/>
              </a:ext>
            </a:extLst>
          </p:cNvPr>
          <p:cNvSpPr txBox="1"/>
          <p:nvPr/>
        </p:nvSpPr>
        <p:spPr>
          <a:xfrm>
            <a:off x="6285905" y="704240"/>
            <a:ext cx="21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Gruppenpuzzle</a:t>
            </a:r>
          </a:p>
        </p:txBody>
      </p:sp>
      <p:sp>
        <p:nvSpPr>
          <p:cNvPr id="205" name="Textfeld 204">
            <a:extLst>
              <a:ext uri="{FF2B5EF4-FFF2-40B4-BE49-F238E27FC236}">
                <a16:creationId xmlns:a16="http://schemas.microsoft.com/office/drawing/2014/main" id="{D0A7E952-E2B5-4D8E-B5BD-CC5F64A6E190}"/>
              </a:ext>
            </a:extLst>
          </p:cNvPr>
          <p:cNvSpPr txBox="1"/>
          <p:nvPr/>
        </p:nvSpPr>
        <p:spPr>
          <a:xfrm>
            <a:off x="11408775" y="704240"/>
            <a:ext cx="21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Reality Check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7DF285E9-1FF7-4BF9-A8F0-3D1A4A24B864}"/>
              </a:ext>
            </a:extLst>
          </p:cNvPr>
          <p:cNvSpPr txBox="1"/>
          <p:nvPr/>
        </p:nvSpPr>
        <p:spPr>
          <a:xfrm>
            <a:off x="16369224" y="704240"/>
            <a:ext cx="24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Posterpräsentation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B6057DDF-6D51-4F65-8485-51A955F98F83}"/>
              </a:ext>
            </a:extLst>
          </p:cNvPr>
          <p:cNvSpPr txBox="1"/>
          <p:nvPr/>
        </p:nvSpPr>
        <p:spPr>
          <a:xfrm>
            <a:off x="3748538" y="6069127"/>
            <a:ext cx="21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08" name="Textfeld 207">
            <a:extLst>
              <a:ext uri="{FF2B5EF4-FFF2-40B4-BE49-F238E27FC236}">
                <a16:creationId xmlns:a16="http://schemas.microsoft.com/office/drawing/2014/main" id="{339FD9EE-0B77-4FA6-9FE7-E3FC17B981A0}"/>
              </a:ext>
            </a:extLst>
          </p:cNvPr>
          <p:cNvSpPr txBox="1"/>
          <p:nvPr/>
        </p:nvSpPr>
        <p:spPr>
          <a:xfrm>
            <a:off x="8514995" y="6069127"/>
            <a:ext cx="280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Fishbowl</a:t>
            </a: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-Diskussion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Pitch</a:t>
            </a:r>
          </a:p>
        </p:txBody>
      </p:sp>
      <p:sp>
        <p:nvSpPr>
          <p:cNvPr id="209" name="Textfeld 208">
            <a:extLst>
              <a:ext uri="{FF2B5EF4-FFF2-40B4-BE49-F238E27FC236}">
                <a16:creationId xmlns:a16="http://schemas.microsoft.com/office/drawing/2014/main" id="{AD03EC9C-A72D-48DF-8A2C-44DFFB704615}"/>
              </a:ext>
            </a:extLst>
          </p:cNvPr>
          <p:cNvSpPr txBox="1"/>
          <p:nvPr/>
        </p:nvSpPr>
        <p:spPr>
          <a:xfrm>
            <a:off x="13958782" y="6069127"/>
            <a:ext cx="2183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Gallery Walk</a:t>
            </a:r>
          </a:p>
        </p:txBody>
      </p:sp>
      <p:sp>
        <p:nvSpPr>
          <p:cNvPr id="210" name="Textfeld 209">
            <a:extLst>
              <a:ext uri="{FF2B5EF4-FFF2-40B4-BE49-F238E27FC236}">
                <a16:creationId xmlns:a16="http://schemas.microsoft.com/office/drawing/2014/main" id="{73D4C95F-D44E-41CF-B1F4-71984999E18E}"/>
              </a:ext>
            </a:extLst>
          </p:cNvPr>
          <p:cNvSpPr txBox="1"/>
          <p:nvPr/>
        </p:nvSpPr>
        <p:spPr>
          <a:xfrm>
            <a:off x="18697474" y="6069127"/>
            <a:ext cx="30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Auswertungszielscheibe</a:t>
            </a:r>
          </a:p>
        </p:txBody>
      </p:sp>
      <p:sp>
        <p:nvSpPr>
          <p:cNvPr id="211" name="Rectangle 2">
            <a:extLst>
              <a:ext uri="{FF2B5EF4-FFF2-40B4-BE49-F238E27FC236}">
                <a16:creationId xmlns:a16="http://schemas.microsoft.com/office/drawing/2014/main" id="{86DB7979-261B-423E-AD42-19E053271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32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12" name="Rectangle 3">
            <a:extLst>
              <a:ext uri="{FF2B5EF4-FFF2-40B4-BE49-F238E27FC236}">
                <a16:creationId xmlns:a16="http://schemas.microsoft.com/office/drawing/2014/main" id="{2271FE6C-73C4-4E76-AFCD-A82C7575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7625" y="6805017"/>
            <a:ext cx="73026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Vorlage ist lizenziert unter der Creative Commons Lizenz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CC 0 (1.0)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Weiterentwicklung ausdrücklich erlaubt.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3" name="Grafik 21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9DEC39D-55FC-48FB-9206-849161B85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340" y="6784634"/>
            <a:ext cx="828000" cy="293055"/>
          </a:xfrm>
          <a:prstGeom prst="rect">
            <a:avLst/>
          </a:prstGeom>
        </p:spPr>
      </p:pic>
      <p:sp>
        <p:nvSpPr>
          <p:cNvPr id="214" name="Textfeld 213">
            <a:extLst>
              <a:ext uri="{FF2B5EF4-FFF2-40B4-BE49-F238E27FC236}">
                <a16:creationId xmlns:a16="http://schemas.microsoft.com/office/drawing/2014/main" id="{DB3523BA-A5A1-43E0-8695-2993B6342F9B}"/>
              </a:ext>
            </a:extLst>
          </p:cNvPr>
          <p:cNvSpPr txBox="1"/>
          <p:nvPr/>
        </p:nvSpPr>
        <p:spPr>
          <a:xfrm>
            <a:off x="9102772" y="3480276"/>
            <a:ext cx="169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Gruppenarbeit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30D30C-7BCD-4EEB-94D2-357DB0209EC2}"/>
              </a:ext>
            </a:extLst>
          </p:cNvPr>
          <p:cNvSpPr txBox="1"/>
          <p:nvPr/>
        </p:nvSpPr>
        <p:spPr>
          <a:xfrm>
            <a:off x="-157083" y="122708"/>
            <a:ext cx="573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Am Beispiel von Forschendes Lernen im Kursformat</a:t>
            </a:r>
          </a:p>
        </p:txBody>
      </p:sp>
    </p:spTree>
    <p:extLst>
      <p:ext uri="{BB962C8B-B14F-4D97-AF65-F5344CB8AC3E}">
        <p14:creationId xmlns:p14="http://schemas.microsoft.com/office/powerpoint/2010/main" val="119614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C06FF43-674C-413F-A0DF-214949293626}"/>
              </a:ext>
            </a:extLst>
          </p:cNvPr>
          <p:cNvCxnSpPr>
            <a:cxnSpLocks/>
          </p:cNvCxnSpPr>
          <p:nvPr/>
        </p:nvCxnSpPr>
        <p:spPr>
          <a:xfrm flipH="1" flipV="1">
            <a:off x="6237294" y="2516008"/>
            <a:ext cx="17239" cy="955851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4F72110-6C9C-4D79-99A8-2F50C9C5B6DC}"/>
              </a:ext>
            </a:extLst>
          </p:cNvPr>
          <p:cNvCxnSpPr>
            <a:cxnSpLocks/>
          </p:cNvCxnSpPr>
          <p:nvPr/>
        </p:nvCxnSpPr>
        <p:spPr>
          <a:xfrm flipV="1">
            <a:off x="6242412" y="1976437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1F4208D-E770-4CAD-80CE-3772587958D8}"/>
              </a:ext>
            </a:extLst>
          </p:cNvPr>
          <p:cNvCxnSpPr>
            <a:cxnSpLocks/>
          </p:cNvCxnSpPr>
          <p:nvPr/>
        </p:nvCxnSpPr>
        <p:spPr>
          <a:xfrm>
            <a:off x="7845924" y="1975622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A6A0B49-F8F6-468D-9F17-E231CB79C1B9}"/>
              </a:ext>
            </a:extLst>
          </p:cNvPr>
          <p:cNvCxnSpPr>
            <a:cxnSpLocks/>
          </p:cNvCxnSpPr>
          <p:nvPr/>
        </p:nvCxnSpPr>
        <p:spPr>
          <a:xfrm>
            <a:off x="12963011" y="2003031"/>
            <a:ext cx="944959" cy="512977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D21035-17C8-45B1-82F0-43B4162AB1FB}"/>
              </a:ext>
            </a:extLst>
          </p:cNvPr>
          <p:cNvCxnSpPr>
            <a:cxnSpLocks/>
          </p:cNvCxnSpPr>
          <p:nvPr/>
        </p:nvCxnSpPr>
        <p:spPr>
          <a:xfrm flipV="1">
            <a:off x="11331081" y="2000288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0375F09-9F2B-4381-B6FD-0B89696A161C}"/>
              </a:ext>
            </a:extLst>
          </p:cNvPr>
          <p:cNvCxnSpPr>
            <a:cxnSpLocks/>
          </p:cNvCxnSpPr>
          <p:nvPr/>
        </p:nvCxnSpPr>
        <p:spPr>
          <a:xfrm flipV="1">
            <a:off x="13909856" y="2504423"/>
            <a:ext cx="0" cy="146824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B959DBA-6BC5-434A-92E1-7D3205BD002A}"/>
              </a:ext>
            </a:extLst>
          </p:cNvPr>
          <p:cNvSpPr/>
          <p:nvPr/>
        </p:nvSpPr>
        <p:spPr>
          <a:xfrm>
            <a:off x="5862923" y="3353073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2477D87-939E-403E-8957-CB5E1C6BF878}"/>
              </a:ext>
            </a:extLst>
          </p:cNvPr>
          <p:cNvSpPr/>
          <p:nvPr/>
        </p:nvSpPr>
        <p:spPr>
          <a:xfrm>
            <a:off x="7206612" y="162306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AE57FD-D14A-4709-8F64-47216638CA58}"/>
              </a:ext>
            </a:extLst>
          </p:cNvPr>
          <p:cNvSpPr/>
          <p:nvPr/>
        </p:nvSpPr>
        <p:spPr>
          <a:xfrm>
            <a:off x="12324228" y="162306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1D8A222-26DB-4728-ADA8-ED68B752FA14}"/>
              </a:ext>
            </a:extLst>
          </p:cNvPr>
          <p:cNvCxnSpPr>
            <a:cxnSpLocks/>
          </p:cNvCxnSpPr>
          <p:nvPr/>
        </p:nvCxnSpPr>
        <p:spPr>
          <a:xfrm flipV="1">
            <a:off x="8790879" y="2504419"/>
            <a:ext cx="16198" cy="146824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AA4EB6-044A-4E24-997C-7CE9F80140C0}"/>
              </a:ext>
            </a:extLst>
          </p:cNvPr>
          <p:cNvCxnSpPr>
            <a:cxnSpLocks/>
          </p:cNvCxnSpPr>
          <p:nvPr/>
        </p:nvCxnSpPr>
        <p:spPr>
          <a:xfrm flipV="1">
            <a:off x="11306713" y="2520247"/>
            <a:ext cx="30324" cy="149316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0513F6A-93B5-45C4-9560-5845CAD79005}"/>
              </a:ext>
            </a:extLst>
          </p:cNvPr>
          <p:cNvCxnSpPr>
            <a:cxnSpLocks/>
          </p:cNvCxnSpPr>
          <p:nvPr/>
        </p:nvCxnSpPr>
        <p:spPr>
          <a:xfrm>
            <a:off x="8805189" y="4013413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011F88FD-C6BA-4A99-ACE5-0A7E209D54AB}"/>
              </a:ext>
            </a:extLst>
          </p:cNvPr>
          <p:cNvSpPr/>
          <p:nvPr/>
        </p:nvSpPr>
        <p:spPr>
          <a:xfrm>
            <a:off x="9801543" y="4433523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53E1515-4B97-4762-9EDA-6815C3BFA462}"/>
              </a:ext>
            </a:extLst>
          </p:cNvPr>
          <p:cNvCxnSpPr>
            <a:cxnSpLocks/>
          </p:cNvCxnSpPr>
          <p:nvPr/>
        </p:nvCxnSpPr>
        <p:spPr>
          <a:xfrm flipV="1">
            <a:off x="10425473" y="4041415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4ACEBE5-C1E7-4AE4-9F89-0DC4191FBBFE}"/>
              </a:ext>
            </a:extLst>
          </p:cNvPr>
          <p:cNvCxnSpPr>
            <a:cxnSpLocks/>
          </p:cNvCxnSpPr>
          <p:nvPr/>
        </p:nvCxnSpPr>
        <p:spPr>
          <a:xfrm flipV="1">
            <a:off x="16415668" y="3193071"/>
            <a:ext cx="8346" cy="795436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85FE267-5CDA-41DE-9CEE-1C922E4A0527}"/>
              </a:ext>
            </a:extLst>
          </p:cNvPr>
          <p:cNvSpPr txBox="1"/>
          <p:nvPr/>
        </p:nvSpPr>
        <p:spPr>
          <a:xfrm>
            <a:off x="5829787" y="3510271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AED82CC-64E3-472B-82D0-F0AA7B775594}"/>
              </a:ext>
            </a:extLst>
          </p:cNvPr>
          <p:cNvSpPr/>
          <p:nvPr/>
        </p:nvSpPr>
        <p:spPr>
          <a:xfrm>
            <a:off x="16018039" y="2459844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87ADE99-BC0B-40F1-A129-3B8BE868FEAD}"/>
              </a:ext>
            </a:extLst>
          </p:cNvPr>
          <p:cNvSpPr txBox="1"/>
          <p:nvPr/>
        </p:nvSpPr>
        <p:spPr>
          <a:xfrm>
            <a:off x="16006299" y="2651832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81AFB99-3C0D-48ED-9444-E4A131428127}"/>
              </a:ext>
            </a:extLst>
          </p:cNvPr>
          <p:cNvCxnSpPr>
            <a:cxnSpLocks/>
          </p:cNvCxnSpPr>
          <p:nvPr/>
        </p:nvCxnSpPr>
        <p:spPr>
          <a:xfrm>
            <a:off x="13910194" y="4002091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2D7E11FA-FFD1-4757-B58A-D92B7B18A70F}"/>
              </a:ext>
            </a:extLst>
          </p:cNvPr>
          <p:cNvSpPr/>
          <p:nvPr/>
        </p:nvSpPr>
        <p:spPr>
          <a:xfrm>
            <a:off x="14906548" y="4422203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3160A5C-4DE8-44C8-99CD-2DBDCDE310F7}"/>
              </a:ext>
            </a:extLst>
          </p:cNvPr>
          <p:cNvCxnSpPr>
            <a:cxnSpLocks/>
          </p:cNvCxnSpPr>
          <p:nvPr/>
        </p:nvCxnSpPr>
        <p:spPr>
          <a:xfrm flipV="1">
            <a:off x="15530477" y="4030094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BBD6D4B-3E53-470E-A7A2-1ACA770A0404}"/>
              </a:ext>
            </a:extLst>
          </p:cNvPr>
          <p:cNvSpPr txBox="1"/>
          <p:nvPr/>
        </p:nvSpPr>
        <p:spPr>
          <a:xfrm>
            <a:off x="7178031" y="1188021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EFFFF56-DC51-4F5C-AADF-040269634ED5}"/>
              </a:ext>
            </a:extLst>
          </p:cNvPr>
          <p:cNvSpPr txBox="1"/>
          <p:nvPr/>
        </p:nvSpPr>
        <p:spPr>
          <a:xfrm>
            <a:off x="12284884" y="1188020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40D42C2-063E-41C2-8D3B-1FC7CDF966E9}"/>
              </a:ext>
            </a:extLst>
          </p:cNvPr>
          <p:cNvSpPr txBox="1"/>
          <p:nvPr/>
        </p:nvSpPr>
        <p:spPr>
          <a:xfrm>
            <a:off x="9732808" y="5052307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996A8ED-271B-4861-9C4B-443E896656B9}"/>
              </a:ext>
            </a:extLst>
          </p:cNvPr>
          <p:cNvSpPr txBox="1"/>
          <p:nvPr/>
        </p:nvSpPr>
        <p:spPr>
          <a:xfrm>
            <a:off x="14758198" y="5060051"/>
            <a:ext cx="8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platzhalter 4">
            <a:extLst>
              <a:ext uri="{FF2B5EF4-FFF2-40B4-BE49-F238E27FC236}">
                <a16:creationId xmlns:a16="http://schemas.microsoft.com/office/drawing/2014/main" id="{D68B6289-FE07-49A1-94EE-FDA2701E8EDD}"/>
              </a:ext>
            </a:extLst>
          </p:cNvPr>
          <p:cNvSpPr txBox="1">
            <a:spLocks/>
          </p:cNvSpPr>
          <p:nvPr/>
        </p:nvSpPr>
        <p:spPr>
          <a:xfrm>
            <a:off x="6478859" y="4562293"/>
            <a:ext cx="213139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Thematik X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7B9C3CF-3520-4FA7-B21E-9C3E88234D12}"/>
              </a:ext>
            </a:extLst>
          </p:cNvPr>
          <p:cNvCxnSpPr>
            <a:cxnSpLocks/>
          </p:cNvCxnSpPr>
          <p:nvPr/>
        </p:nvCxnSpPr>
        <p:spPr>
          <a:xfrm>
            <a:off x="7565170" y="3921359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platzhalter 4">
            <a:extLst>
              <a:ext uri="{FF2B5EF4-FFF2-40B4-BE49-F238E27FC236}">
                <a16:creationId xmlns:a16="http://schemas.microsoft.com/office/drawing/2014/main" id="{87447A25-EA50-48B6-9227-76E46823919A}"/>
              </a:ext>
            </a:extLst>
          </p:cNvPr>
          <p:cNvSpPr txBox="1">
            <a:spLocks/>
          </p:cNvSpPr>
          <p:nvPr/>
        </p:nvSpPr>
        <p:spPr>
          <a:xfrm>
            <a:off x="10908116" y="4562293"/>
            <a:ext cx="3354217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Zusammenführung der Ergebnisse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E2BDA40-AB8A-4D4E-AFE8-EDB21058048A}"/>
              </a:ext>
            </a:extLst>
          </p:cNvPr>
          <p:cNvCxnSpPr>
            <a:cxnSpLocks/>
          </p:cNvCxnSpPr>
          <p:nvPr/>
        </p:nvCxnSpPr>
        <p:spPr>
          <a:xfrm>
            <a:off x="12616730" y="3916381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97808C0D-5A13-4D61-8DFF-74FD0B880355}"/>
              </a:ext>
            </a:extLst>
          </p:cNvPr>
          <p:cNvSpPr txBox="1">
            <a:spLocks/>
          </p:cNvSpPr>
          <p:nvPr/>
        </p:nvSpPr>
        <p:spPr>
          <a:xfrm>
            <a:off x="8743267" y="1453610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Arbeitsauftrag zu Thematik 1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17A0F20-C394-49A8-AA54-5817BC423480}"/>
              </a:ext>
            </a:extLst>
          </p:cNvPr>
          <p:cNvSpPr txBox="1"/>
          <p:nvPr/>
        </p:nvSpPr>
        <p:spPr>
          <a:xfrm>
            <a:off x="9224455" y="1022092"/>
            <a:ext cx="174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7F9FB01-446A-4505-A0C5-373D61E96C1B}"/>
              </a:ext>
            </a:extLst>
          </p:cNvPr>
          <p:cNvCxnSpPr>
            <a:cxnSpLocks/>
          </p:cNvCxnSpPr>
          <p:nvPr/>
        </p:nvCxnSpPr>
        <p:spPr>
          <a:xfrm>
            <a:off x="10114616" y="1995941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platzhalter 10">
            <a:extLst>
              <a:ext uri="{FF2B5EF4-FFF2-40B4-BE49-F238E27FC236}">
                <a16:creationId xmlns:a16="http://schemas.microsoft.com/office/drawing/2014/main" id="{9E1D1506-FA8E-4158-AB54-F60172FDCA59}"/>
              </a:ext>
            </a:extLst>
          </p:cNvPr>
          <p:cNvSpPr txBox="1">
            <a:spLocks/>
          </p:cNvSpPr>
          <p:nvPr/>
        </p:nvSpPr>
        <p:spPr>
          <a:xfrm>
            <a:off x="13607579" y="1378193"/>
            <a:ext cx="3134431" cy="467051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 err="1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Prüfung/Anwendungsbezug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AF99641-9F34-4ADE-B87C-9841F14CF219}"/>
              </a:ext>
            </a:extLst>
          </p:cNvPr>
          <p:cNvCxnSpPr>
            <a:cxnSpLocks/>
          </p:cNvCxnSpPr>
          <p:nvPr/>
        </p:nvCxnSpPr>
        <p:spPr>
          <a:xfrm>
            <a:off x="15197842" y="2191265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FAA89C14-7228-4AA6-8257-498986F8BE42}"/>
              </a:ext>
            </a:extLst>
          </p:cNvPr>
          <p:cNvSpPr txBox="1"/>
          <p:nvPr/>
        </p:nvSpPr>
        <p:spPr>
          <a:xfrm>
            <a:off x="6646138" y="5405188"/>
            <a:ext cx="171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echseck 74">
            <a:extLst>
              <a:ext uri="{FF2B5EF4-FFF2-40B4-BE49-F238E27FC236}">
                <a16:creationId xmlns:a16="http://schemas.microsoft.com/office/drawing/2014/main" id="{DC505C74-6CC7-4953-96D7-8172D947350D}"/>
              </a:ext>
            </a:extLst>
          </p:cNvPr>
          <p:cNvSpPr/>
          <p:nvPr/>
        </p:nvSpPr>
        <p:spPr>
          <a:xfrm rot="5400000">
            <a:off x="6834761" y="2429161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Sechseck 75">
            <a:extLst>
              <a:ext uri="{FF2B5EF4-FFF2-40B4-BE49-F238E27FC236}">
                <a16:creationId xmlns:a16="http://schemas.microsoft.com/office/drawing/2014/main" id="{7AA7FFAA-E3E6-4250-A30D-11FEC9450C2A}"/>
              </a:ext>
            </a:extLst>
          </p:cNvPr>
          <p:cNvSpPr/>
          <p:nvPr/>
        </p:nvSpPr>
        <p:spPr>
          <a:xfrm rot="5400000">
            <a:off x="11887135" y="2475603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Sechseck 78">
            <a:extLst>
              <a:ext uri="{FF2B5EF4-FFF2-40B4-BE49-F238E27FC236}">
                <a16:creationId xmlns:a16="http://schemas.microsoft.com/office/drawing/2014/main" id="{81455896-E04C-413B-A4E7-3F0FEB5727B9}"/>
              </a:ext>
            </a:extLst>
          </p:cNvPr>
          <p:cNvSpPr/>
          <p:nvPr/>
        </p:nvSpPr>
        <p:spPr>
          <a:xfrm rot="5400000">
            <a:off x="9402668" y="2669070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echseck 81">
            <a:extLst>
              <a:ext uri="{FF2B5EF4-FFF2-40B4-BE49-F238E27FC236}">
                <a16:creationId xmlns:a16="http://schemas.microsoft.com/office/drawing/2014/main" id="{367B5E79-B993-4508-9D93-7028848225EE}"/>
              </a:ext>
            </a:extLst>
          </p:cNvPr>
          <p:cNvSpPr/>
          <p:nvPr/>
        </p:nvSpPr>
        <p:spPr>
          <a:xfrm rot="5400000">
            <a:off x="14481354" y="2757516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CE239FF-3F81-411D-AF10-ECFA35CA23B4}"/>
              </a:ext>
            </a:extLst>
          </p:cNvPr>
          <p:cNvSpPr txBox="1"/>
          <p:nvPr/>
        </p:nvSpPr>
        <p:spPr>
          <a:xfrm>
            <a:off x="11657870" y="5405188"/>
            <a:ext cx="186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12E2073A-4D01-4F9F-84B5-5DFE1944283C}"/>
              </a:ext>
            </a:extLst>
          </p:cNvPr>
          <p:cNvSpPr txBox="1"/>
          <p:nvPr/>
        </p:nvSpPr>
        <p:spPr>
          <a:xfrm>
            <a:off x="6727745" y="2593080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271CD04-BB03-4D7C-8E86-FEEE3894B3F7}"/>
              </a:ext>
            </a:extLst>
          </p:cNvPr>
          <p:cNvSpPr/>
          <p:nvPr/>
        </p:nvSpPr>
        <p:spPr>
          <a:xfrm>
            <a:off x="5507052" y="5754194"/>
            <a:ext cx="1449431" cy="771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Kontext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6CE68C-25B2-4B7B-9903-5C3DAEF08A0E}"/>
              </a:ext>
            </a:extLst>
          </p:cNvPr>
          <p:cNvCxnSpPr>
            <a:cxnSpLocks/>
          </p:cNvCxnSpPr>
          <p:nvPr/>
        </p:nvCxnSpPr>
        <p:spPr>
          <a:xfrm>
            <a:off x="6254533" y="4130034"/>
            <a:ext cx="0" cy="162416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839FDF2-E206-4E52-BC82-0F8A227B06AF}"/>
              </a:ext>
            </a:extLst>
          </p:cNvPr>
          <p:cNvSpPr txBox="1"/>
          <p:nvPr/>
        </p:nvSpPr>
        <p:spPr>
          <a:xfrm>
            <a:off x="6443069" y="158701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A28ED670-37F2-4D8D-83BD-EC046E57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881" y="6805017"/>
            <a:ext cx="73026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Vorlage ist lizenziert unter der Creative Commons Lizenz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CC 0 (1.0)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Weiterentwicklung ausdrücklich erlaubt.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fik 10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4751081-34BB-4E6A-AE40-34AC3BE1B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26" y="6811401"/>
            <a:ext cx="828000" cy="293055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7BF0AF9B-E87B-4943-8DA2-78736B0DCBD4}"/>
              </a:ext>
            </a:extLst>
          </p:cNvPr>
          <p:cNvSpPr txBox="1"/>
          <p:nvPr/>
        </p:nvSpPr>
        <p:spPr>
          <a:xfrm>
            <a:off x="14246633" y="1022092"/>
            <a:ext cx="174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Virtualität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39CBE6A-5248-4EE1-A528-8DC5A4825882}"/>
              </a:ext>
            </a:extLst>
          </p:cNvPr>
          <p:cNvSpPr txBox="1"/>
          <p:nvPr/>
        </p:nvSpPr>
        <p:spPr>
          <a:xfrm>
            <a:off x="9251291" y="2853305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2701009-DE8B-4850-8408-CF56B725EA82}"/>
              </a:ext>
            </a:extLst>
          </p:cNvPr>
          <p:cNvSpPr txBox="1"/>
          <p:nvPr/>
        </p:nvSpPr>
        <p:spPr>
          <a:xfrm>
            <a:off x="11793063" y="2704446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81FB23EC-D240-454D-B1FD-6454DD1C770B}"/>
              </a:ext>
            </a:extLst>
          </p:cNvPr>
          <p:cNvSpPr txBox="1"/>
          <p:nvPr/>
        </p:nvSpPr>
        <p:spPr>
          <a:xfrm>
            <a:off x="14456734" y="2925496"/>
            <a:ext cx="1693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Sozialform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Grad der Synchronizität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4EEE2C2-AB84-4501-8D30-09C51969E953}"/>
              </a:ext>
            </a:extLst>
          </p:cNvPr>
          <p:cNvSpPr txBox="1"/>
          <p:nvPr/>
        </p:nvSpPr>
        <p:spPr>
          <a:xfrm>
            <a:off x="11493229" y="158701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B7997FE-4997-4351-AAD9-6CE92907F5D6}"/>
              </a:ext>
            </a:extLst>
          </p:cNvPr>
          <p:cNvSpPr txBox="1"/>
          <p:nvPr/>
        </p:nvSpPr>
        <p:spPr>
          <a:xfrm>
            <a:off x="8977773" y="5767184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3878C5A-F136-4518-9936-3386E64FEE38}"/>
              </a:ext>
            </a:extLst>
          </p:cNvPr>
          <p:cNvSpPr txBox="1"/>
          <p:nvPr/>
        </p:nvSpPr>
        <p:spPr>
          <a:xfrm>
            <a:off x="14112604" y="5767184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OER Material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Methode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E44B2F7-F159-49F8-848A-31C9AEC6817E}"/>
              </a:ext>
            </a:extLst>
          </p:cNvPr>
          <p:cNvSpPr txBox="1"/>
          <p:nvPr/>
        </p:nvSpPr>
        <p:spPr>
          <a:xfrm>
            <a:off x="166818" y="158701"/>
            <a:ext cx="611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Vorlage für Lektionen oder thematisch geschlossene Einheiten</a:t>
            </a:r>
          </a:p>
        </p:txBody>
      </p:sp>
    </p:spTree>
    <p:extLst>
      <p:ext uri="{BB962C8B-B14F-4D97-AF65-F5344CB8AC3E}">
        <p14:creationId xmlns:p14="http://schemas.microsoft.com/office/powerpoint/2010/main" val="38909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C06FF43-674C-413F-A0DF-214949293626}"/>
              </a:ext>
            </a:extLst>
          </p:cNvPr>
          <p:cNvCxnSpPr>
            <a:cxnSpLocks/>
          </p:cNvCxnSpPr>
          <p:nvPr/>
        </p:nvCxnSpPr>
        <p:spPr>
          <a:xfrm flipH="1" flipV="1">
            <a:off x="3694105" y="2516008"/>
            <a:ext cx="17239" cy="955851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4F72110-6C9C-4D79-99A8-2F50C9C5B6DC}"/>
              </a:ext>
            </a:extLst>
          </p:cNvPr>
          <p:cNvCxnSpPr>
            <a:cxnSpLocks/>
          </p:cNvCxnSpPr>
          <p:nvPr/>
        </p:nvCxnSpPr>
        <p:spPr>
          <a:xfrm flipV="1">
            <a:off x="3699223" y="1976437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1F4208D-E770-4CAD-80CE-3772587958D8}"/>
              </a:ext>
            </a:extLst>
          </p:cNvPr>
          <p:cNvCxnSpPr>
            <a:cxnSpLocks/>
          </p:cNvCxnSpPr>
          <p:nvPr/>
        </p:nvCxnSpPr>
        <p:spPr>
          <a:xfrm>
            <a:off x="5302735" y="1975622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A6A0B49-F8F6-468D-9F17-E231CB79C1B9}"/>
              </a:ext>
            </a:extLst>
          </p:cNvPr>
          <p:cNvCxnSpPr>
            <a:cxnSpLocks/>
          </p:cNvCxnSpPr>
          <p:nvPr/>
        </p:nvCxnSpPr>
        <p:spPr>
          <a:xfrm>
            <a:off x="10419822" y="2003031"/>
            <a:ext cx="944959" cy="512977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D21035-17C8-45B1-82F0-43B4162AB1FB}"/>
              </a:ext>
            </a:extLst>
          </p:cNvPr>
          <p:cNvCxnSpPr>
            <a:cxnSpLocks/>
          </p:cNvCxnSpPr>
          <p:nvPr/>
        </p:nvCxnSpPr>
        <p:spPr>
          <a:xfrm flipV="1">
            <a:off x="8787892" y="2000288"/>
            <a:ext cx="944959" cy="50791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0375F09-9F2B-4381-B6FD-0B89696A161C}"/>
              </a:ext>
            </a:extLst>
          </p:cNvPr>
          <p:cNvCxnSpPr>
            <a:cxnSpLocks/>
          </p:cNvCxnSpPr>
          <p:nvPr/>
        </p:nvCxnSpPr>
        <p:spPr>
          <a:xfrm flipV="1">
            <a:off x="11366667" y="2504423"/>
            <a:ext cx="0" cy="146824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B959DBA-6BC5-434A-92E1-7D3205BD002A}"/>
              </a:ext>
            </a:extLst>
          </p:cNvPr>
          <p:cNvSpPr/>
          <p:nvPr/>
        </p:nvSpPr>
        <p:spPr>
          <a:xfrm>
            <a:off x="3319734" y="3353073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2477D87-939E-403E-8957-CB5E1C6BF878}"/>
              </a:ext>
            </a:extLst>
          </p:cNvPr>
          <p:cNvSpPr/>
          <p:nvPr/>
        </p:nvSpPr>
        <p:spPr>
          <a:xfrm>
            <a:off x="4663423" y="162306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AE57FD-D14A-4709-8F64-47216638CA58}"/>
              </a:ext>
            </a:extLst>
          </p:cNvPr>
          <p:cNvSpPr/>
          <p:nvPr/>
        </p:nvSpPr>
        <p:spPr>
          <a:xfrm>
            <a:off x="9781039" y="1623064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1D8A222-26DB-4728-ADA8-ED68B752FA14}"/>
              </a:ext>
            </a:extLst>
          </p:cNvPr>
          <p:cNvCxnSpPr>
            <a:cxnSpLocks/>
          </p:cNvCxnSpPr>
          <p:nvPr/>
        </p:nvCxnSpPr>
        <p:spPr>
          <a:xfrm flipV="1">
            <a:off x="6247690" y="2504419"/>
            <a:ext cx="16198" cy="146824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AA4EB6-044A-4E24-997C-7CE9F80140C0}"/>
              </a:ext>
            </a:extLst>
          </p:cNvPr>
          <p:cNvCxnSpPr>
            <a:cxnSpLocks/>
          </p:cNvCxnSpPr>
          <p:nvPr/>
        </p:nvCxnSpPr>
        <p:spPr>
          <a:xfrm flipV="1">
            <a:off x="8763524" y="2520247"/>
            <a:ext cx="30324" cy="1493165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0513F6A-93B5-45C4-9560-5845CAD79005}"/>
              </a:ext>
            </a:extLst>
          </p:cNvPr>
          <p:cNvCxnSpPr>
            <a:cxnSpLocks/>
          </p:cNvCxnSpPr>
          <p:nvPr/>
        </p:nvCxnSpPr>
        <p:spPr>
          <a:xfrm>
            <a:off x="6262000" y="4013413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011F88FD-C6BA-4A99-ACE5-0A7E209D54AB}"/>
              </a:ext>
            </a:extLst>
          </p:cNvPr>
          <p:cNvSpPr/>
          <p:nvPr/>
        </p:nvSpPr>
        <p:spPr>
          <a:xfrm>
            <a:off x="7258354" y="4433523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53E1515-4B97-4762-9EDA-6815C3BFA462}"/>
              </a:ext>
            </a:extLst>
          </p:cNvPr>
          <p:cNvCxnSpPr>
            <a:cxnSpLocks/>
          </p:cNvCxnSpPr>
          <p:nvPr/>
        </p:nvCxnSpPr>
        <p:spPr>
          <a:xfrm flipV="1">
            <a:off x="7882284" y="4041415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4ACEBE5-C1E7-4AE4-9F89-0DC4191FBBFE}"/>
              </a:ext>
            </a:extLst>
          </p:cNvPr>
          <p:cNvCxnSpPr>
            <a:cxnSpLocks/>
          </p:cNvCxnSpPr>
          <p:nvPr/>
        </p:nvCxnSpPr>
        <p:spPr>
          <a:xfrm flipV="1">
            <a:off x="13872479" y="3193071"/>
            <a:ext cx="8346" cy="795436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85FE267-5CDA-41DE-9CEE-1C922E4A0527}"/>
              </a:ext>
            </a:extLst>
          </p:cNvPr>
          <p:cNvSpPr txBox="1"/>
          <p:nvPr/>
        </p:nvSpPr>
        <p:spPr>
          <a:xfrm>
            <a:off x="3286598" y="3510271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AED82CC-64E3-472B-82D0-F0AA7B775594}"/>
              </a:ext>
            </a:extLst>
          </p:cNvPr>
          <p:cNvSpPr/>
          <p:nvPr/>
        </p:nvSpPr>
        <p:spPr>
          <a:xfrm>
            <a:off x="13474850" y="2459844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87ADE99-BC0B-40F1-A129-3B8BE868FEAD}"/>
              </a:ext>
            </a:extLst>
          </p:cNvPr>
          <p:cNvSpPr txBox="1"/>
          <p:nvPr/>
        </p:nvSpPr>
        <p:spPr>
          <a:xfrm>
            <a:off x="13463110" y="2651832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81AFB99-3C0D-48ED-9444-E4A131428127}"/>
              </a:ext>
            </a:extLst>
          </p:cNvPr>
          <p:cNvCxnSpPr>
            <a:cxnSpLocks/>
          </p:cNvCxnSpPr>
          <p:nvPr/>
        </p:nvCxnSpPr>
        <p:spPr>
          <a:xfrm>
            <a:off x="11367005" y="4002091"/>
            <a:ext cx="944959" cy="528573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2D7E11FA-FFD1-4757-B58A-D92B7B18A70F}"/>
              </a:ext>
            </a:extLst>
          </p:cNvPr>
          <p:cNvSpPr/>
          <p:nvPr/>
        </p:nvSpPr>
        <p:spPr>
          <a:xfrm>
            <a:off x="12363359" y="4422203"/>
            <a:ext cx="590595" cy="528573"/>
          </a:xfrm>
          <a:prstGeom prst="ellipse">
            <a:avLst/>
          </a:prstGeom>
          <a:noFill/>
          <a:ln w="76200">
            <a:solidFill>
              <a:srgbClr val="54B6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D3160A5C-4DE8-44C8-99CD-2DBDCDE310F7}"/>
              </a:ext>
            </a:extLst>
          </p:cNvPr>
          <p:cNvCxnSpPr>
            <a:cxnSpLocks/>
          </p:cNvCxnSpPr>
          <p:nvPr/>
        </p:nvCxnSpPr>
        <p:spPr>
          <a:xfrm flipV="1">
            <a:off x="12987288" y="4030094"/>
            <a:ext cx="852454" cy="472554"/>
          </a:xfrm>
          <a:prstGeom prst="line">
            <a:avLst/>
          </a:prstGeom>
          <a:ln w="111125" cap="rnd">
            <a:solidFill>
              <a:srgbClr val="0A1F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4BBD6D4B-3E53-470E-A7A2-1ACA770A0404}"/>
              </a:ext>
            </a:extLst>
          </p:cNvPr>
          <p:cNvSpPr txBox="1"/>
          <p:nvPr/>
        </p:nvSpPr>
        <p:spPr>
          <a:xfrm>
            <a:off x="4634842" y="1188021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EFFFF56-DC51-4F5C-AADF-040269634ED5}"/>
              </a:ext>
            </a:extLst>
          </p:cNvPr>
          <p:cNvSpPr txBox="1"/>
          <p:nvPr/>
        </p:nvSpPr>
        <p:spPr>
          <a:xfrm>
            <a:off x="9741695" y="1188020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40D42C2-063E-41C2-8D3B-1FC7CDF966E9}"/>
              </a:ext>
            </a:extLst>
          </p:cNvPr>
          <p:cNvSpPr txBox="1"/>
          <p:nvPr/>
        </p:nvSpPr>
        <p:spPr>
          <a:xfrm>
            <a:off x="7189619" y="5052307"/>
            <a:ext cx="67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996A8ED-271B-4861-9C4B-443E896656B9}"/>
              </a:ext>
            </a:extLst>
          </p:cNvPr>
          <p:cNvSpPr txBox="1"/>
          <p:nvPr/>
        </p:nvSpPr>
        <p:spPr>
          <a:xfrm>
            <a:off x="12215009" y="5060051"/>
            <a:ext cx="8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de-DE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platzhalter 4">
            <a:extLst>
              <a:ext uri="{FF2B5EF4-FFF2-40B4-BE49-F238E27FC236}">
                <a16:creationId xmlns:a16="http://schemas.microsoft.com/office/drawing/2014/main" id="{D68B6289-FE07-49A1-94EE-FDA2701E8EDD}"/>
              </a:ext>
            </a:extLst>
          </p:cNvPr>
          <p:cNvSpPr txBox="1">
            <a:spLocks/>
          </p:cNvSpPr>
          <p:nvPr/>
        </p:nvSpPr>
        <p:spPr>
          <a:xfrm>
            <a:off x="3935670" y="4562293"/>
            <a:ext cx="2131399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 in empirische Forschung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27B9C3CF-3520-4FA7-B21E-9C3E88234D12}"/>
              </a:ext>
            </a:extLst>
          </p:cNvPr>
          <p:cNvCxnSpPr>
            <a:cxnSpLocks/>
          </p:cNvCxnSpPr>
          <p:nvPr/>
        </p:nvCxnSpPr>
        <p:spPr>
          <a:xfrm>
            <a:off x="5021981" y="3921359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platzhalter 4">
            <a:extLst>
              <a:ext uri="{FF2B5EF4-FFF2-40B4-BE49-F238E27FC236}">
                <a16:creationId xmlns:a16="http://schemas.microsoft.com/office/drawing/2014/main" id="{87447A25-EA50-48B6-9227-76E46823919A}"/>
              </a:ext>
            </a:extLst>
          </p:cNvPr>
          <p:cNvSpPr txBox="1">
            <a:spLocks/>
          </p:cNvSpPr>
          <p:nvPr/>
        </p:nvSpPr>
        <p:spPr>
          <a:xfrm>
            <a:off x="8364927" y="4562293"/>
            <a:ext cx="3354217" cy="72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Zusammenführung der Ergebnisse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E2BDA40-AB8A-4D4E-AFE8-EDB21058048A}"/>
              </a:ext>
            </a:extLst>
          </p:cNvPr>
          <p:cNvCxnSpPr>
            <a:cxnSpLocks/>
          </p:cNvCxnSpPr>
          <p:nvPr/>
        </p:nvCxnSpPr>
        <p:spPr>
          <a:xfrm>
            <a:off x="10073541" y="3916381"/>
            <a:ext cx="0" cy="683568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97808C0D-5A13-4D61-8DFF-74FD0B880355}"/>
              </a:ext>
            </a:extLst>
          </p:cNvPr>
          <p:cNvSpPr txBox="1">
            <a:spLocks/>
          </p:cNvSpPr>
          <p:nvPr/>
        </p:nvSpPr>
        <p:spPr>
          <a:xfrm>
            <a:off x="6200078" y="1453610"/>
            <a:ext cx="2743521" cy="39163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Arbeitsauftrag zu Thematik 1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17A0F20-C394-49A8-AA54-5817BC423480}"/>
              </a:ext>
            </a:extLst>
          </p:cNvPr>
          <p:cNvSpPr txBox="1"/>
          <p:nvPr/>
        </p:nvSpPr>
        <p:spPr>
          <a:xfrm>
            <a:off x="6681266" y="1022092"/>
            <a:ext cx="174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Selbststudium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7F9FB01-446A-4505-A0C5-373D61E96C1B}"/>
              </a:ext>
            </a:extLst>
          </p:cNvPr>
          <p:cNvCxnSpPr>
            <a:cxnSpLocks/>
          </p:cNvCxnSpPr>
          <p:nvPr/>
        </p:nvCxnSpPr>
        <p:spPr>
          <a:xfrm>
            <a:off x="7571427" y="1995941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platzhalter 10">
            <a:extLst>
              <a:ext uri="{FF2B5EF4-FFF2-40B4-BE49-F238E27FC236}">
                <a16:creationId xmlns:a16="http://schemas.microsoft.com/office/drawing/2014/main" id="{9E1D1506-FA8E-4158-AB54-F60172FDCA59}"/>
              </a:ext>
            </a:extLst>
          </p:cNvPr>
          <p:cNvSpPr txBox="1">
            <a:spLocks/>
          </p:cNvSpPr>
          <p:nvPr/>
        </p:nvSpPr>
        <p:spPr>
          <a:xfrm>
            <a:off x="11064390" y="1378193"/>
            <a:ext cx="3134431" cy="467051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Ergebnissicherung</a:t>
            </a:r>
            <a:b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1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Prüfung/Anwendungsbezug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AF99641-9F34-4ADE-B87C-9841F14CF219}"/>
              </a:ext>
            </a:extLst>
          </p:cNvPr>
          <p:cNvCxnSpPr>
            <a:cxnSpLocks/>
          </p:cNvCxnSpPr>
          <p:nvPr/>
        </p:nvCxnSpPr>
        <p:spPr>
          <a:xfrm>
            <a:off x="12654653" y="2191265"/>
            <a:ext cx="0" cy="549287"/>
          </a:xfrm>
          <a:prstGeom prst="line">
            <a:avLst/>
          </a:prstGeom>
          <a:ln w="57150">
            <a:solidFill>
              <a:srgbClr val="F0F2F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FAA89C14-7228-4AA6-8257-498986F8BE42}"/>
              </a:ext>
            </a:extLst>
          </p:cNvPr>
          <p:cNvSpPr txBox="1"/>
          <p:nvPr/>
        </p:nvSpPr>
        <p:spPr>
          <a:xfrm>
            <a:off x="4102949" y="5405188"/>
            <a:ext cx="1718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A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Videokonferenz</a:t>
            </a:r>
          </a:p>
        </p:txBody>
      </p:sp>
      <p:sp>
        <p:nvSpPr>
          <p:cNvPr id="75" name="Sechseck 74">
            <a:extLst>
              <a:ext uri="{FF2B5EF4-FFF2-40B4-BE49-F238E27FC236}">
                <a16:creationId xmlns:a16="http://schemas.microsoft.com/office/drawing/2014/main" id="{DC505C74-6CC7-4953-96D7-8172D947350D}"/>
              </a:ext>
            </a:extLst>
          </p:cNvPr>
          <p:cNvSpPr/>
          <p:nvPr/>
        </p:nvSpPr>
        <p:spPr>
          <a:xfrm rot="5400000">
            <a:off x="4291572" y="2429161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Sechseck 75">
            <a:extLst>
              <a:ext uri="{FF2B5EF4-FFF2-40B4-BE49-F238E27FC236}">
                <a16:creationId xmlns:a16="http://schemas.microsoft.com/office/drawing/2014/main" id="{7AA7FFAA-E3E6-4250-A30D-11FEC9450C2A}"/>
              </a:ext>
            </a:extLst>
          </p:cNvPr>
          <p:cNvSpPr/>
          <p:nvPr/>
        </p:nvSpPr>
        <p:spPr>
          <a:xfrm rot="5400000">
            <a:off x="9343946" y="2475603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Sechseck 78">
            <a:extLst>
              <a:ext uri="{FF2B5EF4-FFF2-40B4-BE49-F238E27FC236}">
                <a16:creationId xmlns:a16="http://schemas.microsoft.com/office/drawing/2014/main" id="{81455896-E04C-413B-A4E7-3F0FEB5727B9}"/>
              </a:ext>
            </a:extLst>
          </p:cNvPr>
          <p:cNvSpPr/>
          <p:nvPr/>
        </p:nvSpPr>
        <p:spPr>
          <a:xfrm rot="5400000">
            <a:off x="6859479" y="2669070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echseck 81">
            <a:extLst>
              <a:ext uri="{FF2B5EF4-FFF2-40B4-BE49-F238E27FC236}">
                <a16:creationId xmlns:a16="http://schemas.microsoft.com/office/drawing/2014/main" id="{367B5E79-B993-4508-9D93-7028848225EE}"/>
              </a:ext>
            </a:extLst>
          </p:cNvPr>
          <p:cNvSpPr/>
          <p:nvPr/>
        </p:nvSpPr>
        <p:spPr>
          <a:xfrm rot="5400000">
            <a:off x="11938165" y="2757516"/>
            <a:ext cx="1440000" cy="1368000"/>
          </a:xfrm>
          <a:prstGeom prst="hexagon">
            <a:avLst/>
          </a:prstGeom>
          <a:solidFill>
            <a:srgbClr val="F0F2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CE239FF-3F81-411D-AF10-ECFA35CA23B4}"/>
              </a:ext>
            </a:extLst>
          </p:cNvPr>
          <p:cNvSpPr txBox="1"/>
          <p:nvPr/>
        </p:nvSpPr>
        <p:spPr>
          <a:xfrm>
            <a:off x="9114681" y="5405188"/>
            <a:ext cx="186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Videokonferenz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12E2073A-4D01-4F9F-84B5-5DFE1944283C}"/>
              </a:ext>
            </a:extLst>
          </p:cNvPr>
          <p:cNvSpPr txBox="1"/>
          <p:nvPr/>
        </p:nvSpPr>
        <p:spPr>
          <a:xfrm>
            <a:off x="4184556" y="2735959"/>
            <a:ext cx="1693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Plenum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synchron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271CD04-BB03-4D7C-8E86-FEEE3894B3F7}"/>
              </a:ext>
            </a:extLst>
          </p:cNvPr>
          <p:cNvSpPr/>
          <p:nvPr/>
        </p:nvSpPr>
        <p:spPr>
          <a:xfrm>
            <a:off x="2963863" y="5754194"/>
            <a:ext cx="1449431" cy="771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Kontext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46CE68C-25B2-4B7B-9903-5C3DAEF08A0E}"/>
              </a:ext>
            </a:extLst>
          </p:cNvPr>
          <p:cNvCxnSpPr>
            <a:cxnSpLocks/>
          </p:cNvCxnSpPr>
          <p:nvPr/>
        </p:nvCxnSpPr>
        <p:spPr>
          <a:xfrm>
            <a:off x="3711344" y="4130034"/>
            <a:ext cx="0" cy="162416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A839FDF2-E206-4E52-BC82-0F8A227B06AF}"/>
              </a:ext>
            </a:extLst>
          </p:cNvPr>
          <p:cNvSpPr txBox="1"/>
          <p:nvPr/>
        </p:nvSpPr>
        <p:spPr>
          <a:xfrm>
            <a:off x="3712986" y="158543"/>
            <a:ext cx="2534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Foliensatz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Vortrag d. Lehrenden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A28ED670-37F2-4D8D-83BD-EC046E57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881" y="6805017"/>
            <a:ext cx="730262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Vorlage ist lizenziert unter der Creative Commons Lizenz  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CC 0 (1.0)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Weiterentwicklung ausdrücklich erlaubt.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fik 10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4751081-34BB-4E6A-AE40-34AC3BE1B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26" y="6811401"/>
            <a:ext cx="828000" cy="293055"/>
          </a:xfrm>
          <a:prstGeom prst="rect">
            <a:avLst/>
          </a:prstGeom>
        </p:spPr>
      </p:pic>
      <p:sp>
        <p:nvSpPr>
          <p:cNvPr id="109" name="Textfeld 108">
            <a:extLst>
              <a:ext uri="{FF2B5EF4-FFF2-40B4-BE49-F238E27FC236}">
                <a16:creationId xmlns:a16="http://schemas.microsoft.com/office/drawing/2014/main" id="{7BF0AF9B-E87B-4943-8DA2-78736B0DCBD4}"/>
              </a:ext>
            </a:extLst>
          </p:cNvPr>
          <p:cNvSpPr txBox="1"/>
          <p:nvPr/>
        </p:nvSpPr>
        <p:spPr>
          <a:xfrm>
            <a:off x="11703444" y="1022092"/>
            <a:ext cx="174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Videokonferenz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39CBE6A-5248-4EE1-A528-8DC5A4825882}"/>
              </a:ext>
            </a:extLst>
          </p:cNvPr>
          <p:cNvSpPr txBox="1"/>
          <p:nvPr/>
        </p:nvSpPr>
        <p:spPr>
          <a:xfrm>
            <a:off x="6750966" y="2967609"/>
            <a:ext cx="1693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Gruppenarbeit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asynchron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2701009-DE8B-4850-8408-CF56B725EA82}"/>
              </a:ext>
            </a:extLst>
          </p:cNvPr>
          <p:cNvSpPr txBox="1"/>
          <p:nvPr/>
        </p:nvSpPr>
        <p:spPr>
          <a:xfrm>
            <a:off x="9221298" y="2775886"/>
            <a:ext cx="1693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Plenum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synchron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81FB23EC-D240-454D-B1FD-6454DD1C770B}"/>
              </a:ext>
            </a:extLst>
          </p:cNvPr>
          <p:cNvSpPr txBox="1"/>
          <p:nvPr/>
        </p:nvSpPr>
        <p:spPr>
          <a:xfrm>
            <a:off x="11813531" y="3025512"/>
            <a:ext cx="1693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Plenum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synchron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4EEE2C2-AB84-4501-8D30-09C51969E953}"/>
              </a:ext>
            </a:extLst>
          </p:cNvPr>
          <p:cNvSpPr txBox="1"/>
          <p:nvPr/>
        </p:nvSpPr>
        <p:spPr>
          <a:xfrm>
            <a:off x="8950040" y="158701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Gruppen-präsentation (Elevator-Pitch)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1B7997FE-4997-4351-AAD9-6CE92907F5D6}"/>
              </a:ext>
            </a:extLst>
          </p:cNvPr>
          <p:cNvSpPr txBox="1"/>
          <p:nvPr/>
        </p:nvSpPr>
        <p:spPr>
          <a:xfrm>
            <a:off x="6434584" y="5695744"/>
            <a:ext cx="218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Literaturliste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Tabellenvorlage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3878C5A-F136-4518-9936-3386E64FEE38}"/>
              </a:ext>
            </a:extLst>
          </p:cNvPr>
          <p:cNvSpPr txBox="1"/>
          <p:nvPr/>
        </p:nvSpPr>
        <p:spPr>
          <a:xfrm>
            <a:off x="11024561" y="5681456"/>
            <a:ext cx="3274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Diskussion 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b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rgbClr val="F25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webbasiertes Whiteboard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E44B2F7-F159-49F8-848A-31C9AEC6817E}"/>
              </a:ext>
            </a:extLst>
          </p:cNvPr>
          <p:cNvSpPr txBox="1"/>
          <p:nvPr/>
        </p:nvSpPr>
        <p:spPr>
          <a:xfrm>
            <a:off x="166818" y="158701"/>
            <a:ext cx="360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Vorlage für Lektionen oder</a:t>
            </a:r>
            <a:br>
              <a:rPr 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thematisch geschlossene Einheiten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10129A9-2EFC-4602-9F33-C9A0A08C24C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4298842" y="2836498"/>
            <a:ext cx="2317521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17681B41-100A-4090-8F47-DCFCC5540CA1}"/>
              </a:ext>
            </a:extLst>
          </p:cNvPr>
          <p:cNvSpPr/>
          <p:nvPr/>
        </p:nvSpPr>
        <p:spPr>
          <a:xfrm>
            <a:off x="16688078" y="2469882"/>
            <a:ext cx="783216" cy="733231"/>
          </a:xfrm>
          <a:prstGeom prst="ellipse">
            <a:avLst/>
          </a:prstGeom>
          <a:solidFill>
            <a:schemeClr val="bg1"/>
          </a:solidFill>
          <a:ln w="76200">
            <a:solidFill>
              <a:srgbClr val="0A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3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6FAB81A-1C8D-43EF-8AC1-26198971B6EF}"/>
              </a:ext>
            </a:extLst>
          </p:cNvPr>
          <p:cNvSpPr txBox="1"/>
          <p:nvPr/>
        </p:nvSpPr>
        <p:spPr>
          <a:xfrm>
            <a:off x="16654942" y="2627080"/>
            <a:ext cx="8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de-DE" sz="1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9F0D9D0-C5BB-4E7F-962C-0F9252AE512A}"/>
              </a:ext>
            </a:extLst>
          </p:cNvPr>
          <p:cNvSpPr txBox="1"/>
          <p:nvPr/>
        </p:nvSpPr>
        <p:spPr>
          <a:xfrm>
            <a:off x="14653970" y="2243609"/>
            <a:ext cx="174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Übergang zum nächsten Thema</a:t>
            </a:r>
            <a:endParaRPr lang="de-DE" sz="1400" dirty="0">
              <a:solidFill>
                <a:srgbClr val="0A1F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3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512</Words>
  <Application>Microsoft Office PowerPoint</Application>
  <PresentationFormat>Benutzerdefiniert</PresentationFormat>
  <Paragraphs>144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2021-04-26T07:43:43Z</dcterms:created>
  <dcterms:modified xsi:type="dcterms:W3CDTF">2021-04-28T07:36:15Z</dcterms:modified>
</cp:coreProperties>
</file>