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5.jpeg" ContentType="image/jpe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457200" y="28346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Surprise 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6126480" y="5868360"/>
            <a:ext cx="255996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 Sharks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TextShape 3"/>
          <p:cNvSpPr txBox="1"/>
          <p:nvPr/>
        </p:nvSpPr>
        <p:spPr>
          <a:xfrm>
            <a:off x="548640" y="6310080"/>
            <a:ext cx="5303520" cy="82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http://bit.ly/1UViEoC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475560" y="4937760"/>
            <a:ext cx="1244880" cy="116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246888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Solve global issues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Increase participation among people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Gamify 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we propose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57200" y="274320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will gamification solve global issues?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is your app named Surprise Me?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do I care?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we benefit you?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57200" y="274320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Solve challenges.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 points.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Unlock rewards.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rewards for discounts.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Future?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246888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Advertisements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Challenge based recommendations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 Participation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Revenue through partnerships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475920" y="4937760"/>
            <a:ext cx="1244880" cy="1161360"/>
          </a:xfrm>
          <a:prstGeom prst="rect">
            <a:avLst/>
          </a:prstGeom>
          <a:ln>
            <a:noFill/>
          </a:ln>
        </p:spPr>
      </p:pic>
      <p:sp>
        <p:nvSpPr>
          <p:cNvPr id="85" name="TextShape 3"/>
          <p:cNvSpPr txBox="1"/>
          <p:nvPr/>
        </p:nvSpPr>
        <p:spPr>
          <a:xfrm>
            <a:off x="548640" y="6310080"/>
            <a:ext cx="5303520" cy="82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http://bit.ly/1UViEoC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LibreOffice/5.1.2.2$Windows_x86 LibreOffice_project/d3bf12ecb743fc0d20e0be0c58ca359301eb705f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2016-06-19T08:24:18Z</dcterms:created>
  <dc:creator/>
  <dc:description/>
  <dc:language>en-US</dc:language>
  <cp:lastModifiedBy/>
  <dcterms:modified xsi:type="dcterms:W3CDTF">2016-06-19T11:05:59Z</dcterms:modified>
  <cp:revision>2</cp:revision>
  <dc:subject/>
  <dc:title/>
</cp:coreProperties>
</file>