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  <p:embeddedFont>
      <p:font typeface="Palanquin Dark"/>
      <p:regular r:id="rId28"/>
      <p:bold r:id="rId29"/>
    </p:embeddedFont>
    <p:embeddedFont>
      <p:font typeface="Poppins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oppi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PalanquinDark-regular.fntdata"/><Relationship Id="rId27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alanquinDar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Black-boldItalic.fntdata"/><Relationship Id="rId30" Type="http://schemas.openxmlformats.org/officeDocument/2006/relationships/font" Target="fonts/PoppinsBlack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616f1cb7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616f1cb7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b1912cc4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b1912cc4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b1912cc4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b1912cc4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5b1912cc4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5b1912cc4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5fdd18e4f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5fdd18e4f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fdd18e4f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fdd18e4f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a4b3b7ab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a4b3b7ab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4b3b7ab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4b3b7a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5b1912cc4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5b1912cc4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a4b3b7ab8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a4b3b7ab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4b3b7ab8f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4b3b7ab8f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7b642fd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7b642fd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b1912cc4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b1912cc4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b1912cc40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b1912cc4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794a74c9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794a74c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dd18e4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dd18e4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616f1cb7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616f1cb7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616f1cb7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616f1cb7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hasCustomPrompt="1"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3" name="Google Shape;73;p14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9" name="Google Shape;99;p17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1" name="Google Shape;101;p17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7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5" name="Google Shape;105;p17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7" name="Google Shape;107;p17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hasCustomPrompt="1"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6" name="Google Shape;126;p21"/>
          <p:cNvSpPr txBox="1"/>
          <p:nvPr>
            <p:ph hasCustomPrompt="1"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hasCustomPrompt="1"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21"/>
          <p:cNvSpPr txBox="1"/>
          <p:nvPr>
            <p:ph hasCustomPrompt="1"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3" name="Google Shape;143;p22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0" name="Google Shape;150;p23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" name="Google Shape;152;p23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4" name="Google Shape;154;p23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CsiV_KOWmb0rG-ScgjyPMXzV2frO8WeR/view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24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5" name="Google Shape;165;p24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4157823" y="4337661"/>
              <a:ext cx="4571587" cy="266944"/>
            </a:xfrm>
            <a:custGeom>
              <a:rect b="b" l="l" r="r" t="t"/>
              <a:pathLst>
                <a:path extrusionOk="0" h="9441" w="161683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5291538" y="3104107"/>
              <a:ext cx="343343" cy="559053"/>
            </a:xfrm>
            <a:custGeom>
              <a:rect b="b" l="l" r="r" t="t"/>
              <a:pathLst>
                <a:path extrusionOk="0" h="19772" w="12143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559639" y="2937992"/>
              <a:ext cx="1007325" cy="1317643"/>
            </a:xfrm>
            <a:custGeom>
              <a:rect b="b" l="l" r="r" t="t"/>
              <a:pathLst>
                <a:path extrusionOk="0" h="46601" w="35626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869929" y="2937992"/>
              <a:ext cx="436707" cy="65174"/>
            </a:xfrm>
            <a:custGeom>
              <a:rect b="b" l="l" r="r" t="t"/>
              <a:pathLst>
                <a:path extrusionOk="0" h="2305" w="15445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4559639" y="3148329"/>
              <a:ext cx="208443" cy="510279"/>
            </a:xfrm>
            <a:custGeom>
              <a:rect b="b" l="l" r="r" t="t"/>
              <a:pathLst>
                <a:path extrusionOk="0" h="18047" w="7372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4423806" y="3092458"/>
              <a:ext cx="424464" cy="523851"/>
            </a:xfrm>
            <a:custGeom>
              <a:rect b="b" l="l" r="r" t="t"/>
              <a:pathLst>
                <a:path extrusionOk="0" h="18527" w="15012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4756744" y="3097406"/>
              <a:ext cx="766846" cy="998843"/>
            </a:xfrm>
            <a:custGeom>
              <a:rect b="b" l="l" r="r" t="t"/>
              <a:pathLst>
                <a:path extrusionOk="0" h="35326" w="27121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5133084" y="3099272"/>
              <a:ext cx="100942" cy="991321"/>
            </a:xfrm>
            <a:custGeom>
              <a:rect b="b" l="l" r="r" t="t"/>
              <a:pathLst>
                <a:path extrusionOk="0" h="35060" w="357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4926507" y="3866090"/>
              <a:ext cx="27398" cy="29745"/>
            </a:xfrm>
            <a:custGeom>
              <a:rect b="b" l="l" r="r" t="t"/>
              <a:pathLst>
                <a:path extrusionOk="0" h="1052" w="969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4953877" y="3906665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4968976" y="3867985"/>
              <a:ext cx="26437" cy="29236"/>
            </a:xfrm>
            <a:custGeom>
              <a:rect b="b" l="l" r="r" t="t"/>
              <a:pathLst>
                <a:path extrusionOk="0" h="1034" w="935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4996318" y="3908531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4980286" y="3947296"/>
              <a:ext cx="27370" cy="30085"/>
            </a:xfrm>
            <a:custGeom>
              <a:rect b="b" l="l" r="r" t="t"/>
              <a:pathLst>
                <a:path extrusionOk="0" h="1064" w="968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248135" y="1603412"/>
              <a:ext cx="479176" cy="607432"/>
            </a:xfrm>
            <a:custGeom>
              <a:rect b="b" l="l" r="r" t="t"/>
              <a:pathLst>
                <a:path extrusionOk="0" h="21483" w="16947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261340" y="1706219"/>
              <a:ext cx="599882" cy="793227"/>
            </a:xfrm>
            <a:custGeom>
              <a:rect b="b" l="l" r="r" t="t"/>
              <a:pathLst>
                <a:path extrusionOk="0" h="28054" w="21216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4508688" y="2138827"/>
              <a:ext cx="1196909" cy="701757"/>
            </a:xfrm>
            <a:custGeom>
              <a:rect b="b" l="l" r="r" t="t"/>
              <a:pathLst>
                <a:path extrusionOk="0" h="24819" w="42331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4604907" y="2195207"/>
              <a:ext cx="1003565" cy="589223"/>
            </a:xfrm>
            <a:custGeom>
              <a:rect b="b" l="l" r="r" t="t"/>
              <a:pathLst>
                <a:path extrusionOk="0" h="20839" w="35493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4717131" y="2261371"/>
              <a:ext cx="295248" cy="336529"/>
            </a:xfrm>
            <a:custGeom>
              <a:rect b="b" l="l" r="r" t="t"/>
              <a:pathLst>
                <a:path extrusionOk="0" h="11902" w="10442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572844" y="2230551"/>
              <a:ext cx="127351" cy="228349"/>
            </a:xfrm>
            <a:custGeom>
              <a:rect b="b" l="l" r="r" t="t"/>
              <a:pathLst>
                <a:path extrusionOk="0" h="8076" w="4504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5482988" y="2491020"/>
              <a:ext cx="175475" cy="199904"/>
            </a:xfrm>
            <a:custGeom>
              <a:rect b="b" l="l" r="r" t="t"/>
              <a:pathLst>
                <a:path extrusionOk="0" h="7070" w="6206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4797319" y="2331097"/>
              <a:ext cx="184890" cy="209998"/>
            </a:xfrm>
            <a:custGeom>
              <a:rect b="b" l="l" r="r" t="t"/>
              <a:pathLst>
                <a:path extrusionOk="0" h="7427" w="6539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5188730" y="2385583"/>
              <a:ext cx="295248" cy="336812"/>
            </a:xfrm>
            <a:custGeom>
              <a:rect b="b" l="l" r="r" t="t"/>
              <a:pathLst>
                <a:path extrusionOk="0" h="11912" w="10442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219860" y="2442670"/>
              <a:ext cx="183929" cy="209687"/>
            </a:xfrm>
            <a:custGeom>
              <a:rect b="b" l="l" r="r" t="t"/>
              <a:pathLst>
                <a:path extrusionOk="0" h="7416" w="6505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965187" y="1552488"/>
              <a:ext cx="630080" cy="720588"/>
            </a:xfrm>
            <a:custGeom>
              <a:rect b="b" l="l" r="r" t="t"/>
              <a:pathLst>
                <a:path extrusionOk="0" h="25485" w="22284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5507502" y="1379728"/>
              <a:ext cx="501796" cy="457263"/>
            </a:xfrm>
            <a:custGeom>
              <a:rect b="b" l="l" r="r" t="t"/>
              <a:pathLst>
                <a:path extrusionOk="0" h="16172" w="17747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5711252" y="1316562"/>
              <a:ext cx="369752" cy="343372"/>
            </a:xfrm>
            <a:custGeom>
              <a:rect b="b" l="l" r="r" t="t"/>
              <a:pathLst>
                <a:path extrusionOk="0" h="12144" w="13077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726322" y="982182"/>
              <a:ext cx="903584" cy="688864"/>
            </a:xfrm>
            <a:custGeom>
              <a:rect b="b" l="l" r="r" t="t"/>
              <a:pathLst>
                <a:path extrusionOk="0" h="24363" w="31957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6154519" y="760308"/>
              <a:ext cx="801738" cy="728251"/>
            </a:xfrm>
            <a:custGeom>
              <a:rect b="b" l="l" r="r" t="t"/>
              <a:pathLst>
                <a:path extrusionOk="0" h="25756" w="28355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6444083" y="847677"/>
              <a:ext cx="465972" cy="583398"/>
            </a:xfrm>
            <a:custGeom>
              <a:rect b="b" l="l" r="r" t="t"/>
              <a:pathLst>
                <a:path extrusionOk="0" h="20633" w="1648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6191305" y="1010909"/>
              <a:ext cx="409365" cy="420873"/>
            </a:xfrm>
            <a:custGeom>
              <a:rect b="b" l="l" r="r" t="t"/>
              <a:pathLst>
                <a:path extrusionOk="0" h="14885" w="14478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6291285" y="1052190"/>
              <a:ext cx="8511" cy="7974"/>
            </a:xfrm>
            <a:custGeom>
              <a:rect b="b" l="l" r="r" t="t"/>
              <a:pathLst>
                <a:path extrusionOk="0" h="282" w="301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6313933" y="1038449"/>
              <a:ext cx="182996" cy="98114"/>
            </a:xfrm>
            <a:custGeom>
              <a:rect b="b" l="l" r="r" t="t"/>
              <a:pathLst>
                <a:path extrusionOk="0" h="3470" w="6472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6502556" y="1150305"/>
              <a:ext cx="7578" cy="7945"/>
            </a:xfrm>
            <a:custGeom>
              <a:rect b="b" l="l" r="r" t="t"/>
              <a:pathLst>
                <a:path extrusionOk="0" h="281" w="268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6619529" y="889496"/>
              <a:ext cx="1295928" cy="925215"/>
            </a:xfrm>
            <a:custGeom>
              <a:rect b="b" l="l" r="r" t="t"/>
              <a:pathLst>
                <a:path extrusionOk="0" h="32722" w="45833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376875" y="4046230"/>
              <a:ext cx="964913" cy="425397"/>
            </a:xfrm>
            <a:custGeom>
              <a:rect b="b" l="l" r="r" t="t"/>
              <a:pathLst>
                <a:path extrusionOk="0" h="15045" w="34126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65565" y="4127351"/>
              <a:ext cx="434841" cy="299008"/>
            </a:xfrm>
            <a:custGeom>
              <a:rect b="b" l="l" r="r" t="t"/>
              <a:pathLst>
                <a:path extrusionOk="0" h="10575" w="15379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6802497" y="2904995"/>
              <a:ext cx="1337436" cy="1338397"/>
            </a:xfrm>
            <a:custGeom>
              <a:rect b="b" l="l" r="r" t="t"/>
              <a:pathLst>
                <a:path extrusionOk="0" h="47335" w="47301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092033" y="3233296"/>
              <a:ext cx="1033762" cy="967542"/>
            </a:xfrm>
            <a:custGeom>
              <a:rect b="b" l="l" r="r" t="t"/>
              <a:pathLst>
                <a:path extrusionOk="0" h="34219" w="36561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6828906" y="3162467"/>
              <a:ext cx="453701" cy="825319"/>
            </a:xfrm>
            <a:custGeom>
              <a:rect b="b" l="l" r="r" t="t"/>
              <a:pathLst>
                <a:path extrusionOk="0" h="29189" w="16046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048659" y="3212711"/>
              <a:ext cx="13233" cy="12978"/>
            </a:xfrm>
            <a:custGeom>
              <a:rect b="b" l="l" r="r" t="t"/>
              <a:pathLst>
                <a:path extrusionOk="0" h="459" w="468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086378" y="3220600"/>
              <a:ext cx="153788" cy="321063"/>
            </a:xfrm>
            <a:custGeom>
              <a:rect b="b" l="l" r="r" t="t"/>
              <a:pathLst>
                <a:path extrusionOk="0" h="11355" w="5439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7227866" y="3568270"/>
              <a:ext cx="13233" cy="13007"/>
            </a:xfrm>
            <a:custGeom>
              <a:rect b="b" l="l" r="r" t="t"/>
              <a:pathLst>
                <a:path extrusionOk="0" h="460" w="468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6601603" y="4046230"/>
              <a:ext cx="963951" cy="425397"/>
            </a:xfrm>
            <a:custGeom>
              <a:rect b="b" l="l" r="r" t="t"/>
              <a:pathLst>
                <a:path extrusionOk="0" h="15045" w="34092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234454" y="1161077"/>
              <a:ext cx="1130915" cy="996524"/>
            </a:xfrm>
            <a:custGeom>
              <a:rect b="b" l="l" r="r" t="t"/>
              <a:pathLst>
                <a:path extrusionOk="0" h="35244" w="39997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477817" y="1449822"/>
              <a:ext cx="834735" cy="693671"/>
            </a:xfrm>
            <a:custGeom>
              <a:rect b="b" l="l" r="r" t="t"/>
              <a:pathLst>
                <a:path extrusionOk="0" h="24533" w="29522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317470" y="1283141"/>
              <a:ext cx="502729" cy="604180"/>
            </a:xfrm>
            <a:custGeom>
              <a:rect b="b" l="l" r="r" t="t"/>
              <a:pathLst>
                <a:path extrusionOk="0" h="21368" w="1778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27759" y="1326656"/>
              <a:ext cx="10405" cy="10801"/>
            </a:xfrm>
            <a:custGeom>
              <a:rect b="b" l="l" r="r" t="t"/>
              <a:pathLst>
                <a:path extrusionOk="0" h="382" w="368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57957" y="1341104"/>
              <a:ext cx="90565" cy="267057"/>
            </a:xfrm>
            <a:custGeom>
              <a:rect b="b" l="l" r="r" t="t"/>
              <a:pathLst>
                <a:path extrusionOk="0" h="9445" w="3203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720190" y="1631319"/>
              <a:ext cx="11367" cy="10773"/>
            </a:xfrm>
            <a:custGeom>
              <a:rect b="b" l="l" r="r" t="t"/>
              <a:pathLst>
                <a:path extrusionOk="0" h="381" w="402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190147" y="1752901"/>
              <a:ext cx="959569" cy="1688781"/>
            </a:xfrm>
            <a:custGeom>
              <a:rect b="b" l="l" r="r" t="t"/>
              <a:pathLst>
                <a:path extrusionOk="0" h="59727" w="33937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7434415" y="3018971"/>
              <a:ext cx="376029" cy="88840"/>
            </a:xfrm>
            <a:custGeom>
              <a:rect b="b" l="l" r="r" t="t"/>
              <a:pathLst>
                <a:path extrusionOk="0" h="3142" w="13299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5532978" y="1636776"/>
              <a:ext cx="173580" cy="179829"/>
            </a:xfrm>
            <a:custGeom>
              <a:rect b="b" l="l" r="r" t="t"/>
              <a:pathLst>
                <a:path extrusionOk="0" h="6360" w="6139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4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>
            <p:ph type="ctrTitle"/>
          </p:nvPr>
        </p:nvSpPr>
        <p:spPr>
          <a:xfrm>
            <a:off x="98475" y="872775"/>
            <a:ext cx="427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Progetto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EV3</a:t>
            </a:r>
            <a:endParaRPr/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0" y="3447700"/>
            <a:ext cx="16296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Menghini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Pellegatti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Burcea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Coleman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33" title="DiagrammaDiSequenzaEV3.png"/>
          <p:cNvPicPr preferRelativeResize="0"/>
          <p:nvPr/>
        </p:nvPicPr>
        <p:blipFill rotWithShape="1">
          <a:blip r:embed="rId3">
            <a:alphaModFix/>
          </a:blip>
          <a:srcRect b="32193" l="17089" r="17082" t="3777"/>
          <a:stretch/>
        </p:blipFill>
        <p:spPr>
          <a:xfrm>
            <a:off x="2307038" y="322625"/>
            <a:ext cx="4529925" cy="449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34"/>
          <p:cNvPicPr preferRelativeResize="0"/>
          <p:nvPr/>
        </p:nvPicPr>
        <p:blipFill rotWithShape="1">
          <a:blip r:embed="rId3">
            <a:alphaModFix/>
          </a:blip>
          <a:srcRect b="19021" l="0" r="0" t="15275"/>
          <a:stretch/>
        </p:blipFill>
        <p:spPr>
          <a:xfrm>
            <a:off x="4860475" y="225480"/>
            <a:ext cx="3951650" cy="4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4"/>
          <p:cNvSpPr/>
          <p:nvPr/>
        </p:nvSpPr>
        <p:spPr>
          <a:xfrm>
            <a:off x="214650" y="965725"/>
            <a:ext cx="38763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4"/>
          <p:cNvSpPr txBox="1"/>
          <p:nvPr>
            <p:ph idx="1" type="subTitle"/>
          </p:nvPr>
        </p:nvSpPr>
        <p:spPr>
          <a:xfrm>
            <a:off x="0" y="1334050"/>
            <a:ext cx="48087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Programmazione del client: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-codifica protocollo di connessione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-codifica funzioni per il movimento del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-stampa MultiThread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Programmazione del server:</a:t>
            </a:r>
            <a:br>
              <a:rPr lang="en"/>
            </a:br>
            <a:r>
              <a:rPr lang="en"/>
              <a:t>-codifica protocollo di connessione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-ricezione comandi di movimento e movimento di conseguenza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501" name="Google Shape;501;p34"/>
          <p:cNvSpPr txBox="1"/>
          <p:nvPr>
            <p:ph type="title"/>
          </p:nvPr>
        </p:nvSpPr>
        <p:spPr>
          <a:xfrm>
            <a:off x="214650" y="593925"/>
            <a:ext cx="41580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Programmazione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"/>
          <p:cNvSpPr txBox="1"/>
          <p:nvPr>
            <p:ph idx="1" type="body"/>
          </p:nvPr>
        </p:nvSpPr>
        <p:spPr>
          <a:xfrm>
            <a:off x="205125" y="1469750"/>
            <a:ext cx="3949200" cy="3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Introduzione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-Obiettivi del progetto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-Contesto e motivazioni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-Stakeholder coinvolti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Requisiti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-Requisiti funzionali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-Requisiti non funzionali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Analisi del sistema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-Use Case Diagram con descrizione dei casi d’uso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-Specifica dei flussi di interazione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5"/>
          <p:cNvSpPr txBox="1"/>
          <p:nvPr>
            <p:ph type="title"/>
          </p:nvPr>
        </p:nvSpPr>
        <p:spPr>
          <a:xfrm>
            <a:off x="674425" y="34007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Documentazione</a:t>
            </a:r>
            <a:endParaRPr/>
          </a:p>
        </p:txBody>
      </p:sp>
      <p:sp>
        <p:nvSpPr>
          <p:cNvPr id="508" name="Google Shape;508;p35"/>
          <p:cNvSpPr txBox="1"/>
          <p:nvPr>
            <p:ph idx="1" type="body"/>
          </p:nvPr>
        </p:nvSpPr>
        <p:spPr>
          <a:xfrm>
            <a:off x="4617450" y="1469750"/>
            <a:ext cx="39492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Progettazione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-Class Diagram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-Sequence Diagram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Implementazione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-Tecnologie e linguaggi usati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-Architettura del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-Struttura dei file e dei moduli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Conclusioni e sviluppi futuri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-Stato del progetto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-Possibili evoluzioni e miglioramenti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6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6"/>
          <p:cNvSpPr txBox="1"/>
          <p:nvPr/>
        </p:nvSpPr>
        <p:spPr>
          <a:xfrm>
            <a:off x="1275825" y="928000"/>
            <a:ext cx="4704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rPr>
              <a:t>3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Robot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grpSp>
        <p:nvGrpSpPr>
          <p:cNvPr id="515" name="Google Shape;515;p36"/>
          <p:cNvGrpSpPr/>
          <p:nvPr/>
        </p:nvGrpSpPr>
        <p:grpSpPr>
          <a:xfrm>
            <a:off x="4475690" y="102920"/>
            <a:ext cx="4533998" cy="4558813"/>
            <a:chOff x="3512637" y="-432878"/>
            <a:chExt cx="5312241" cy="5098203"/>
          </a:xfrm>
        </p:grpSpPr>
        <p:sp>
          <p:nvSpPr>
            <p:cNvPr id="516" name="Google Shape;516;p3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4157823" y="4337661"/>
              <a:ext cx="4571587" cy="266944"/>
            </a:xfrm>
            <a:custGeom>
              <a:rect b="b" l="l" r="r" t="t"/>
              <a:pathLst>
                <a:path extrusionOk="0" h="9441" w="161683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5291538" y="3104107"/>
              <a:ext cx="343343" cy="559053"/>
            </a:xfrm>
            <a:custGeom>
              <a:rect b="b" l="l" r="r" t="t"/>
              <a:pathLst>
                <a:path extrusionOk="0" h="19772" w="12143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4559639" y="2937992"/>
              <a:ext cx="1007325" cy="1317643"/>
            </a:xfrm>
            <a:custGeom>
              <a:rect b="b" l="l" r="r" t="t"/>
              <a:pathLst>
                <a:path extrusionOk="0" h="46601" w="35626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4869929" y="2937992"/>
              <a:ext cx="436707" cy="65174"/>
            </a:xfrm>
            <a:custGeom>
              <a:rect b="b" l="l" r="r" t="t"/>
              <a:pathLst>
                <a:path extrusionOk="0" h="2305" w="15445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4559639" y="3148329"/>
              <a:ext cx="208443" cy="510279"/>
            </a:xfrm>
            <a:custGeom>
              <a:rect b="b" l="l" r="r" t="t"/>
              <a:pathLst>
                <a:path extrusionOk="0" h="18047" w="7372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4423806" y="3092458"/>
              <a:ext cx="424464" cy="523851"/>
            </a:xfrm>
            <a:custGeom>
              <a:rect b="b" l="l" r="r" t="t"/>
              <a:pathLst>
                <a:path extrusionOk="0" h="18527" w="15012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4756744" y="3097406"/>
              <a:ext cx="766846" cy="998843"/>
            </a:xfrm>
            <a:custGeom>
              <a:rect b="b" l="l" r="r" t="t"/>
              <a:pathLst>
                <a:path extrusionOk="0" h="35326" w="27121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5133084" y="3099272"/>
              <a:ext cx="100942" cy="991321"/>
            </a:xfrm>
            <a:custGeom>
              <a:rect b="b" l="l" r="r" t="t"/>
              <a:pathLst>
                <a:path extrusionOk="0" h="35060" w="357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4926507" y="3866090"/>
              <a:ext cx="27398" cy="29745"/>
            </a:xfrm>
            <a:custGeom>
              <a:rect b="b" l="l" r="r" t="t"/>
              <a:pathLst>
                <a:path extrusionOk="0" h="1052" w="969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953877" y="3906665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4968976" y="3867985"/>
              <a:ext cx="26437" cy="29236"/>
            </a:xfrm>
            <a:custGeom>
              <a:rect b="b" l="l" r="r" t="t"/>
              <a:pathLst>
                <a:path extrusionOk="0" h="1034" w="935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4996318" y="3908531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980286" y="3947296"/>
              <a:ext cx="27370" cy="30085"/>
            </a:xfrm>
            <a:custGeom>
              <a:rect b="b" l="l" r="r" t="t"/>
              <a:pathLst>
                <a:path extrusionOk="0" h="1064" w="968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5248135" y="1603412"/>
              <a:ext cx="479176" cy="607432"/>
            </a:xfrm>
            <a:custGeom>
              <a:rect b="b" l="l" r="r" t="t"/>
              <a:pathLst>
                <a:path extrusionOk="0" h="21483" w="16947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261340" y="1706219"/>
              <a:ext cx="599882" cy="793227"/>
            </a:xfrm>
            <a:custGeom>
              <a:rect b="b" l="l" r="r" t="t"/>
              <a:pathLst>
                <a:path extrusionOk="0" h="28054" w="21216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4508688" y="2138827"/>
              <a:ext cx="1196909" cy="701757"/>
            </a:xfrm>
            <a:custGeom>
              <a:rect b="b" l="l" r="r" t="t"/>
              <a:pathLst>
                <a:path extrusionOk="0" h="24819" w="42331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604907" y="2195207"/>
              <a:ext cx="1003565" cy="589223"/>
            </a:xfrm>
            <a:custGeom>
              <a:rect b="b" l="l" r="r" t="t"/>
              <a:pathLst>
                <a:path extrusionOk="0" h="20839" w="35493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717131" y="2261371"/>
              <a:ext cx="295248" cy="336529"/>
            </a:xfrm>
            <a:custGeom>
              <a:rect b="b" l="l" r="r" t="t"/>
              <a:pathLst>
                <a:path extrusionOk="0" h="11902" w="10442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572844" y="2230551"/>
              <a:ext cx="127351" cy="228349"/>
            </a:xfrm>
            <a:custGeom>
              <a:rect b="b" l="l" r="r" t="t"/>
              <a:pathLst>
                <a:path extrusionOk="0" h="8076" w="4504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5482988" y="2491020"/>
              <a:ext cx="175475" cy="199904"/>
            </a:xfrm>
            <a:custGeom>
              <a:rect b="b" l="l" r="r" t="t"/>
              <a:pathLst>
                <a:path extrusionOk="0" h="7070" w="6206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797319" y="2331097"/>
              <a:ext cx="184890" cy="209998"/>
            </a:xfrm>
            <a:custGeom>
              <a:rect b="b" l="l" r="r" t="t"/>
              <a:pathLst>
                <a:path extrusionOk="0" h="7427" w="6539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188730" y="2385583"/>
              <a:ext cx="295248" cy="336812"/>
            </a:xfrm>
            <a:custGeom>
              <a:rect b="b" l="l" r="r" t="t"/>
              <a:pathLst>
                <a:path extrusionOk="0" h="11912" w="10442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219860" y="2442670"/>
              <a:ext cx="183929" cy="209687"/>
            </a:xfrm>
            <a:custGeom>
              <a:rect b="b" l="l" r="r" t="t"/>
              <a:pathLst>
                <a:path extrusionOk="0" h="7416" w="6505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4965187" y="1552488"/>
              <a:ext cx="630080" cy="720588"/>
            </a:xfrm>
            <a:custGeom>
              <a:rect b="b" l="l" r="r" t="t"/>
              <a:pathLst>
                <a:path extrusionOk="0" h="25485" w="22284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07502" y="1379728"/>
              <a:ext cx="501796" cy="457263"/>
            </a:xfrm>
            <a:custGeom>
              <a:rect b="b" l="l" r="r" t="t"/>
              <a:pathLst>
                <a:path extrusionOk="0" h="16172" w="17747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711252" y="1316562"/>
              <a:ext cx="369752" cy="343372"/>
            </a:xfrm>
            <a:custGeom>
              <a:rect b="b" l="l" r="r" t="t"/>
              <a:pathLst>
                <a:path extrusionOk="0" h="12144" w="13077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726322" y="982182"/>
              <a:ext cx="903584" cy="688864"/>
            </a:xfrm>
            <a:custGeom>
              <a:rect b="b" l="l" r="r" t="t"/>
              <a:pathLst>
                <a:path extrusionOk="0" h="24363" w="31957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154519" y="760308"/>
              <a:ext cx="801738" cy="728251"/>
            </a:xfrm>
            <a:custGeom>
              <a:rect b="b" l="l" r="r" t="t"/>
              <a:pathLst>
                <a:path extrusionOk="0" h="25756" w="28355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444083" y="847677"/>
              <a:ext cx="465972" cy="583398"/>
            </a:xfrm>
            <a:custGeom>
              <a:rect b="b" l="l" r="r" t="t"/>
              <a:pathLst>
                <a:path extrusionOk="0" h="20633" w="1648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191305" y="1010909"/>
              <a:ext cx="409365" cy="420873"/>
            </a:xfrm>
            <a:custGeom>
              <a:rect b="b" l="l" r="r" t="t"/>
              <a:pathLst>
                <a:path extrusionOk="0" h="14885" w="14478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291285" y="1052190"/>
              <a:ext cx="8511" cy="7974"/>
            </a:xfrm>
            <a:custGeom>
              <a:rect b="b" l="l" r="r" t="t"/>
              <a:pathLst>
                <a:path extrusionOk="0" h="282" w="301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313933" y="1038449"/>
              <a:ext cx="182996" cy="98114"/>
            </a:xfrm>
            <a:custGeom>
              <a:rect b="b" l="l" r="r" t="t"/>
              <a:pathLst>
                <a:path extrusionOk="0" h="3470" w="6472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502556" y="1150305"/>
              <a:ext cx="7578" cy="7945"/>
            </a:xfrm>
            <a:custGeom>
              <a:rect b="b" l="l" r="r" t="t"/>
              <a:pathLst>
                <a:path extrusionOk="0" h="281" w="268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619529" y="889496"/>
              <a:ext cx="1295928" cy="925215"/>
            </a:xfrm>
            <a:custGeom>
              <a:rect b="b" l="l" r="r" t="t"/>
              <a:pathLst>
                <a:path extrusionOk="0" h="32722" w="45833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7376875" y="4046230"/>
              <a:ext cx="964913" cy="425397"/>
            </a:xfrm>
            <a:custGeom>
              <a:rect b="b" l="l" r="r" t="t"/>
              <a:pathLst>
                <a:path extrusionOk="0" h="15045" w="34126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7365565" y="4127351"/>
              <a:ext cx="434841" cy="299008"/>
            </a:xfrm>
            <a:custGeom>
              <a:rect b="b" l="l" r="r" t="t"/>
              <a:pathLst>
                <a:path extrusionOk="0" h="10575" w="15379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6802497" y="2904995"/>
              <a:ext cx="1337436" cy="1338397"/>
            </a:xfrm>
            <a:custGeom>
              <a:rect b="b" l="l" r="r" t="t"/>
              <a:pathLst>
                <a:path extrusionOk="0" h="47335" w="47301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7092033" y="3233296"/>
              <a:ext cx="1033762" cy="967542"/>
            </a:xfrm>
            <a:custGeom>
              <a:rect b="b" l="l" r="r" t="t"/>
              <a:pathLst>
                <a:path extrusionOk="0" h="34219" w="36561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6828906" y="3162467"/>
              <a:ext cx="453701" cy="825319"/>
            </a:xfrm>
            <a:custGeom>
              <a:rect b="b" l="l" r="r" t="t"/>
              <a:pathLst>
                <a:path extrusionOk="0" h="29189" w="16046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7048659" y="3212711"/>
              <a:ext cx="13233" cy="12978"/>
            </a:xfrm>
            <a:custGeom>
              <a:rect b="b" l="l" r="r" t="t"/>
              <a:pathLst>
                <a:path extrusionOk="0" h="459" w="468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7086378" y="3220600"/>
              <a:ext cx="153788" cy="321063"/>
            </a:xfrm>
            <a:custGeom>
              <a:rect b="b" l="l" r="r" t="t"/>
              <a:pathLst>
                <a:path extrusionOk="0" h="11355" w="5439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7227866" y="3568270"/>
              <a:ext cx="13233" cy="13007"/>
            </a:xfrm>
            <a:custGeom>
              <a:rect b="b" l="l" r="r" t="t"/>
              <a:pathLst>
                <a:path extrusionOk="0" h="460" w="468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6601603" y="4046230"/>
              <a:ext cx="963951" cy="425397"/>
            </a:xfrm>
            <a:custGeom>
              <a:rect b="b" l="l" r="r" t="t"/>
              <a:pathLst>
                <a:path extrusionOk="0" h="15045" w="34092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7234454" y="1161077"/>
              <a:ext cx="1130915" cy="996524"/>
            </a:xfrm>
            <a:custGeom>
              <a:rect b="b" l="l" r="r" t="t"/>
              <a:pathLst>
                <a:path extrusionOk="0" h="35244" w="39997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7477817" y="1449822"/>
              <a:ext cx="834735" cy="693671"/>
            </a:xfrm>
            <a:custGeom>
              <a:rect b="b" l="l" r="r" t="t"/>
              <a:pathLst>
                <a:path extrusionOk="0" h="24533" w="29522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7317470" y="1283141"/>
              <a:ext cx="502729" cy="604180"/>
            </a:xfrm>
            <a:custGeom>
              <a:rect b="b" l="l" r="r" t="t"/>
              <a:pathLst>
                <a:path extrusionOk="0" h="21368" w="1778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7627759" y="1326656"/>
              <a:ext cx="10405" cy="10801"/>
            </a:xfrm>
            <a:custGeom>
              <a:rect b="b" l="l" r="r" t="t"/>
              <a:pathLst>
                <a:path extrusionOk="0" h="382" w="368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7657957" y="1341104"/>
              <a:ext cx="90565" cy="267057"/>
            </a:xfrm>
            <a:custGeom>
              <a:rect b="b" l="l" r="r" t="t"/>
              <a:pathLst>
                <a:path extrusionOk="0" h="9445" w="3203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7720190" y="1631319"/>
              <a:ext cx="11367" cy="10773"/>
            </a:xfrm>
            <a:custGeom>
              <a:rect b="b" l="l" r="r" t="t"/>
              <a:pathLst>
                <a:path extrusionOk="0" h="381" w="402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7190147" y="1752901"/>
              <a:ext cx="959569" cy="1688781"/>
            </a:xfrm>
            <a:custGeom>
              <a:rect b="b" l="l" r="r" t="t"/>
              <a:pathLst>
                <a:path extrusionOk="0" h="59727" w="33937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7434415" y="3018971"/>
              <a:ext cx="376029" cy="88840"/>
            </a:xfrm>
            <a:custGeom>
              <a:rect b="b" l="l" r="r" t="t"/>
              <a:pathLst>
                <a:path extrusionOk="0" h="3142" w="13299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532978" y="1636776"/>
              <a:ext cx="173580" cy="179829"/>
            </a:xfrm>
            <a:custGeom>
              <a:rect b="b" l="l" r="r" t="t"/>
              <a:pathLst>
                <a:path extrusionOk="0" h="6360" w="6139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7"/>
          <p:cNvSpPr/>
          <p:nvPr/>
        </p:nvSpPr>
        <p:spPr>
          <a:xfrm>
            <a:off x="391500" y="677850"/>
            <a:ext cx="1863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7"/>
          <p:cNvSpPr txBox="1"/>
          <p:nvPr>
            <p:ph idx="1" type="subTitle"/>
          </p:nvPr>
        </p:nvSpPr>
        <p:spPr>
          <a:xfrm>
            <a:off x="244025" y="1134800"/>
            <a:ext cx="4285800" cy="3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L'applicazione client è progettata per controllare il robot in tempo reale, inviando comandi di movimento.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Permette all’utente di guidare il robot da un computer remoto, sfruttando la comunicazione socket TCP su rete locale.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Una volta stabilita la connessione, il client può inviare comandi al robot e ricevere in tempo reale le velocità dei motori.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L’utente può: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-Usare tasti W-A-S-D per controllare la direzione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-Cambiare marcia per aumentare la </a:t>
            </a:r>
            <a:r>
              <a:rPr lang="en" sz="1300"/>
              <a:t>velocità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       -Usare tasto STOP per fermare completamente il robot</a:t>
            </a:r>
            <a:endParaRPr sz="1300"/>
          </a:p>
        </p:txBody>
      </p:sp>
      <p:sp>
        <p:nvSpPr>
          <p:cNvPr id="575" name="Google Shape;575;p37"/>
          <p:cNvSpPr txBox="1"/>
          <p:nvPr>
            <p:ph type="title"/>
          </p:nvPr>
        </p:nvSpPr>
        <p:spPr>
          <a:xfrm>
            <a:off x="503875" y="329450"/>
            <a:ext cx="41580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pic>
        <p:nvPicPr>
          <p:cNvPr id="576" name="Google Shape;5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725" y="329450"/>
            <a:ext cx="39332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8"/>
          <p:cNvSpPr/>
          <p:nvPr/>
        </p:nvSpPr>
        <p:spPr>
          <a:xfrm>
            <a:off x="300175" y="432050"/>
            <a:ext cx="17505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8"/>
          <p:cNvSpPr txBox="1"/>
          <p:nvPr>
            <p:ph idx="1" type="subTitle"/>
          </p:nvPr>
        </p:nvSpPr>
        <p:spPr>
          <a:xfrm>
            <a:off x="0" y="832800"/>
            <a:ext cx="47265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L’applicazione server è eseguita sul robot LEGO EV3 e ha il compito di ricevere comandi di movimento dal client remoto, eseguire le azioni sui motori, e restituire le velocità effettive dei motori al client.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</a:t>
            </a:r>
            <a:r>
              <a:rPr b="1" lang="en" sz="1300"/>
              <a:t>  Avvio: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</a:t>
            </a:r>
            <a:r>
              <a:rPr lang="en" sz="1200"/>
              <a:t>-Mostra messaggio "Waiting for client..." su schermo EV3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-Appena il client si connette, inizia il ciclo di    ricezione-comando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</a:t>
            </a:r>
            <a:r>
              <a:rPr b="1" lang="en" sz="1300"/>
              <a:t>Per ogni comando ricevuto: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-Esegue l’azione sui motori A (sinistro) e B (destro):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-Avanti, indietro, sinistra, destra, stop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-Invia al client la velocità effettiva dei due motori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</a:t>
            </a:r>
            <a:r>
              <a:rPr b="1" lang="en" sz="1300"/>
              <a:t>Sensore di distanza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</a:t>
            </a:r>
            <a:r>
              <a:rPr lang="en" sz="1200"/>
              <a:t>-Se un oggetto è troppo vicino emette un beep di avviso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</a:t>
            </a:r>
            <a:r>
              <a:rPr b="1" lang="en" sz="1300"/>
              <a:t>Sicurezza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    </a:t>
            </a:r>
            <a:r>
              <a:rPr lang="en" sz="1200"/>
              <a:t>-Se riceve il comando -1 (inviato schiacciando STOP), il ciclo termina e i motori vengono chiusi in sicurezza</a:t>
            </a:r>
            <a:endParaRPr sz="1200"/>
          </a:p>
        </p:txBody>
      </p:sp>
      <p:sp>
        <p:nvSpPr>
          <p:cNvPr id="583" name="Google Shape;583;p38"/>
          <p:cNvSpPr txBox="1"/>
          <p:nvPr>
            <p:ph type="title"/>
          </p:nvPr>
        </p:nvSpPr>
        <p:spPr>
          <a:xfrm>
            <a:off x="335325" y="79425"/>
            <a:ext cx="41580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pic>
        <p:nvPicPr>
          <p:cNvPr id="584" name="Google Shape;5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075" y="322425"/>
            <a:ext cx="39111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9"/>
          <p:cNvSpPr/>
          <p:nvPr/>
        </p:nvSpPr>
        <p:spPr>
          <a:xfrm>
            <a:off x="4254325" y="2246000"/>
            <a:ext cx="35409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9"/>
          <p:cNvSpPr txBox="1"/>
          <p:nvPr>
            <p:ph type="title"/>
          </p:nvPr>
        </p:nvSpPr>
        <p:spPr>
          <a:xfrm flipH="1">
            <a:off x="4211425" y="881550"/>
            <a:ext cx="3626700" cy="16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Guida</a:t>
            </a: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719874" y="881551"/>
            <a:ext cx="3382053" cy="3380397"/>
            <a:chOff x="719878" y="1032266"/>
            <a:chExt cx="3382053" cy="3078966"/>
          </a:xfrm>
        </p:grpSpPr>
        <p:sp>
          <p:nvSpPr>
            <p:cNvPr id="592" name="Google Shape;592;p39"/>
            <p:cNvSpPr/>
            <p:nvPr/>
          </p:nvSpPr>
          <p:spPr>
            <a:xfrm flipH="1">
              <a:off x="719878" y="3834800"/>
              <a:ext cx="3083924" cy="276432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 rot="3863858">
              <a:off x="3581854" y="1890967"/>
              <a:ext cx="391677" cy="531400"/>
            </a:xfrm>
            <a:custGeom>
              <a:rect b="b" l="l" r="r" t="t"/>
              <a:pathLst>
                <a:path extrusionOk="0" h="18149" w="13377">
                  <a:moveTo>
                    <a:pt x="7756" y="0"/>
                  </a:moveTo>
                  <a:cubicBezTo>
                    <a:pt x="6728" y="0"/>
                    <a:pt x="5615" y="269"/>
                    <a:pt x="4403" y="836"/>
                  </a:cubicBezTo>
                  <a:cubicBezTo>
                    <a:pt x="2402" y="1737"/>
                    <a:pt x="1101" y="2904"/>
                    <a:pt x="567" y="4272"/>
                  </a:cubicBezTo>
                  <a:cubicBezTo>
                    <a:pt x="0" y="5740"/>
                    <a:pt x="0" y="7307"/>
                    <a:pt x="567" y="8775"/>
                  </a:cubicBezTo>
                  <a:lnTo>
                    <a:pt x="4970" y="7374"/>
                  </a:lnTo>
                  <a:cubicBezTo>
                    <a:pt x="4670" y="6507"/>
                    <a:pt x="4637" y="5806"/>
                    <a:pt x="4804" y="5306"/>
                  </a:cubicBezTo>
                  <a:cubicBezTo>
                    <a:pt x="5004" y="4839"/>
                    <a:pt x="5371" y="4439"/>
                    <a:pt x="5838" y="4238"/>
                  </a:cubicBezTo>
                  <a:cubicBezTo>
                    <a:pt x="6091" y="4100"/>
                    <a:pt x="6376" y="4026"/>
                    <a:pt x="6671" y="4026"/>
                  </a:cubicBezTo>
                  <a:cubicBezTo>
                    <a:pt x="6803" y="4026"/>
                    <a:pt x="6938" y="4041"/>
                    <a:pt x="7072" y="4072"/>
                  </a:cubicBezTo>
                  <a:cubicBezTo>
                    <a:pt x="7405" y="4205"/>
                    <a:pt x="7706" y="4472"/>
                    <a:pt x="7839" y="4839"/>
                  </a:cubicBezTo>
                  <a:cubicBezTo>
                    <a:pt x="8006" y="5239"/>
                    <a:pt x="7906" y="5806"/>
                    <a:pt x="7539" y="6540"/>
                  </a:cubicBezTo>
                  <a:cubicBezTo>
                    <a:pt x="7072" y="7474"/>
                    <a:pt x="6672" y="8442"/>
                    <a:pt x="6305" y="9409"/>
                  </a:cubicBezTo>
                  <a:cubicBezTo>
                    <a:pt x="6171" y="9909"/>
                    <a:pt x="6104" y="10410"/>
                    <a:pt x="6138" y="10910"/>
                  </a:cubicBezTo>
                  <a:cubicBezTo>
                    <a:pt x="6205" y="11544"/>
                    <a:pt x="6405" y="12178"/>
                    <a:pt x="6672" y="12745"/>
                  </a:cubicBezTo>
                  <a:lnTo>
                    <a:pt x="6872" y="13145"/>
                  </a:lnTo>
                  <a:lnTo>
                    <a:pt x="10975" y="11277"/>
                  </a:lnTo>
                  <a:cubicBezTo>
                    <a:pt x="10741" y="10810"/>
                    <a:pt x="10641" y="10276"/>
                    <a:pt x="10641" y="9776"/>
                  </a:cubicBezTo>
                  <a:cubicBezTo>
                    <a:pt x="10774" y="9075"/>
                    <a:pt x="11041" y="8375"/>
                    <a:pt x="11408" y="7774"/>
                  </a:cubicBezTo>
                  <a:cubicBezTo>
                    <a:pt x="11942" y="6807"/>
                    <a:pt x="12309" y="5806"/>
                    <a:pt x="12509" y="4739"/>
                  </a:cubicBezTo>
                  <a:cubicBezTo>
                    <a:pt x="12609" y="4038"/>
                    <a:pt x="12509" y="3371"/>
                    <a:pt x="12209" y="2737"/>
                  </a:cubicBezTo>
                  <a:cubicBezTo>
                    <a:pt x="11575" y="1270"/>
                    <a:pt x="10207" y="269"/>
                    <a:pt x="8640" y="69"/>
                  </a:cubicBezTo>
                  <a:cubicBezTo>
                    <a:pt x="8352" y="23"/>
                    <a:pt x="8058" y="0"/>
                    <a:pt x="7756" y="0"/>
                  </a:cubicBezTo>
                  <a:close/>
                  <a:moveTo>
                    <a:pt x="11608" y="12311"/>
                  </a:moveTo>
                  <a:lnTo>
                    <a:pt x="7239" y="14279"/>
                  </a:lnTo>
                  <a:lnTo>
                    <a:pt x="8973" y="18148"/>
                  </a:lnTo>
                  <a:lnTo>
                    <a:pt x="13376" y="16180"/>
                  </a:lnTo>
                  <a:lnTo>
                    <a:pt x="11608" y="1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 rot="3863858">
              <a:off x="3183681" y="1870301"/>
              <a:ext cx="393638" cy="364183"/>
            </a:xfrm>
            <a:custGeom>
              <a:rect b="b" l="l" r="r" t="t"/>
              <a:pathLst>
                <a:path extrusionOk="0" h="12438" w="13444">
                  <a:moveTo>
                    <a:pt x="5395" y="0"/>
                  </a:moveTo>
                  <a:cubicBezTo>
                    <a:pt x="4946" y="0"/>
                    <a:pt x="4496" y="86"/>
                    <a:pt x="4070" y="262"/>
                  </a:cubicBezTo>
                  <a:cubicBezTo>
                    <a:pt x="3003" y="696"/>
                    <a:pt x="2102" y="1430"/>
                    <a:pt x="1468" y="2397"/>
                  </a:cubicBezTo>
                  <a:cubicBezTo>
                    <a:pt x="434" y="3765"/>
                    <a:pt x="1" y="5032"/>
                    <a:pt x="134" y="6200"/>
                  </a:cubicBezTo>
                  <a:cubicBezTo>
                    <a:pt x="334" y="7400"/>
                    <a:pt x="935" y="8468"/>
                    <a:pt x="1869" y="9235"/>
                  </a:cubicBezTo>
                  <a:lnTo>
                    <a:pt x="4370" y="6633"/>
                  </a:lnTo>
                  <a:cubicBezTo>
                    <a:pt x="3937" y="6266"/>
                    <a:pt x="3603" y="5799"/>
                    <a:pt x="3470" y="5266"/>
                  </a:cubicBezTo>
                  <a:cubicBezTo>
                    <a:pt x="3403" y="4865"/>
                    <a:pt x="3503" y="4465"/>
                    <a:pt x="3770" y="4131"/>
                  </a:cubicBezTo>
                  <a:cubicBezTo>
                    <a:pt x="3937" y="3865"/>
                    <a:pt x="4204" y="3664"/>
                    <a:pt x="4537" y="3564"/>
                  </a:cubicBezTo>
                  <a:cubicBezTo>
                    <a:pt x="4586" y="3559"/>
                    <a:pt x="4635" y="3556"/>
                    <a:pt x="4683" y="3556"/>
                  </a:cubicBezTo>
                  <a:cubicBezTo>
                    <a:pt x="4933" y="3556"/>
                    <a:pt x="5175" y="3630"/>
                    <a:pt x="5371" y="3798"/>
                  </a:cubicBezTo>
                  <a:cubicBezTo>
                    <a:pt x="5638" y="3998"/>
                    <a:pt x="5771" y="4398"/>
                    <a:pt x="5805" y="5065"/>
                  </a:cubicBezTo>
                  <a:cubicBezTo>
                    <a:pt x="5838" y="5866"/>
                    <a:pt x="5905" y="6667"/>
                    <a:pt x="6072" y="7467"/>
                  </a:cubicBezTo>
                  <a:cubicBezTo>
                    <a:pt x="6138" y="7867"/>
                    <a:pt x="6305" y="8234"/>
                    <a:pt x="6505" y="8568"/>
                  </a:cubicBezTo>
                  <a:cubicBezTo>
                    <a:pt x="6805" y="8968"/>
                    <a:pt x="7172" y="9335"/>
                    <a:pt x="7573" y="9602"/>
                  </a:cubicBezTo>
                  <a:lnTo>
                    <a:pt x="7840" y="9836"/>
                  </a:lnTo>
                  <a:lnTo>
                    <a:pt x="9941" y="7000"/>
                  </a:lnTo>
                  <a:cubicBezTo>
                    <a:pt x="9574" y="6767"/>
                    <a:pt x="9307" y="6466"/>
                    <a:pt x="9107" y="6133"/>
                  </a:cubicBezTo>
                  <a:cubicBezTo>
                    <a:pt x="8940" y="5599"/>
                    <a:pt x="8840" y="5032"/>
                    <a:pt x="8874" y="4465"/>
                  </a:cubicBezTo>
                  <a:cubicBezTo>
                    <a:pt x="8874" y="3598"/>
                    <a:pt x="8740" y="2764"/>
                    <a:pt x="8473" y="1963"/>
                  </a:cubicBezTo>
                  <a:cubicBezTo>
                    <a:pt x="8273" y="1463"/>
                    <a:pt x="7940" y="1029"/>
                    <a:pt x="7506" y="696"/>
                  </a:cubicBezTo>
                  <a:cubicBezTo>
                    <a:pt x="6881" y="238"/>
                    <a:pt x="6140" y="0"/>
                    <a:pt x="5395" y="0"/>
                  </a:cubicBezTo>
                  <a:close/>
                  <a:moveTo>
                    <a:pt x="10742" y="7434"/>
                  </a:moveTo>
                  <a:lnTo>
                    <a:pt x="8507" y="10469"/>
                  </a:lnTo>
                  <a:lnTo>
                    <a:pt x="11209" y="12437"/>
                  </a:lnTo>
                  <a:lnTo>
                    <a:pt x="13444" y="9402"/>
                  </a:lnTo>
                  <a:lnTo>
                    <a:pt x="10742" y="7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 flipH="1">
              <a:off x="2288267" y="3141187"/>
              <a:ext cx="355547" cy="788393"/>
            </a:xfrm>
            <a:custGeom>
              <a:rect b="b" l="l" r="r" t="t"/>
              <a:pathLst>
                <a:path extrusionOk="0" h="26926" w="12143">
                  <a:moveTo>
                    <a:pt x="5573" y="1"/>
                  </a:moveTo>
                  <a:cubicBezTo>
                    <a:pt x="4842" y="1"/>
                    <a:pt x="4119" y="410"/>
                    <a:pt x="3837" y="1374"/>
                  </a:cubicBezTo>
                  <a:cubicBezTo>
                    <a:pt x="3803" y="1441"/>
                    <a:pt x="1602" y="8112"/>
                    <a:pt x="201" y="12982"/>
                  </a:cubicBezTo>
                  <a:cubicBezTo>
                    <a:pt x="1" y="13616"/>
                    <a:pt x="167" y="14283"/>
                    <a:pt x="601" y="14750"/>
                  </a:cubicBezTo>
                  <a:cubicBezTo>
                    <a:pt x="4404" y="18886"/>
                    <a:pt x="6505" y="22689"/>
                    <a:pt x="8173" y="25925"/>
                  </a:cubicBezTo>
                  <a:cubicBezTo>
                    <a:pt x="8507" y="26525"/>
                    <a:pt x="9141" y="26926"/>
                    <a:pt x="9841" y="26926"/>
                  </a:cubicBezTo>
                  <a:cubicBezTo>
                    <a:pt x="11242" y="26926"/>
                    <a:pt x="12143" y="25458"/>
                    <a:pt x="11509" y="24190"/>
                  </a:cubicBezTo>
                  <a:cubicBezTo>
                    <a:pt x="9507" y="20154"/>
                    <a:pt x="7006" y="16418"/>
                    <a:pt x="4070" y="13016"/>
                  </a:cubicBezTo>
                  <a:cubicBezTo>
                    <a:pt x="5471" y="8346"/>
                    <a:pt x="7373" y="2608"/>
                    <a:pt x="7373" y="2541"/>
                  </a:cubicBezTo>
                  <a:cubicBezTo>
                    <a:pt x="7926" y="1044"/>
                    <a:pt x="6740" y="1"/>
                    <a:pt x="5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 flipH="1">
              <a:off x="2263848" y="3845547"/>
              <a:ext cx="424882" cy="127983"/>
            </a:xfrm>
            <a:custGeom>
              <a:rect b="b" l="l" r="r" t="t"/>
              <a:pathLst>
                <a:path extrusionOk="0" h="4371" w="14511">
                  <a:moveTo>
                    <a:pt x="7672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 flipH="1">
              <a:off x="1995262" y="2858548"/>
              <a:ext cx="800925" cy="620355"/>
            </a:xfrm>
            <a:custGeom>
              <a:rect b="b" l="l" r="r" t="t"/>
              <a:pathLst>
                <a:path extrusionOk="0" h="21187" w="27354">
                  <a:moveTo>
                    <a:pt x="14994" y="0"/>
                  </a:moveTo>
                  <a:cubicBezTo>
                    <a:pt x="13554" y="0"/>
                    <a:pt x="12061" y="221"/>
                    <a:pt x="10575" y="686"/>
                  </a:cubicBezTo>
                  <a:cubicBezTo>
                    <a:pt x="3970" y="2754"/>
                    <a:pt x="1" y="8859"/>
                    <a:pt x="1736" y="14329"/>
                  </a:cubicBezTo>
                  <a:cubicBezTo>
                    <a:pt x="3054" y="18569"/>
                    <a:pt x="7398" y="21186"/>
                    <a:pt x="12361" y="21186"/>
                  </a:cubicBezTo>
                  <a:cubicBezTo>
                    <a:pt x="13801" y="21186"/>
                    <a:pt x="15294" y="20966"/>
                    <a:pt x="16780" y="20500"/>
                  </a:cubicBezTo>
                  <a:cubicBezTo>
                    <a:pt x="23384" y="18432"/>
                    <a:pt x="27354" y="12328"/>
                    <a:pt x="25653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 flipH="1">
              <a:off x="2407407" y="2264281"/>
              <a:ext cx="1030451" cy="705209"/>
            </a:xfrm>
            <a:custGeom>
              <a:rect b="b" l="l" r="r" t="t"/>
              <a:pathLst>
                <a:path extrusionOk="0" h="24085" w="35193">
                  <a:moveTo>
                    <a:pt x="33324" y="0"/>
                  </a:moveTo>
                  <a:cubicBezTo>
                    <a:pt x="32290" y="0"/>
                    <a:pt x="31456" y="868"/>
                    <a:pt x="31456" y="1902"/>
                  </a:cubicBezTo>
                  <a:cubicBezTo>
                    <a:pt x="31456" y="2335"/>
                    <a:pt x="31323" y="12543"/>
                    <a:pt x="21582" y="18013"/>
                  </a:cubicBezTo>
                  <a:cubicBezTo>
                    <a:pt x="16504" y="16572"/>
                    <a:pt x="13208" y="16119"/>
                    <a:pt x="10859" y="16119"/>
                  </a:cubicBezTo>
                  <a:cubicBezTo>
                    <a:pt x="8642" y="16119"/>
                    <a:pt x="7269" y="16523"/>
                    <a:pt x="6038" y="16879"/>
                  </a:cubicBezTo>
                  <a:cubicBezTo>
                    <a:pt x="5571" y="17046"/>
                    <a:pt x="5104" y="17146"/>
                    <a:pt x="4670" y="17246"/>
                  </a:cubicBezTo>
                  <a:cubicBezTo>
                    <a:pt x="3836" y="17380"/>
                    <a:pt x="3203" y="18080"/>
                    <a:pt x="3136" y="18914"/>
                  </a:cubicBezTo>
                  <a:cubicBezTo>
                    <a:pt x="3002" y="19614"/>
                    <a:pt x="2535" y="20215"/>
                    <a:pt x="1868" y="20482"/>
                  </a:cubicBezTo>
                  <a:cubicBezTo>
                    <a:pt x="0" y="21282"/>
                    <a:pt x="534" y="24084"/>
                    <a:pt x="2602" y="24084"/>
                  </a:cubicBezTo>
                  <a:cubicBezTo>
                    <a:pt x="2836" y="24084"/>
                    <a:pt x="3103" y="24051"/>
                    <a:pt x="3336" y="23951"/>
                  </a:cubicBezTo>
                  <a:cubicBezTo>
                    <a:pt x="4804" y="23317"/>
                    <a:pt x="5971" y="22150"/>
                    <a:pt x="6505" y="20649"/>
                  </a:cubicBezTo>
                  <a:lnTo>
                    <a:pt x="7105" y="20482"/>
                  </a:lnTo>
                  <a:cubicBezTo>
                    <a:pt x="8063" y="20193"/>
                    <a:pt x="9139" y="19876"/>
                    <a:pt x="10920" y="19876"/>
                  </a:cubicBezTo>
                  <a:cubicBezTo>
                    <a:pt x="13047" y="19876"/>
                    <a:pt x="16178" y="20328"/>
                    <a:pt x="21316" y="21816"/>
                  </a:cubicBezTo>
                  <a:cubicBezTo>
                    <a:pt x="21469" y="21863"/>
                    <a:pt x="21631" y="21885"/>
                    <a:pt x="21796" y="21885"/>
                  </a:cubicBezTo>
                  <a:cubicBezTo>
                    <a:pt x="22095" y="21885"/>
                    <a:pt x="22403" y="21812"/>
                    <a:pt x="22683" y="21683"/>
                  </a:cubicBezTo>
                  <a:cubicBezTo>
                    <a:pt x="35125" y="15245"/>
                    <a:pt x="35192" y="2402"/>
                    <a:pt x="35192" y="1868"/>
                  </a:cubicBezTo>
                  <a:cubicBezTo>
                    <a:pt x="35159" y="834"/>
                    <a:pt x="34325" y="0"/>
                    <a:pt x="3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 flipH="1">
              <a:off x="1103540" y="1032266"/>
              <a:ext cx="1999326" cy="2401399"/>
            </a:xfrm>
            <a:custGeom>
              <a:rect b="b" l="l" r="r" t="t"/>
              <a:pathLst>
                <a:path extrusionOk="0" h="82015" w="68283">
                  <a:moveTo>
                    <a:pt x="32431" y="1"/>
                  </a:moveTo>
                  <a:cubicBezTo>
                    <a:pt x="31731" y="1"/>
                    <a:pt x="31017" y="27"/>
                    <a:pt x="30289" y="81"/>
                  </a:cubicBezTo>
                  <a:cubicBezTo>
                    <a:pt x="1" y="2282"/>
                    <a:pt x="9474" y="38675"/>
                    <a:pt x="13010" y="52785"/>
                  </a:cubicBezTo>
                  <a:cubicBezTo>
                    <a:pt x="15345" y="61992"/>
                    <a:pt x="15312" y="68963"/>
                    <a:pt x="14978" y="73000"/>
                  </a:cubicBezTo>
                  <a:cubicBezTo>
                    <a:pt x="14711" y="75735"/>
                    <a:pt x="16279" y="78337"/>
                    <a:pt x="18814" y="79337"/>
                  </a:cubicBezTo>
                  <a:cubicBezTo>
                    <a:pt x="23488" y="81187"/>
                    <a:pt x="29281" y="82015"/>
                    <a:pt x="35737" y="82015"/>
                  </a:cubicBezTo>
                  <a:cubicBezTo>
                    <a:pt x="42322" y="82015"/>
                    <a:pt x="49596" y="81154"/>
                    <a:pt x="57075" y="79638"/>
                  </a:cubicBezTo>
                  <a:cubicBezTo>
                    <a:pt x="63613" y="78337"/>
                    <a:pt x="68283" y="72566"/>
                    <a:pt x="68216" y="65895"/>
                  </a:cubicBezTo>
                  <a:cubicBezTo>
                    <a:pt x="68149" y="59490"/>
                    <a:pt x="67649" y="53085"/>
                    <a:pt x="66748" y="46781"/>
                  </a:cubicBezTo>
                  <a:cubicBezTo>
                    <a:pt x="64995" y="34607"/>
                    <a:pt x="57871" y="1"/>
                    <a:pt x="32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 flipH="1">
              <a:off x="1103540" y="1033672"/>
              <a:ext cx="1207214" cy="2390946"/>
            </a:xfrm>
            <a:custGeom>
              <a:rect b="b" l="l" r="r" t="t"/>
              <a:pathLst>
                <a:path extrusionOk="0" h="81658" w="41230">
                  <a:moveTo>
                    <a:pt x="7075" y="0"/>
                  </a:moveTo>
                  <a:cubicBezTo>
                    <a:pt x="4584" y="0"/>
                    <a:pt x="2260" y="1362"/>
                    <a:pt x="1035" y="3569"/>
                  </a:cubicBezTo>
                  <a:cubicBezTo>
                    <a:pt x="0" y="5603"/>
                    <a:pt x="34" y="8072"/>
                    <a:pt x="1602" y="10507"/>
                  </a:cubicBezTo>
                  <a:cubicBezTo>
                    <a:pt x="6772" y="18579"/>
                    <a:pt x="19147" y="46366"/>
                    <a:pt x="17279" y="61543"/>
                  </a:cubicBezTo>
                  <a:cubicBezTo>
                    <a:pt x="16446" y="68415"/>
                    <a:pt x="12109" y="73919"/>
                    <a:pt x="15878" y="81658"/>
                  </a:cubicBezTo>
                  <a:cubicBezTo>
                    <a:pt x="20615" y="81258"/>
                    <a:pt x="25352" y="80557"/>
                    <a:pt x="30022" y="79590"/>
                  </a:cubicBezTo>
                  <a:cubicBezTo>
                    <a:pt x="36560" y="78289"/>
                    <a:pt x="41230" y="72485"/>
                    <a:pt x="41163" y="65813"/>
                  </a:cubicBezTo>
                  <a:cubicBezTo>
                    <a:pt x="41096" y="59442"/>
                    <a:pt x="40629" y="53071"/>
                    <a:pt x="39729" y="46733"/>
                  </a:cubicBezTo>
                  <a:cubicBezTo>
                    <a:pt x="37994" y="34924"/>
                    <a:pt x="31289" y="2134"/>
                    <a:pt x="7739" y="33"/>
                  </a:cubicBezTo>
                  <a:cubicBezTo>
                    <a:pt x="7517" y="11"/>
                    <a:pt x="7295" y="0"/>
                    <a:pt x="7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 flipH="1">
              <a:off x="1261740" y="1056656"/>
              <a:ext cx="1087108" cy="1909905"/>
            </a:xfrm>
            <a:custGeom>
              <a:rect b="b" l="l" r="r" t="t"/>
              <a:pathLst>
                <a:path extrusionOk="0" h="65229" w="37128">
                  <a:moveTo>
                    <a:pt x="2397" y="0"/>
                  </a:moveTo>
                  <a:cubicBezTo>
                    <a:pt x="1675" y="0"/>
                    <a:pt x="943" y="27"/>
                    <a:pt x="201" y="82"/>
                  </a:cubicBezTo>
                  <a:cubicBezTo>
                    <a:pt x="101" y="115"/>
                    <a:pt x="1" y="182"/>
                    <a:pt x="34" y="282"/>
                  </a:cubicBezTo>
                  <a:cubicBezTo>
                    <a:pt x="34" y="382"/>
                    <a:pt x="101" y="482"/>
                    <a:pt x="234" y="482"/>
                  </a:cubicBezTo>
                  <a:cubicBezTo>
                    <a:pt x="971" y="427"/>
                    <a:pt x="1699" y="400"/>
                    <a:pt x="2416" y="400"/>
                  </a:cubicBezTo>
                  <a:cubicBezTo>
                    <a:pt x="19607" y="400"/>
                    <a:pt x="30970" y="16105"/>
                    <a:pt x="35292" y="45981"/>
                  </a:cubicBezTo>
                  <a:cubicBezTo>
                    <a:pt x="36193" y="52286"/>
                    <a:pt x="36693" y="58657"/>
                    <a:pt x="36760" y="65062"/>
                  </a:cubicBezTo>
                  <a:cubicBezTo>
                    <a:pt x="36760" y="65157"/>
                    <a:pt x="36821" y="65222"/>
                    <a:pt x="36941" y="65228"/>
                  </a:cubicBezTo>
                  <a:lnTo>
                    <a:pt x="36941" y="65228"/>
                  </a:lnTo>
                  <a:cubicBezTo>
                    <a:pt x="37036" y="65222"/>
                    <a:pt x="37127" y="65157"/>
                    <a:pt x="37127" y="65062"/>
                  </a:cubicBezTo>
                  <a:cubicBezTo>
                    <a:pt x="37027" y="58657"/>
                    <a:pt x="36527" y="52252"/>
                    <a:pt x="35626" y="45914"/>
                  </a:cubicBezTo>
                  <a:cubicBezTo>
                    <a:pt x="31302" y="15807"/>
                    <a:pt x="19812" y="0"/>
                    <a:pt x="2397" y="0"/>
                  </a:cubicBezTo>
                  <a:close/>
                  <a:moveTo>
                    <a:pt x="36941" y="65228"/>
                  </a:moveTo>
                  <a:cubicBezTo>
                    <a:pt x="36937" y="65228"/>
                    <a:pt x="36932" y="65228"/>
                    <a:pt x="36927" y="65228"/>
                  </a:cubicBezTo>
                  <a:lnTo>
                    <a:pt x="36960" y="65228"/>
                  </a:lnTo>
                  <a:cubicBezTo>
                    <a:pt x="36954" y="65228"/>
                    <a:pt x="36948" y="65228"/>
                    <a:pt x="36941" y="6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flipH="1">
              <a:off x="965807" y="2887857"/>
              <a:ext cx="800925" cy="620326"/>
            </a:xfrm>
            <a:custGeom>
              <a:rect b="b" l="l" r="r" t="t"/>
              <a:pathLst>
                <a:path extrusionOk="0" h="21186" w="27354">
                  <a:moveTo>
                    <a:pt x="14994" y="0"/>
                  </a:moveTo>
                  <a:cubicBezTo>
                    <a:pt x="13553" y="0"/>
                    <a:pt x="12060" y="221"/>
                    <a:pt x="10575" y="686"/>
                  </a:cubicBezTo>
                  <a:cubicBezTo>
                    <a:pt x="3970" y="2754"/>
                    <a:pt x="0" y="8858"/>
                    <a:pt x="1735" y="14329"/>
                  </a:cubicBezTo>
                  <a:cubicBezTo>
                    <a:pt x="3053" y="18569"/>
                    <a:pt x="7398" y="21186"/>
                    <a:pt x="12360" y="21186"/>
                  </a:cubicBezTo>
                  <a:cubicBezTo>
                    <a:pt x="13801" y="21186"/>
                    <a:pt x="15293" y="20965"/>
                    <a:pt x="16779" y="20500"/>
                  </a:cubicBezTo>
                  <a:cubicBezTo>
                    <a:pt x="23384" y="18432"/>
                    <a:pt x="27353" y="12328"/>
                    <a:pt x="25652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 flipH="1">
              <a:off x="1174836" y="3143442"/>
              <a:ext cx="355547" cy="786139"/>
            </a:xfrm>
            <a:custGeom>
              <a:rect b="b" l="l" r="r" t="t"/>
              <a:pathLst>
                <a:path extrusionOk="0" h="26849" w="12143">
                  <a:moveTo>
                    <a:pt x="5551" y="0"/>
                  </a:moveTo>
                  <a:cubicBezTo>
                    <a:pt x="4837" y="0"/>
                    <a:pt x="4131" y="389"/>
                    <a:pt x="3837" y="1297"/>
                  </a:cubicBezTo>
                  <a:cubicBezTo>
                    <a:pt x="3804" y="1364"/>
                    <a:pt x="1602" y="8035"/>
                    <a:pt x="201" y="12905"/>
                  </a:cubicBezTo>
                  <a:cubicBezTo>
                    <a:pt x="1" y="13539"/>
                    <a:pt x="168" y="14206"/>
                    <a:pt x="601" y="14673"/>
                  </a:cubicBezTo>
                  <a:cubicBezTo>
                    <a:pt x="4404" y="18809"/>
                    <a:pt x="6505" y="22612"/>
                    <a:pt x="8173" y="25848"/>
                  </a:cubicBezTo>
                  <a:cubicBezTo>
                    <a:pt x="8507" y="26448"/>
                    <a:pt x="9141" y="26849"/>
                    <a:pt x="9841" y="26849"/>
                  </a:cubicBezTo>
                  <a:cubicBezTo>
                    <a:pt x="11242" y="26849"/>
                    <a:pt x="12143" y="25381"/>
                    <a:pt x="11509" y="24113"/>
                  </a:cubicBezTo>
                  <a:cubicBezTo>
                    <a:pt x="9508" y="20077"/>
                    <a:pt x="7006" y="16341"/>
                    <a:pt x="4070" y="12939"/>
                  </a:cubicBezTo>
                  <a:cubicBezTo>
                    <a:pt x="5471" y="8269"/>
                    <a:pt x="7373" y="2531"/>
                    <a:pt x="7373" y="2464"/>
                  </a:cubicBezTo>
                  <a:cubicBezTo>
                    <a:pt x="7866" y="1004"/>
                    <a:pt x="6699" y="0"/>
                    <a:pt x="5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 flipH="1">
              <a:off x="946277" y="1120135"/>
              <a:ext cx="678564" cy="1140280"/>
            </a:xfrm>
            <a:custGeom>
              <a:rect b="b" l="l" r="r" t="t"/>
              <a:pathLst>
                <a:path extrusionOk="0" h="38944" w="23175">
                  <a:moveTo>
                    <a:pt x="2484" y="0"/>
                  </a:moveTo>
                  <a:cubicBezTo>
                    <a:pt x="1240" y="0"/>
                    <a:pt x="0" y="1256"/>
                    <a:pt x="758" y="2750"/>
                  </a:cubicBezTo>
                  <a:lnTo>
                    <a:pt x="1726" y="4652"/>
                  </a:lnTo>
                  <a:cubicBezTo>
                    <a:pt x="1225" y="6120"/>
                    <a:pt x="1059" y="7687"/>
                    <a:pt x="1325" y="9255"/>
                  </a:cubicBezTo>
                  <a:cubicBezTo>
                    <a:pt x="1392" y="9555"/>
                    <a:pt x="1526" y="9856"/>
                    <a:pt x="1726" y="10122"/>
                  </a:cubicBezTo>
                  <a:cubicBezTo>
                    <a:pt x="3861" y="12691"/>
                    <a:pt x="13634" y="17828"/>
                    <a:pt x="19071" y="20096"/>
                  </a:cubicBezTo>
                  <a:cubicBezTo>
                    <a:pt x="16770" y="30771"/>
                    <a:pt x="8631" y="35207"/>
                    <a:pt x="8264" y="35407"/>
                  </a:cubicBezTo>
                  <a:cubicBezTo>
                    <a:pt x="6529" y="36308"/>
                    <a:pt x="7196" y="38943"/>
                    <a:pt x="9164" y="38943"/>
                  </a:cubicBezTo>
                  <a:cubicBezTo>
                    <a:pt x="9465" y="38943"/>
                    <a:pt x="9765" y="38876"/>
                    <a:pt x="10032" y="38710"/>
                  </a:cubicBezTo>
                  <a:cubicBezTo>
                    <a:pt x="10465" y="38476"/>
                    <a:pt x="20906" y="32872"/>
                    <a:pt x="23041" y="19196"/>
                  </a:cubicBezTo>
                  <a:cubicBezTo>
                    <a:pt x="23174" y="18328"/>
                    <a:pt x="22674" y="17461"/>
                    <a:pt x="21840" y="17161"/>
                  </a:cubicBezTo>
                  <a:cubicBezTo>
                    <a:pt x="17070" y="15393"/>
                    <a:pt x="7396" y="10256"/>
                    <a:pt x="4995" y="8088"/>
                  </a:cubicBezTo>
                  <a:cubicBezTo>
                    <a:pt x="4895" y="7220"/>
                    <a:pt x="5061" y="6386"/>
                    <a:pt x="5462" y="5619"/>
                  </a:cubicBezTo>
                  <a:cubicBezTo>
                    <a:pt x="5795" y="5052"/>
                    <a:pt x="5829" y="4352"/>
                    <a:pt x="5495" y="3785"/>
                  </a:cubicBezTo>
                  <a:lnTo>
                    <a:pt x="4094" y="1049"/>
                  </a:lnTo>
                  <a:cubicBezTo>
                    <a:pt x="3718" y="309"/>
                    <a:pt x="3101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 flipH="1">
              <a:off x="1392650" y="1275642"/>
              <a:ext cx="173865" cy="133078"/>
            </a:xfrm>
            <a:custGeom>
              <a:rect b="b" l="l" r="r" t="t"/>
              <a:pathLst>
                <a:path extrusionOk="0" h="4545" w="5938">
                  <a:moveTo>
                    <a:pt x="4657" y="0"/>
                  </a:moveTo>
                  <a:cubicBezTo>
                    <a:pt x="4567" y="0"/>
                    <a:pt x="4471" y="13"/>
                    <a:pt x="4370" y="41"/>
                  </a:cubicBezTo>
                  <a:cubicBezTo>
                    <a:pt x="2002" y="675"/>
                    <a:pt x="468" y="3010"/>
                    <a:pt x="401" y="3110"/>
                  </a:cubicBezTo>
                  <a:cubicBezTo>
                    <a:pt x="1" y="3711"/>
                    <a:pt x="434" y="4545"/>
                    <a:pt x="1201" y="4545"/>
                  </a:cubicBezTo>
                  <a:cubicBezTo>
                    <a:pt x="1502" y="4545"/>
                    <a:pt x="1802" y="4378"/>
                    <a:pt x="1969" y="4111"/>
                  </a:cubicBezTo>
                  <a:cubicBezTo>
                    <a:pt x="1969" y="4111"/>
                    <a:pt x="3203" y="2276"/>
                    <a:pt x="4837" y="1843"/>
                  </a:cubicBezTo>
                  <a:cubicBezTo>
                    <a:pt x="5937" y="1537"/>
                    <a:pt x="5638" y="0"/>
                    <a:pt x="4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 flipH="1">
              <a:off x="1150417" y="3845547"/>
              <a:ext cx="424882" cy="127983"/>
            </a:xfrm>
            <a:custGeom>
              <a:rect b="b" l="l" r="r" t="t"/>
              <a:pathLst>
                <a:path extrusionOk="0" h="4371" w="14511">
                  <a:moveTo>
                    <a:pt x="7673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 flipH="1">
              <a:off x="1759880" y="1812666"/>
              <a:ext cx="607531" cy="526249"/>
            </a:xfrm>
            <a:custGeom>
              <a:rect b="b" l="l" r="r" t="t"/>
              <a:pathLst>
                <a:path extrusionOk="0" h="17973" w="20749">
                  <a:moveTo>
                    <a:pt x="10586" y="1"/>
                  </a:moveTo>
                  <a:cubicBezTo>
                    <a:pt x="10252" y="1"/>
                    <a:pt x="9914" y="16"/>
                    <a:pt x="9574" y="47"/>
                  </a:cubicBezTo>
                  <a:cubicBezTo>
                    <a:pt x="4104" y="547"/>
                    <a:pt x="1" y="4917"/>
                    <a:pt x="434" y="9854"/>
                  </a:cubicBezTo>
                  <a:cubicBezTo>
                    <a:pt x="872" y="14515"/>
                    <a:pt x="5094" y="17973"/>
                    <a:pt x="10157" y="17973"/>
                  </a:cubicBezTo>
                  <a:cubicBezTo>
                    <a:pt x="10493" y="17973"/>
                    <a:pt x="10833" y="17957"/>
                    <a:pt x="11175" y="17926"/>
                  </a:cubicBezTo>
                  <a:cubicBezTo>
                    <a:pt x="16646" y="17459"/>
                    <a:pt x="20749" y="13056"/>
                    <a:pt x="20315" y="8119"/>
                  </a:cubicBezTo>
                  <a:cubicBezTo>
                    <a:pt x="19908" y="3487"/>
                    <a:pt x="15655" y="1"/>
                    <a:pt x="10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 flipH="1">
              <a:off x="2035288" y="1959886"/>
              <a:ext cx="198313" cy="284572"/>
            </a:xfrm>
            <a:custGeom>
              <a:rect b="b" l="l" r="r" t="t"/>
              <a:pathLst>
                <a:path extrusionOk="0" h="9719" w="6773">
                  <a:moveTo>
                    <a:pt x="2422" y="0"/>
                  </a:moveTo>
                  <a:cubicBezTo>
                    <a:pt x="2280" y="0"/>
                    <a:pt x="2140" y="18"/>
                    <a:pt x="2002" y="56"/>
                  </a:cubicBezTo>
                  <a:cubicBezTo>
                    <a:pt x="568" y="456"/>
                    <a:pt x="1" y="2958"/>
                    <a:pt x="735" y="5593"/>
                  </a:cubicBezTo>
                  <a:cubicBezTo>
                    <a:pt x="1430" y="8012"/>
                    <a:pt x="2948" y="9718"/>
                    <a:pt x="4319" y="9718"/>
                  </a:cubicBezTo>
                  <a:cubicBezTo>
                    <a:pt x="4460" y="9718"/>
                    <a:pt x="4600" y="9700"/>
                    <a:pt x="4737" y="9663"/>
                  </a:cubicBezTo>
                  <a:cubicBezTo>
                    <a:pt x="6205" y="9229"/>
                    <a:pt x="6772" y="6761"/>
                    <a:pt x="6005" y="4092"/>
                  </a:cubicBezTo>
                  <a:cubicBezTo>
                    <a:pt x="5340" y="1703"/>
                    <a:pt x="3798" y="0"/>
                    <a:pt x="2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 flipH="1">
              <a:off x="1786232" y="1745790"/>
              <a:ext cx="643692" cy="379820"/>
            </a:xfrm>
            <a:custGeom>
              <a:rect b="b" l="l" r="r" t="t"/>
              <a:pathLst>
                <a:path extrusionOk="0" h="12972" w="21984">
                  <a:moveTo>
                    <a:pt x="10141" y="1"/>
                  </a:moveTo>
                  <a:cubicBezTo>
                    <a:pt x="8797" y="1"/>
                    <a:pt x="7434" y="207"/>
                    <a:pt x="6105" y="663"/>
                  </a:cubicBezTo>
                  <a:cubicBezTo>
                    <a:pt x="1" y="2731"/>
                    <a:pt x="1168" y="12972"/>
                    <a:pt x="1168" y="12972"/>
                  </a:cubicBezTo>
                  <a:cubicBezTo>
                    <a:pt x="7473" y="12171"/>
                    <a:pt x="19948" y="8602"/>
                    <a:pt x="21983" y="7168"/>
                  </a:cubicBezTo>
                  <a:cubicBezTo>
                    <a:pt x="20699" y="3370"/>
                    <a:pt x="15577" y="1"/>
                    <a:pt x="10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 flipH="1">
              <a:off x="1748139" y="2051357"/>
              <a:ext cx="611454" cy="356748"/>
            </a:xfrm>
            <a:custGeom>
              <a:rect b="b" l="l" r="r" t="t"/>
              <a:pathLst>
                <a:path extrusionOk="0" h="12184" w="20883">
                  <a:moveTo>
                    <a:pt x="20882" y="1"/>
                  </a:moveTo>
                  <a:lnTo>
                    <a:pt x="20882" y="1"/>
                  </a:lnTo>
                  <a:cubicBezTo>
                    <a:pt x="17980" y="1602"/>
                    <a:pt x="7806" y="4104"/>
                    <a:pt x="1" y="5571"/>
                  </a:cubicBezTo>
                  <a:cubicBezTo>
                    <a:pt x="1" y="5571"/>
                    <a:pt x="3951" y="12184"/>
                    <a:pt x="9644" y="12184"/>
                  </a:cubicBezTo>
                  <a:cubicBezTo>
                    <a:pt x="10163" y="12184"/>
                    <a:pt x="10696" y="12129"/>
                    <a:pt x="11242" y="12009"/>
                  </a:cubicBezTo>
                  <a:cubicBezTo>
                    <a:pt x="19214" y="10275"/>
                    <a:pt x="20682" y="5104"/>
                    <a:pt x="20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 flipH="1">
              <a:off x="2455280" y="1953854"/>
              <a:ext cx="437590" cy="428484"/>
            </a:xfrm>
            <a:custGeom>
              <a:rect b="b" l="l" r="r" t="t"/>
              <a:pathLst>
                <a:path extrusionOk="0" h="14634" w="14945">
                  <a:moveTo>
                    <a:pt x="6033" y="0"/>
                  </a:moveTo>
                  <a:cubicBezTo>
                    <a:pt x="5019" y="0"/>
                    <a:pt x="4046" y="267"/>
                    <a:pt x="3203" y="829"/>
                  </a:cubicBezTo>
                  <a:cubicBezTo>
                    <a:pt x="368" y="2697"/>
                    <a:pt x="1" y="7133"/>
                    <a:pt x="2369" y="10703"/>
                  </a:cubicBezTo>
                  <a:cubicBezTo>
                    <a:pt x="4025" y="13198"/>
                    <a:pt x="6577" y="14633"/>
                    <a:pt x="8931" y="14633"/>
                  </a:cubicBezTo>
                  <a:cubicBezTo>
                    <a:pt x="9945" y="14633"/>
                    <a:pt x="10922" y="14367"/>
                    <a:pt x="11776" y="13805"/>
                  </a:cubicBezTo>
                  <a:cubicBezTo>
                    <a:pt x="14578" y="11937"/>
                    <a:pt x="14945" y="7500"/>
                    <a:pt x="12610" y="3931"/>
                  </a:cubicBezTo>
                  <a:cubicBezTo>
                    <a:pt x="10954" y="1436"/>
                    <a:pt x="8386" y="0"/>
                    <a:pt x="6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 flipH="1">
              <a:off x="2656463" y="2057154"/>
              <a:ext cx="130911" cy="237490"/>
            </a:xfrm>
            <a:custGeom>
              <a:rect b="b" l="l" r="r" t="t"/>
              <a:pathLst>
                <a:path extrusionOk="0" h="8111" w="4471">
                  <a:moveTo>
                    <a:pt x="1423" y="1"/>
                  </a:moveTo>
                  <a:cubicBezTo>
                    <a:pt x="1405" y="1"/>
                    <a:pt x="1386" y="2"/>
                    <a:pt x="1368" y="3"/>
                  </a:cubicBezTo>
                  <a:cubicBezTo>
                    <a:pt x="400" y="69"/>
                    <a:pt x="0" y="1937"/>
                    <a:pt x="467" y="4172"/>
                  </a:cubicBezTo>
                  <a:cubicBezTo>
                    <a:pt x="926" y="6366"/>
                    <a:pt x="2059" y="8110"/>
                    <a:pt x="3047" y="8110"/>
                  </a:cubicBezTo>
                  <a:cubicBezTo>
                    <a:pt x="3066" y="8110"/>
                    <a:pt x="3084" y="8110"/>
                    <a:pt x="3102" y="8109"/>
                  </a:cubicBezTo>
                  <a:cubicBezTo>
                    <a:pt x="4070" y="8008"/>
                    <a:pt x="4470" y="6174"/>
                    <a:pt x="4003" y="3939"/>
                  </a:cubicBezTo>
                  <a:cubicBezTo>
                    <a:pt x="3545" y="1745"/>
                    <a:pt x="2411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 flipH="1">
              <a:off x="2486522" y="1886686"/>
              <a:ext cx="429772" cy="265950"/>
            </a:xfrm>
            <a:custGeom>
              <a:rect b="b" l="l" r="r" t="t"/>
              <a:pathLst>
                <a:path extrusionOk="0" h="9083" w="14678">
                  <a:moveTo>
                    <a:pt x="4919" y="1"/>
                  </a:moveTo>
                  <a:cubicBezTo>
                    <a:pt x="4646" y="1"/>
                    <a:pt x="4374" y="18"/>
                    <a:pt x="4103" y="54"/>
                  </a:cubicBezTo>
                  <a:cubicBezTo>
                    <a:pt x="0" y="554"/>
                    <a:pt x="667" y="8894"/>
                    <a:pt x="667" y="8894"/>
                  </a:cubicBezTo>
                  <a:cubicBezTo>
                    <a:pt x="1779" y="9025"/>
                    <a:pt x="3174" y="9083"/>
                    <a:pt x="4655" y="9083"/>
                  </a:cubicBezTo>
                  <a:cubicBezTo>
                    <a:pt x="8817" y="9083"/>
                    <a:pt x="13644" y="8626"/>
                    <a:pt x="14677" y="8060"/>
                  </a:cubicBezTo>
                  <a:cubicBezTo>
                    <a:pt x="13705" y="4296"/>
                    <a:pt x="9223" y="1"/>
                    <a:pt x="4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 flipH="1">
              <a:off x="2463098" y="2205691"/>
              <a:ext cx="411208" cy="227593"/>
            </a:xfrm>
            <a:custGeom>
              <a:rect b="b" l="l" r="r" t="t"/>
              <a:pathLst>
                <a:path extrusionOk="0" h="7773" w="14044">
                  <a:moveTo>
                    <a:pt x="14044" y="0"/>
                  </a:moveTo>
                  <a:lnTo>
                    <a:pt x="14044" y="0"/>
                  </a:lnTo>
                  <a:cubicBezTo>
                    <a:pt x="12672" y="520"/>
                    <a:pt x="8838" y="739"/>
                    <a:pt x="4844" y="739"/>
                  </a:cubicBezTo>
                  <a:cubicBezTo>
                    <a:pt x="3203" y="739"/>
                    <a:pt x="1535" y="702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103" y="7706"/>
                    <a:pt x="7472" y="7772"/>
                  </a:cubicBezTo>
                  <a:cubicBezTo>
                    <a:pt x="7496" y="7772"/>
                    <a:pt x="7519" y="7772"/>
                    <a:pt x="7542" y="7772"/>
                  </a:cubicBezTo>
                  <a:cubicBezTo>
                    <a:pt x="12852" y="7772"/>
                    <a:pt x="13878" y="3985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 flipH="1">
              <a:off x="1789512" y="1471905"/>
              <a:ext cx="638977" cy="219102"/>
            </a:xfrm>
            <a:custGeom>
              <a:rect b="b" l="l" r="r" t="t"/>
              <a:pathLst>
                <a:path extrusionOk="0" h="7483" w="21823">
                  <a:moveTo>
                    <a:pt x="2744" y="1"/>
                  </a:moveTo>
                  <a:cubicBezTo>
                    <a:pt x="1176" y="1"/>
                    <a:pt x="1" y="2198"/>
                    <a:pt x="1620" y="3412"/>
                  </a:cubicBezTo>
                  <a:cubicBezTo>
                    <a:pt x="5511" y="6050"/>
                    <a:pt x="10120" y="7482"/>
                    <a:pt x="14833" y="7482"/>
                  </a:cubicBezTo>
                  <a:cubicBezTo>
                    <a:pt x="14887" y="7482"/>
                    <a:pt x="14942" y="7482"/>
                    <a:pt x="14996" y="7482"/>
                  </a:cubicBezTo>
                  <a:cubicBezTo>
                    <a:pt x="16530" y="7482"/>
                    <a:pt x="18031" y="7348"/>
                    <a:pt x="19533" y="7048"/>
                  </a:cubicBezTo>
                  <a:cubicBezTo>
                    <a:pt x="21822" y="6609"/>
                    <a:pt x="21339" y="3338"/>
                    <a:pt x="19249" y="3338"/>
                  </a:cubicBezTo>
                  <a:cubicBezTo>
                    <a:pt x="19116" y="3338"/>
                    <a:pt x="18977" y="3351"/>
                    <a:pt x="18832" y="3379"/>
                  </a:cubicBezTo>
                  <a:cubicBezTo>
                    <a:pt x="17564" y="3615"/>
                    <a:pt x="16288" y="3731"/>
                    <a:pt x="15020" y="3731"/>
                  </a:cubicBezTo>
                  <a:cubicBezTo>
                    <a:pt x="11083" y="3731"/>
                    <a:pt x="7218" y="2605"/>
                    <a:pt x="3888" y="410"/>
                  </a:cubicBezTo>
                  <a:cubicBezTo>
                    <a:pt x="3506" y="123"/>
                    <a:pt x="3114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 flipH="1">
              <a:off x="2573542" y="1356015"/>
              <a:ext cx="458993" cy="241209"/>
            </a:xfrm>
            <a:custGeom>
              <a:rect b="b" l="l" r="r" t="t"/>
              <a:pathLst>
                <a:path extrusionOk="0" h="8238" w="15676">
                  <a:moveTo>
                    <a:pt x="7800" y="0"/>
                  </a:moveTo>
                  <a:cubicBezTo>
                    <a:pt x="6982" y="0"/>
                    <a:pt x="6138" y="114"/>
                    <a:pt x="5304" y="399"/>
                  </a:cubicBezTo>
                  <a:cubicBezTo>
                    <a:pt x="3069" y="1166"/>
                    <a:pt x="1402" y="2967"/>
                    <a:pt x="434" y="5736"/>
                  </a:cubicBezTo>
                  <a:cubicBezTo>
                    <a:pt x="1" y="6937"/>
                    <a:pt x="901" y="8204"/>
                    <a:pt x="2202" y="8237"/>
                  </a:cubicBezTo>
                  <a:cubicBezTo>
                    <a:pt x="2969" y="8237"/>
                    <a:pt x="3670" y="7737"/>
                    <a:pt x="3937" y="7003"/>
                  </a:cubicBezTo>
                  <a:cubicBezTo>
                    <a:pt x="4537" y="5335"/>
                    <a:pt x="5371" y="4335"/>
                    <a:pt x="6505" y="3934"/>
                  </a:cubicBezTo>
                  <a:cubicBezTo>
                    <a:pt x="6921" y="3796"/>
                    <a:pt x="7365" y="3738"/>
                    <a:pt x="7814" y="3738"/>
                  </a:cubicBezTo>
                  <a:cubicBezTo>
                    <a:pt x="9524" y="3738"/>
                    <a:pt x="11315" y="4579"/>
                    <a:pt x="11976" y="5002"/>
                  </a:cubicBezTo>
                  <a:cubicBezTo>
                    <a:pt x="12323" y="5211"/>
                    <a:pt x="12665" y="5302"/>
                    <a:pt x="12986" y="5302"/>
                  </a:cubicBezTo>
                  <a:cubicBezTo>
                    <a:pt x="14608" y="5302"/>
                    <a:pt x="15676" y="2975"/>
                    <a:pt x="13977" y="1833"/>
                  </a:cubicBezTo>
                  <a:cubicBezTo>
                    <a:pt x="13818" y="1753"/>
                    <a:pt x="11010" y="0"/>
                    <a:pt x="7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 flipH="1">
              <a:off x="2199373" y="2420080"/>
              <a:ext cx="355547" cy="101104"/>
            </a:xfrm>
            <a:custGeom>
              <a:rect b="b" l="l" r="r" t="t"/>
              <a:pathLst>
                <a:path extrusionOk="0" h="3453" w="12143">
                  <a:moveTo>
                    <a:pt x="5228" y="0"/>
                  </a:moveTo>
                  <a:cubicBezTo>
                    <a:pt x="3956" y="0"/>
                    <a:pt x="2867" y="227"/>
                    <a:pt x="1968" y="684"/>
                  </a:cubicBezTo>
                  <a:cubicBezTo>
                    <a:pt x="1101" y="1084"/>
                    <a:pt x="400" y="1818"/>
                    <a:pt x="67" y="2719"/>
                  </a:cubicBezTo>
                  <a:cubicBezTo>
                    <a:pt x="0" y="3019"/>
                    <a:pt x="167" y="3319"/>
                    <a:pt x="467" y="3419"/>
                  </a:cubicBezTo>
                  <a:cubicBezTo>
                    <a:pt x="501" y="3419"/>
                    <a:pt x="567" y="3452"/>
                    <a:pt x="601" y="3452"/>
                  </a:cubicBezTo>
                  <a:cubicBezTo>
                    <a:pt x="867" y="3452"/>
                    <a:pt x="1101" y="3286"/>
                    <a:pt x="1168" y="3052"/>
                  </a:cubicBezTo>
                  <a:cubicBezTo>
                    <a:pt x="1435" y="2418"/>
                    <a:pt x="1935" y="1918"/>
                    <a:pt x="2569" y="1651"/>
                  </a:cubicBezTo>
                  <a:cubicBezTo>
                    <a:pt x="3138" y="1359"/>
                    <a:pt x="3991" y="1116"/>
                    <a:pt x="5228" y="1116"/>
                  </a:cubicBezTo>
                  <a:cubicBezTo>
                    <a:pt x="6675" y="1116"/>
                    <a:pt x="8648" y="1448"/>
                    <a:pt x="11308" y="2418"/>
                  </a:cubicBezTo>
                  <a:cubicBezTo>
                    <a:pt x="11375" y="2440"/>
                    <a:pt x="11443" y="2451"/>
                    <a:pt x="11510" y="2451"/>
                  </a:cubicBezTo>
                  <a:cubicBezTo>
                    <a:pt x="11745" y="2451"/>
                    <a:pt x="11964" y="2319"/>
                    <a:pt x="12042" y="2085"/>
                  </a:cubicBezTo>
                  <a:cubicBezTo>
                    <a:pt x="12142" y="1785"/>
                    <a:pt x="11975" y="1451"/>
                    <a:pt x="11709" y="1351"/>
                  </a:cubicBezTo>
                  <a:cubicBezTo>
                    <a:pt x="9190" y="453"/>
                    <a:pt x="7025" y="0"/>
                    <a:pt x="5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flipH="1">
              <a:off x="2537323" y="2460603"/>
              <a:ext cx="1063655" cy="881972"/>
            </a:xfrm>
            <a:custGeom>
              <a:rect b="b" l="l" r="r" t="t"/>
              <a:pathLst>
                <a:path extrusionOk="0" h="30122" w="36327">
                  <a:moveTo>
                    <a:pt x="18681" y="0"/>
                  </a:moveTo>
                  <a:cubicBezTo>
                    <a:pt x="12143" y="567"/>
                    <a:pt x="5805" y="2435"/>
                    <a:pt x="1" y="5471"/>
                  </a:cubicBezTo>
                  <a:cubicBezTo>
                    <a:pt x="67" y="5459"/>
                    <a:pt x="136" y="5453"/>
                    <a:pt x="209" y="5453"/>
                  </a:cubicBezTo>
                  <a:cubicBezTo>
                    <a:pt x="3703" y="5453"/>
                    <a:pt x="14805" y="19372"/>
                    <a:pt x="17713" y="30122"/>
                  </a:cubicBezTo>
                  <a:cubicBezTo>
                    <a:pt x="23184" y="28087"/>
                    <a:pt x="29555" y="26719"/>
                    <a:pt x="36327" y="25652"/>
                  </a:cubicBezTo>
                  <a:cubicBezTo>
                    <a:pt x="32224" y="14311"/>
                    <a:pt x="24685" y="1468"/>
                    <a:pt x="18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 flipH="1">
              <a:off x="3053998" y="2458436"/>
              <a:ext cx="606564" cy="293239"/>
            </a:xfrm>
            <a:custGeom>
              <a:rect b="b" l="l" r="r" t="t"/>
              <a:pathLst>
                <a:path extrusionOk="0" h="10015" w="20716">
                  <a:moveTo>
                    <a:pt x="19328" y="0"/>
                  </a:moveTo>
                  <a:cubicBezTo>
                    <a:pt x="12202" y="0"/>
                    <a:pt x="2036" y="5245"/>
                    <a:pt x="2036" y="5245"/>
                  </a:cubicBezTo>
                  <a:cubicBezTo>
                    <a:pt x="1" y="6546"/>
                    <a:pt x="535" y="8981"/>
                    <a:pt x="1669" y="10015"/>
                  </a:cubicBezTo>
                  <a:cubicBezTo>
                    <a:pt x="2736" y="8480"/>
                    <a:pt x="14678" y="4477"/>
                    <a:pt x="19181" y="3944"/>
                  </a:cubicBezTo>
                  <a:cubicBezTo>
                    <a:pt x="16946" y="1876"/>
                    <a:pt x="19014" y="374"/>
                    <a:pt x="20716" y="74"/>
                  </a:cubicBezTo>
                  <a:cubicBezTo>
                    <a:pt x="20269" y="24"/>
                    <a:pt x="19805" y="0"/>
                    <a:pt x="19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flipH="1">
              <a:off x="3299130" y="2735747"/>
              <a:ext cx="148508" cy="233742"/>
            </a:xfrm>
            <a:custGeom>
              <a:rect b="b" l="l" r="r" t="t"/>
              <a:pathLst>
                <a:path extrusionOk="0" h="7983" w="5072">
                  <a:moveTo>
                    <a:pt x="2755" y="0"/>
                  </a:moveTo>
                  <a:cubicBezTo>
                    <a:pt x="2043" y="0"/>
                    <a:pt x="1336" y="387"/>
                    <a:pt x="1035" y="1278"/>
                  </a:cubicBezTo>
                  <a:cubicBezTo>
                    <a:pt x="835" y="1911"/>
                    <a:pt x="1" y="5080"/>
                    <a:pt x="1368" y="7148"/>
                  </a:cubicBezTo>
                  <a:cubicBezTo>
                    <a:pt x="1702" y="7682"/>
                    <a:pt x="2302" y="7982"/>
                    <a:pt x="2936" y="7982"/>
                  </a:cubicBezTo>
                  <a:cubicBezTo>
                    <a:pt x="3303" y="7982"/>
                    <a:pt x="3637" y="7882"/>
                    <a:pt x="3937" y="7682"/>
                  </a:cubicBezTo>
                  <a:cubicBezTo>
                    <a:pt x="4804" y="7115"/>
                    <a:pt x="5071" y="5981"/>
                    <a:pt x="4504" y="5114"/>
                  </a:cubicBezTo>
                  <a:cubicBezTo>
                    <a:pt x="4237" y="4747"/>
                    <a:pt x="4304" y="3412"/>
                    <a:pt x="4604" y="2345"/>
                  </a:cubicBezTo>
                  <a:cubicBezTo>
                    <a:pt x="4969" y="927"/>
                    <a:pt x="3856" y="0"/>
                    <a:pt x="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66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41" title="ev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5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42"/>
          <p:cNvGrpSpPr/>
          <p:nvPr/>
        </p:nvGrpSpPr>
        <p:grpSpPr>
          <a:xfrm>
            <a:off x="514777" y="1462712"/>
            <a:ext cx="3256837" cy="2798228"/>
            <a:chOff x="2922397" y="1693395"/>
            <a:chExt cx="3387950" cy="2910879"/>
          </a:xfrm>
        </p:grpSpPr>
        <p:sp>
          <p:nvSpPr>
            <p:cNvPr id="636" name="Google Shape;636;p42"/>
            <p:cNvSpPr/>
            <p:nvPr/>
          </p:nvSpPr>
          <p:spPr>
            <a:xfrm>
              <a:off x="2922397" y="4406485"/>
              <a:ext cx="3387950" cy="197789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7" name="Google Shape;637;p42"/>
            <p:cNvGrpSpPr/>
            <p:nvPr/>
          </p:nvGrpSpPr>
          <p:grpSpPr>
            <a:xfrm>
              <a:off x="3201931" y="1693395"/>
              <a:ext cx="2740138" cy="1406945"/>
              <a:chOff x="3053774" y="1737895"/>
              <a:chExt cx="3098652" cy="1591027"/>
            </a:xfrm>
          </p:grpSpPr>
          <p:sp>
            <p:nvSpPr>
              <p:cNvPr id="638" name="Google Shape;638;p42"/>
              <p:cNvSpPr/>
              <p:nvPr/>
            </p:nvSpPr>
            <p:spPr>
              <a:xfrm>
                <a:off x="3053774" y="2164626"/>
                <a:ext cx="993763" cy="1164296"/>
              </a:xfrm>
              <a:custGeom>
                <a:rect b="b" l="l" r="r" t="t"/>
                <a:pathLst>
                  <a:path extrusionOk="0" h="55575" w="47435">
                    <a:moveTo>
                      <a:pt x="23351" y="18014"/>
                    </a:moveTo>
                    <a:lnTo>
                      <a:pt x="26353" y="34492"/>
                    </a:lnTo>
                    <a:lnTo>
                      <a:pt x="12509" y="37027"/>
                    </a:lnTo>
                    <a:lnTo>
                      <a:pt x="23351" y="18014"/>
                    </a:lnTo>
                    <a:close/>
                    <a:moveTo>
                      <a:pt x="32991" y="1"/>
                    </a:moveTo>
                    <a:lnTo>
                      <a:pt x="20448" y="2269"/>
                    </a:lnTo>
                    <a:lnTo>
                      <a:pt x="1" y="38562"/>
                    </a:lnTo>
                    <a:lnTo>
                      <a:pt x="2202" y="50537"/>
                    </a:lnTo>
                    <a:lnTo>
                      <a:pt x="28421" y="45767"/>
                    </a:lnTo>
                    <a:lnTo>
                      <a:pt x="30222" y="55574"/>
                    </a:lnTo>
                    <a:lnTo>
                      <a:pt x="42731" y="53272"/>
                    </a:lnTo>
                    <a:lnTo>
                      <a:pt x="40963" y="43499"/>
                    </a:lnTo>
                    <a:lnTo>
                      <a:pt x="47434" y="42298"/>
                    </a:lnTo>
                    <a:lnTo>
                      <a:pt x="45366" y="31023"/>
                    </a:lnTo>
                    <a:lnTo>
                      <a:pt x="38895" y="32191"/>
                    </a:lnTo>
                    <a:lnTo>
                      <a:pt x="329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42"/>
              <p:cNvSpPr/>
              <p:nvPr/>
            </p:nvSpPr>
            <p:spPr>
              <a:xfrm>
                <a:off x="4150947" y="1737895"/>
                <a:ext cx="959510" cy="1206469"/>
              </a:xfrm>
              <a:custGeom>
                <a:rect b="b" l="l" r="r" t="t"/>
                <a:pathLst>
                  <a:path extrusionOk="0" h="57588" w="45800">
                    <a:moveTo>
                      <a:pt x="22263" y="1"/>
                    </a:moveTo>
                    <a:cubicBezTo>
                      <a:pt x="16838" y="1"/>
                      <a:pt x="12437" y="1448"/>
                      <a:pt x="9107" y="4358"/>
                    </a:cubicBezTo>
                    <a:cubicBezTo>
                      <a:pt x="4837" y="8061"/>
                      <a:pt x="2035" y="15166"/>
                      <a:pt x="667" y="25640"/>
                    </a:cubicBezTo>
                    <a:cubicBezTo>
                      <a:pt x="134" y="29543"/>
                      <a:pt x="0" y="33513"/>
                      <a:pt x="267" y="37449"/>
                    </a:cubicBezTo>
                    <a:cubicBezTo>
                      <a:pt x="534" y="41051"/>
                      <a:pt x="1201" y="43987"/>
                      <a:pt x="2235" y="46188"/>
                    </a:cubicBezTo>
                    <a:cubicBezTo>
                      <a:pt x="3569" y="49157"/>
                      <a:pt x="5704" y="51692"/>
                      <a:pt x="8373" y="53594"/>
                    </a:cubicBezTo>
                    <a:cubicBezTo>
                      <a:pt x="10975" y="55428"/>
                      <a:pt x="14611" y="56663"/>
                      <a:pt x="19214" y="57263"/>
                    </a:cubicBezTo>
                    <a:cubicBezTo>
                      <a:pt x="20862" y="57479"/>
                      <a:pt x="22426" y="57587"/>
                      <a:pt x="23904" y="57587"/>
                    </a:cubicBezTo>
                    <a:cubicBezTo>
                      <a:pt x="29725" y="57587"/>
                      <a:pt x="34221" y="55911"/>
                      <a:pt x="37360" y="52560"/>
                    </a:cubicBezTo>
                    <a:cubicBezTo>
                      <a:pt x="41296" y="48357"/>
                      <a:pt x="43932" y="41252"/>
                      <a:pt x="45199" y="31244"/>
                    </a:cubicBezTo>
                    <a:cubicBezTo>
                      <a:pt x="45766" y="26908"/>
                      <a:pt x="45800" y="22538"/>
                      <a:pt x="45333" y="18202"/>
                    </a:cubicBezTo>
                    <a:cubicBezTo>
                      <a:pt x="45132" y="16167"/>
                      <a:pt x="44699" y="14165"/>
                      <a:pt x="43998" y="12264"/>
                    </a:cubicBezTo>
                    <a:cubicBezTo>
                      <a:pt x="43298" y="10429"/>
                      <a:pt x="42297" y="8695"/>
                      <a:pt x="41063" y="7160"/>
                    </a:cubicBezTo>
                    <a:cubicBezTo>
                      <a:pt x="39629" y="5393"/>
                      <a:pt x="37827" y="3925"/>
                      <a:pt x="35792" y="2857"/>
                    </a:cubicBezTo>
                    <a:cubicBezTo>
                      <a:pt x="33558" y="1623"/>
                      <a:pt x="30622" y="789"/>
                      <a:pt x="26919" y="322"/>
                    </a:cubicBezTo>
                    <a:cubicBezTo>
                      <a:pt x="25292" y="108"/>
                      <a:pt x="23740" y="1"/>
                      <a:pt x="2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2"/>
              <p:cNvSpPr/>
              <p:nvPr/>
            </p:nvSpPr>
            <p:spPr>
              <a:xfrm>
                <a:off x="4247380" y="1833741"/>
                <a:ext cx="766644" cy="1014818"/>
              </a:xfrm>
              <a:custGeom>
                <a:rect b="b" l="l" r="r" t="t"/>
                <a:pathLst>
                  <a:path extrusionOk="0" h="48440" w="36594">
                    <a:moveTo>
                      <a:pt x="17690" y="0"/>
                    </a:moveTo>
                    <a:cubicBezTo>
                      <a:pt x="13357" y="0"/>
                      <a:pt x="10025" y="1075"/>
                      <a:pt x="7506" y="3253"/>
                    </a:cubicBezTo>
                    <a:cubicBezTo>
                      <a:pt x="5171" y="5287"/>
                      <a:pt x="2102" y="10091"/>
                      <a:pt x="601" y="21666"/>
                    </a:cubicBezTo>
                    <a:cubicBezTo>
                      <a:pt x="134" y="25268"/>
                      <a:pt x="1" y="28904"/>
                      <a:pt x="234" y="32540"/>
                    </a:cubicBezTo>
                    <a:cubicBezTo>
                      <a:pt x="468" y="35576"/>
                      <a:pt x="1001" y="37944"/>
                      <a:pt x="1802" y="39612"/>
                    </a:cubicBezTo>
                    <a:lnTo>
                      <a:pt x="1802" y="39679"/>
                    </a:lnTo>
                    <a:cubicBezTo>
                      <a:pt x="2803" y="41914"/>
                      <a:pt x="4404" y="43848"/>
                      <a:pt x="6405" y="45249"/>
                    </a:cubicBezTo>
                    <a:cubicBezTo>
                      <a:pt x="8407" y="46684"/>
                      <a:pt x="11375" y="47651"/>
                      <a:pt x="15178" y="48118"/>
                    </a:cubicBezTo>
                    <a:cubicBezTo>
                      <a:pt x="16279" y="48285"/>
                      <a:pt x="17346" y="48352"/>
                      <a:pt x="18347" y="48385"/>
                    </a:cubicBezTo>
                    <a:lnTo>
                      <a:pt x="18347" y="48418"/>
                    </a:lnTo>
                    <a:cubicBezTo>
                      <a:pt x="18707" y="48433"/>
                      <a:pt x="19060" y="48440"/>
                      <a:pt x="19405" y="48440"/>
                    </a:cubicBezTo>
                    <a:cubicBezTo>
                      <a:pt x="23893" y="48440"/>
                      <a:pt x="27158" y="47234"/>
                      <a:pt x="29388" y="44849"/>
                    </a:cubicBezTo>
                    <a:cubicBezTo>
                      <a:pt x="32657" y="41380"/>
                      <a:pt x="34892" y="35075"/>
                      <a:pt x="36026" y="26102"/>
                    </a:cubicBezTo>
                    <a:cubicBezTo>
                      <a:pt x="36560" y="22133"/>
                      <a:pt x="36593" y="18097"/>
                      <a:pt x="36160" y="14127"/>
                    </a:cubicBezTo>
                    <a:cubicBezTo>
                      <a:pt x="35993" y="12459"/>
                      <a:pt x="35659" y="10858"/>
                      <a:pt x="35092" y="9290"/>
                    </a:cubicBezTo>
                    <a:cubicBezTo>
                      <a:pt x="34559" y="7889"/>
                      <a:pt x="33791" y="6588"/>
                      <a:pt x="32857" y="5421"/>
                    </a:cubicBezTo>
                    <a:cubicBezTo>
                      <a:pt x="31790" y="4153"/>
                      <a:pt x="30456" y="3086"/>
                      <a:pt x="28988" y="2319"/>
                    </a:cubicBezTo>
                    <a:cubicBezTo>
                      <a:pt x="27253" y="1385"/>
                      <a:pt x="24818" y="717"/>
                      <a:pt x="21749" y="284"/>
                    </a:cubicBezTo>
                    <a:cubicBezTo>
                      <a:pt x="20682" y="150"/>
                      <a:pt x="19615" y="50"/>
                      <a:pt x="18647" y="17"/>
                    </a:cubicBezTo>
                    <a:cubicBezTo>
                      <a:pt x="18323" y="6"/>
                      <a:pt x="18004" y="0"/>
                      <a:pt x="176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42"/>
              <p:cNvSpPr/>
              <p:nvPr/>
            </p:nvSpPr>
            <p:spPr>
              <a:xfrm>
                <a:off x="4364092" y="1877422"/>
                <a:ext cx="439573" cy="439573"/>
              </a:xfrm>
              <a:custGeom>
                <a:rect b="b" l="l" r="r" t="t"/>
                <a:pathLst>
                  <a:path extrusionOk="0" h="20982" w="20982">
                    <a:moveTo>
                      <a:pt x="10464" y="4237"/>
                    </a:moveTo>
                    <a:cubicBezTo>
                      <a:pt x="13744" y="4237"/>
                      <a:pt x="16861" y="6859"/>
                      <a:pt x="16745" y="10708"/>
                    </a:cubicBezTo>
                    <a:cubicBezTo>
                      <a:pt x="16647" y="14115"/>
                      <a:pt x="13847" y="16781"/>
                      <a:pt x="10461" y="16781"/>
                    </a:cubicBezTo>
                    <a:cubicBezTo>
                      <a:pt x="10399" y="16781"/>
                      <a:pt x="10337" y="16781"/>
                      <a:pt x="10274" y="16779"/>
                    </a:cubicBezTo>
                    <a:cubicBezTo>
                      <a:pt x="4704" y="16545"/>
                      <a:pt x="2168" y="9740"/>
                      <a:pt x="6238" y="5938"/>
                    </a:cubicBezTo>
                    <a:cubicBezTo>
                      <a:pt x="7496" y="4762"/>
                      <a:pt x="8997" y="4237"/>
                      <a:pt x="10464" y="4237"/>
                    </a:cubicBezTo>
                    <a:close/>
                    <a:moveTo>
                      <a:pt x="10074" y="0"/>
                    </a:moveTo>
                    <a:lnTo>
                      <a:pt x="9740" y="934"/>
                    </a:lnTo>
                    <a:cubicBezTo>
                      <a:pt x="9207" y="1001"/>
                      <a:pt x="8706" y="1068"/>
                      <a:pt x="8173" y="1201"/>
                    </a:cubicBezTo>
                    <a:lnTo>
                      <a:pt x="7572" y="367"/>
                    </a:lnTo>
                    <a:lnTo>
                      <a:pt x="6071" y="934"/>
                    </a:lnTo>
                    <a:lnTo>
                      <a:pt x="6171" y="1935"/>
                    </a:lnTo>
                    <a:cubicBezTo>
                      <a:pt x="5671" y="2202"/>
                      <a:pt x="5237" y="2469"/>
                      <a:pt x="4804" y="2769"/>
                    </a:cubicBezTo>
                    <a:lnTo>
                      <a:pt x="3903" y="2268"/>
                    </a:lnTo>
                    <a:lnTo>
                      <a:pt x="2769" y="3336"/>
                    </a:lnTo>
                    <a:lnTo>
                      <a:pt x="3236" y="4236"/>
                    </a:lnTo>
                    <a:cubicBezTo>
                      <a:pt x="2869" y="4637"/>
                      <a:pt x="2569" y="5104"/>
                      <a:pt x="2302" y="5537"/>
                    </a:cubicBezTo>
                    <a:lnTo>
                      <a:pt x="1268" y="5404"/>
                    </a:lnTo>
                    <a:lnTo>
                      <a:pt x="634" y="6838"/>
                    </a:lnTo>
                    <a:lnTo>
                      <a:pt x="1401" y="7505"/>
                    </a:lnTo>
                    <a:cubicBezTo>
                      <a:pt x="1234" y="8006"/>
                      <a:pt x="1101" y="8540"/>
                      <a:pt x="1034" y="9073"/>
                    </a:cubicBezTo>
                    <a:lnTo>
                      <a:pt x="34" y="9307"/>
                    </a:lnTo>
                    <a:lnTo>
                      <a:pt x="0" y="10875"/>
                    </a:lnTo>
                    <a:lnTo>
                      <a:pt x="968" y="11208"/>
                    </a:lnTo>
                    <a:cubicBezTo>
                      <a:pt x="1001" y="11742"/>
                      <a:pt x="1101" y="12276"/>
                      <a:pt x="1201" y="12809"/>
                    </a:cubicBezTo>
                    <a:lnTo>
                      <a:pt x="367" y="13410"/>
                    </a:lnTo>
                    <a:lnTo>
                      <a:pt x="934" y="14877"/>
                    </a:lnTo>
                    <a:lnTo>
                      <a:pt x="1968" y="14811"/>
                    </a:lnTo>
                    <a:cubicBezTo>
                      <a:pt x="2202" y="15278"/>
                      <a:pt x="2469" y="15745"/>
                      <a:pt x="2802" y="16178"/>
                    </a:cubicBezTo>
                    <a:lnTo>
                      <a:pt x="2268" y="17046"/>
                    </a:lnTo>
                    <a:lnTo>
                      <a:pt x="3336" y="18213"/>
                    </a:lnTo>
                    <a:lnTo>
                      <a:pt x="4270" y="17746"/>
                    </a:lnTo>
                    <a:cubicBezTo>
                      <a:pt x="4670" y="18080"/>
                      <a:pt x="5104" y="18413"/>
                      <a:pt x="5571" y="18680"/>
                    </a:cubicBezTo>
                    <a:lnTo>
                      <a:pt x="5404" y="19681"/>
                    </a:lnTo>
                    <a:lnTo>
                      <a:pt x="6838" y="20348"/>
                    </a:lnTo>
                    <a:lnTo>
                      <a:pt x="7506" y="19581"/>
                    </a:lnTo>
                    <a:cubicBezTo>
                      <a:pt x="8039" y="19748"/>
                      <a:pt x="8540" y="19848"/>
                      <a:pt x="9073" y="19948"/>
                    </a:cubicBezTo>
                    <a:lnTo>
                      <a:pt x="9340" y="20915"/>
                    </a:lnTo>
                    <a:lnTo>
                      <a:pt x="10908" y="20982"/>
                    </a:lnTo>
                    <a:lnTo>
                      <a:pt x="11208" y="20014"/>
                    </a:lnTo>
                    <a:cubicBezTo>
                      <a:pt x="11742" y="19981"/>
                      <a:pt x="12276" y="19881"/>
                      <a:pt x="12809" y="19748"/>
                    </a:cubicBezTo>
                    <a:lnTo>
                      <a:pt x="13410" y="20582"/>
                    </a:lnTo>
                    <a:lnTo>
                      <a:pt x="14911" y="20014"/>
                    </a:lnTo>
                    <a:lnTo>
                      <a:pt x="14811" y="19014"/>
                    </a:lnTo>
                    <a:cubicBezTo>
                      <a:pt x="15278" y="18780"/>
                      <a:pt x="15745" y="18480"/>
                      <a:pt x="16178" y="18180"/>
                    </a:cubicBezTo>
                    <a:lnTo>
                      <a:pt x="17046" y="18713"/>
                    </a:lnTo>
                    <a:lnTo>
                      <a:pt x="18213" y="17613"/>
                    </a:lnTo>
                    <a:lnTo>
                      <a:pt x="17746" y="16712"/>
                    </a:lnTo>
                    <a:cubicBezTo>
                      <a:pt x="18113" y="16312"/>
                      <a:pt x="18413" y="15878"/>
                      <a:pt x="18680" y="15411"/>
                    </a:cubicBezTo>
                    <a:lnTo>
                      <a:pt x="19681" y="15545"/>
                    </a:lnTo>
                    <a:lnTo>
                      <a:pt x="20348" y="14110"/>
                    </a:lnTo>
                    <a:lnTo>
                      <a:pt x="19581" y="13443"/>
                    </a:lnTo>
                    <a:cubicBezTo>
                      <a:pt x="19748" y="12943"/>
                      <a:pt x="19881" y="12442"/>
                      <a:pt x="19948" y="11909"/>
                    </a:cubicBezTo>
                    <a:lnTo>
                      <a:pt x="20948" y="11642"/>
                    </a:lnTo>
                    <a:lnTo>
                      <a:pt x="20982" y="10074"/>
                    </a:lnTo>
                    <a:lnTo>
                      <a:pt x="20014" y="9740"/>
                    </a:lnTo>
                    <a:cubicBezTo>
                      <a:pt x="19981" y="9207"/>
                      <a:pt x="19881" y="8673"/>
                      <a:pt x="19781" y="8173"/>
                    </a:cubicBezTo>
                    <a:lnTo>
                      <a:pt x="20615" y="7539"/>
                    </a:lnTo>
                    <a:lnTo>
                      <a:pt x="20048" y="6071"/>
                    </a:lnTo>
                    <a:lnTo>
                      <a:pt x="19014" y="6138"/>
                    </a:lnTo>
                    <a:cubicBezTo>
                      <a:pt x="18780" y="5671"/>
                      <a:pt x="18513" y="5237"/>
                      <a:pt x="18180" y="4804"/>
                    </a:cubicBezTo>
                    <a:lnTo>
                      <a:pt x="18714" y="3903"/>
                    </a:lnTo>
                    <a:lnTo>
                      <a:pt x="17613" y="2769"/>
                    </a:lnTo>
                    <a:lnTo>
                      <a:pt x="16712" y="3236"/>
                    </a:lnTo>
                    <a:cubicBezTo>
                      <a:pt x="16312" y="2869"/>
                      <a:pt x="15878" y="2569"/>
                      <a:pt x="15411" y="2268"/>
                    </a:cubicBezTo>
                    <a:lnTo>
                      <a:pt x="15578" y="1268"/>
                    </a:lnTo>
                    <a:lnTo>
                      <a:pt x="14110" y="601"/>
                    </a:lnTo>
                    <a:lnTo>
                      <a:pt x="13476" y="1401"/>
                    </a:lnTo>
                    <a:cubicBezTo>
                      <a:pt x="12943" y="1234"/>
                      <a:pt x="12442" y="1101"/>
                      <a:pt x="11909" y="1034"/>
                    </a:cubicBezTo>
                    <a:lnTo>
                      <a:pt x="11642" y="33"/>
                    </a:lnTo>
                    <a:lnTo>
                      <a:pt x="100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42"/>
              <p:cNvSpPr/>
              <p:nvPr/>
            </p:nvSpPr>
            <p:spPr>
              <a:xfrm>
                <a:off x="4645011" y="2552494"/>
                <a:ext cx="297720" cy="297720"/>
              </a:xfrm>
              <a:custGeom>
                <a:rect b="b" l="l" r="r" t="t"/>
                <a:pathLst>
                  <a:path extrusionOk="0" h="14211" w="14211">
                    <a:moveTo>
                      <a:pt x="7106" y="5268"/>
                    </a:moveTo>
                    <a:cubicBezTo>
                      <a:pt x="7401" y="5268"/>
                      <a:pt x="7708" y="5341"/>
                      <a:pt x="8006" y="5504"/>
                    </a:cubicBezTo>
                    <a:cubicBezTo>
                      <a:pt x="8907" y="6004"/>
                      <a:pt x="9241" y="7105"/>
                      <a:pt x="8740" y="8006"/>
                    </a:cubicBezTo>
                    <a:cubicBezTo>
                      <a:pt x="8379" y="8668"/>
                      <a:pt x="7746" y="8984"/>
                      <a:pt x="7117" y="8984"/>
                    </a:cubicBezTo>
                    <a:cubicBezTo>
                      <a:pt x="6352" y="8984"/>
                      <a:pt x="5594" y="8517"/>
                      <a:pt x="5338" y="7639"/>
                    </a:cubicBezTo>
                    <a:cubicBezTo>
                      <a:pt x="4966" y="6390"/>
                      <a:pt x="5949" y="5268"/>
                      <a:pt x="7106" y="5268"/>
                    </a:cubicBezTo>
                    <a:close/>
                    <a:moveTo>
                      <a:pt x="7339" y="0"/>
                    </a:moveTo>
                    <a:lnTo>
                      <a:pt x="7072" y="634"/>
                    </a:lnTo>
                    <a:cubicBezTo>
                      <a:pt x="6739" y="634"/>
                      <a:pt x="6372" y="667"/>
                      <a:pt x="6005" y="734"/>
                    </a:cubicBezTo>
                    <a:lnTo>
                      <a:pt x="5638" y="167"/>
                    </a:lnTo>
                    <a:lnTo>
                      <a:pt x="4604" y="467"/>
                    </a:lnTo>
                    <a:lnTo>
                      <a:pt x="4604" y="1134"/>
                    </a:lnTo>
                    <a:cubicBezTo>
                      <a:pt x="4270" y="1301"/>
                      <a:pt x="3937" y="1468"/>
                      <a:pt x="3637" y="1635"/>
                    </a:cubicBezTo>
                    <a:lnTo>
                      <a:pt x="3070" y="1234"/>
                    </a:lnTo>
                    <a:lnTo>
                      <a:pt x="2236" y="1902"/>
                    </a:lnTo>
                    <a:lnTo>
                      <a:pt x="2503" y="2535"/>
                    </a:lnTo>
                    <a:cubicBezTo>
                      <a:pt x="2269" y="2802"/>
                      <a:pt x="2036" y="3069"/>
                      <a:pt x="1802" y="3369"/>
                    </a:cubicBezTo>
                    <a:lnTo>
                      <a:pt x="1135" y="3202"/>
                    </a:lnTo>
                    <a:lnTo>
                      <a:pt x="635" y="4170"/>
                    </a:lnTo>
                    <a:lnTo>
                      <a:pt x="1102" y="4637"/>
                    </a:lnTo>
                    <a:cubicBezTo>
                      <a:pt x="968" y="4970"/>
                      <a:pt x="868" y="5337"/>
                      <a:pt x="801" y="5671"/>
                    </a:cubicBezTo>
                    <a:lnTo>
                      <a:pt x="101" y="5804"/>
                    </a:lnTo>
                    <a:lnTo>
                      <a:pt x="1" y="6872"/>
                    </a:lnTo>
                    <a:lnTo>
                      <a:pt x="635" y="7139"/>
                    </a:lnTo>
                    <a:cubicBezTo>
                      <a:pt x="635" y="7472"/>
                      <a:pt x="668" y="7839"/>
                      <a:pt x="735" y="8206"/>
                    </a:cubicBezTo>
                    <a:lnTo>
                      <a:pt x="134" y="8573"/>
                    </a:lnTo>
                    <a:lnTo>
                      <a:pt x="434" y="9607"/>
                    </a:lnTo>
                    <a:lnTo>
                      <a:pt x="1135" y="9607"/>
                    </a:lnTo>
                    <a:cubicBezTo>
                      <a:pt x="1268" y="9941"/>
                      <a:pt x="1435" y="10241"/>
                      <a:pt x="1635" y="10574"/>
                    </a:cubicBezTo>
                    <a:lnTo>
                      <a:pt x="1235" y="11141"/>
                    </a:lnTo>
                    <a:lnTo>
                      <a:pt x="1902" y="11975"/>
                    </a:lnTo>
                    <a:lnTo>
                      <a:pt x="2536" y="11675"/>
                    </a:lnTo>
                    <a:cubicBezTo>
                      <a:pt x="2803" y="11942"/>
                      <a:pt x="3070" y="12176"/>
                      <a:pt x="3370" y="12376"/>
                    </a:cubicBezTo>
                    <a:lnTo>
                      <a:pt x="3236" y="13076"/>
                    </a:lnTo>
                    <a:lnTo>
                      <a:pt x="4170" y="13577"/>
                    </a:lnTo>
                    <a:lnTo>
                      <a:pt x="4637" y="13110"/>
                    </a:lnTo>
                    <a:cubicBezTo>
                      <a:pt x="4971" y="13243"/>
                      <a:pt x="5338" y="13343"/>
                      <a:pt x="5671" y="13410"/>
                    </a:cubicBezTo>
                    <a:lnTo>
                      <a:pt x="5805" y="14110"/>
                    </a:lnTo>
                    <a:lnTo>
                      <a:pt x="6872" y="14210"/>
                    </a:lnTo>
                    <a:lnTo>
                      <a:pt x="7139" y="13577"/>
                    </a:lnTo>
                    <a:cubicBezTo>
                      <a:pt x="7506" y="13577"/>
                      <a:pt x="7873" y="13543"/>
                      <a:pt x="8240" y="13510"/>
                    </a:cubicBezTo>
                    <a:lnTo>
                      <a:pt x="8607" y="14077"/>
                    </a:lnTo>
                    <a:lnTo>
                      <a:pt x="9608" y="13777"/>
                    </a:lnTo>
                    <a:lnTo>
                      <a:pt x="9608" y="13076"/>
                    </a:lnTo>
                    <a:cubicBezTo>
                      <a:pt x="9941" y="12943"/>
                      <a:pt x="10275" y="12776"/>
                      <a:pt x="10575" y="12576"/>
                    </a:cubicBezTo>
                    <a:lnTo>
                      <a:pt x="11142" y="13009"/>
                    </a:lnTo>
                    <a:lnTo>
                      <a:pt x="11976" y="12342"/>
                    </a:lnTo>
                    <a:lnTo>
                      <a:pt x="11709" y="11709"/>
                    </a:lnTo>
                    <a:cubicBezTo>
                      <a:pt x="11976" y="11442"/>
                      <a:pt x="12209" y="11175"/>
                      <a:pt x="12410" y="10875"/>
                    </a:cubicBezTo>
                    <a:lnTo>
                      <a:pt x="13077" y="11008"/>
                    </a:lnTo>
                    <a:lnTo>
                      <a:pt x="13610" y="10074"/>
                    </a:lnTo>
                    <a:lnTo>
                      <a:pt x="13110" y="9607"/>
                    </a:lnTo>
                    <a:cubicBezTo>
                      <a:pt x="13244" y="9240"/>
                      <a:pt x="13344" y="8907"/>
                      <a:pt x="13444" y="8573"/>
                    </a:cubicBezTo>
                    <a:lnTo>
                      <a:pt x="14111" y="8440"/>
                    </a:lnTo>
                    <a:lnTo>
                      <a:pt x="14211" y="7372"/>
                    </a:lnTo>
                    <a:lnTo>
                      <a:pt x="13577" y="7105"/>
                    </a:lnTo>
                    <a:cubicBezTo>
                      <a:pt x="13577" y="6738"/>
                      <a:pt x="13544" y="6371"/>
                      <a:pt x="13477" y="6038"/>
                    </a:cubicBezTo>
                    <a:lnTo>
                      <a:pt x="14077" y="5671"/>
                    </a:lnTo>
                    <a:lnTo>
                      <a:pt x="13777" y="4637"/>
                    </a:lnTo>
                    <a:lnTo>
                      <a:pt x="13077" y="4637"/>
                    </a:lnTo>
                    <a:cubicBezTo>
                      <a:pt x="12943" y="4303"/>
                      <a:pt x="12777" y="3970"/>
                      <a:pt x="12576" y="3669"/>
                    </a:cubicBezTo>
                    <a:lnTo>
                      <a:pt x="12977" y="3102"/>
                    </a:lnTo>
                    <a:lnTo>
                      <a:pt x="12310" y="2268"/>
                    </a:lnTo>
                    <a:lnTo>
                      <a:pt x="11676" y="2535"/>
                    </a:lnTo>
                    <a:cubicBezTo>
                      <a:pt x="11409" y="2268"/>
                      <a:pt x="11142" y="2035"/>
                      <a:pt x="10842" y="1835"/>
                    </a:cubicBezTo>
                    <a:lnTo>
                      <a:pt x="11009" y="1134"/>
                    </a:lnTo>
                    <a:lnTo>
                      <a:pt x="10041" y="634"/>
                    </a:lnTo>
                    <a:lnTo>
                      <a:pt x="9574" y="1134"/>
                    </a:lnTo>
                    <a:cubicBezTo>
                      <a:pt x="9241" y="1001"/>
                      <a:pt x="8874" y="867"/>
                      <a:pt x="8540" y="801"/>
                    </a:cubicBezTo>
                    <a:lnTo>
                      <a:pt x="8407" y="134"/>
                    </a:lnTo>
                    <a:lnTo>
                      <a:pt x="73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42"/>
              <p:cNvSpPr/>
              <p:nvPr/>
            </p:nvSpPr>
            <p:spPr>
              <a:xfrm>
                <a:off x="4724684" y="2203760"/>
                <a:ext cx="339662" cy="339662"/>
              </a:xfrm>
              <a:custGeom>
                <a:rect b="b" l="l" r="r" t="t"/>
                <a:pathLst>
                  <a:path extrusionOk="0" h="16213" w="16213">
                    <a:moveTo>
                      <a:pt x="8074" y="5135"/>
                    </a:moveTo>
                    <a:cubicBezTo>
                      <a:pt x="9635" y="5135"/>
                      <a:pt x="11121" y="6384"/>
                      <a:pt x="11075" y="8207"/>
                    </a:cubicBezTo>
                    <a:cubicBezTo>
                      <a:pt x="11009" y="9820"/>
                      <a:pt x="9676" y="11076"/>
                      <a:pt x="8069" y="11076"/>
                    </a:cubicBezTo>
                    <a:cubicBezTo>
                      <a:pt x="8048" y="11076"/>
                      <a:pt x="8027" y="11076"/>
                      <a:pt x="8006" y="11076"/>
                    </a:cubicBezTo>
                    <a:cubicBezTo>
                      <a:pt x="5338" y="10975"/>
                      <a:pt x="4137" y="7740"/>
                      <a:pt x="6071" y="5939"/>
                    </a:cubicBezTo>
                    <a:cubicBezTo>
                      <a:pt x="6668" y="5383"/>
                      <a:pt x="7378" y="5135"/>
                      <a:pt x="8074" y="5135"/>
                    </a:cubicBezTo>
                    <a:close/>
                    <a:moveTo>
                      <a:pt x="7072" y="1"/>
                    </a:moveTo>
                    <a:lnTo>
                      <a:pt x="6205" y="1235"/>
                    </a:lnTo>
                    <a:cubicBezTo>
                      <a:pt x="5771" y="1369"/>
                      <a:pt x="5338" y="1535"/>
                      <a:pt x="4904" y="1735"/>
                    </a:cubicBezTo>
                    <a:lnTo>
                      <a:pt x="3670" y="1402"/>
                    </a:lnTo>
                    <a:lnTo>
                      <a:pt x="1735" y="3237"/>
                    </a:lnTo>
                    <a:lnTo>
                      <a:pt x="1969" y="4471"/>
                    </a:lnTo>
                    <a:cubicBezTo>
                      <a:pt x="1735" y="4871"/>
                      <a:pt x="1535" y="5271"/>
                      <a:pt x="1368" y="5738"/>
                    </a:cubicBezTo>
                    <a:lnTo>
                      <a:pt x="67" y="6506"/>
                    </a:lnTo>
                    <a:lnTo>
                      <a:pt x="0" y="9141"/>
                    </a:lnTo>
                    <a:lnTo>
                      <a:pt x="1235" y="10008"/>
                    </a:lnTo>
                    <a:cubicBezTo>
                      <a:pt x="1368" y="10442"/>
                      <a:pt x="1535" y="10875"/>
                      <a:pt x="1735" y="11309"/>
                    </a:cubicBezTo>
                    <a:lnTo>
                      <a:pt x="1435" y="12543"/>
                    </a:lnTo>
                    <a:lnTo>
                      <a:pt x="3236" y="14478"/>
                    </a:lnTo>
                    <a:lnTo>
                      <a:pt x="4470" y="14244"/>
                    </a:lnTo>
                    <a:cubicBezTo>
                      <a:pt x="4871" y="14478"/>
                      <a:pt x="5304" y="14678"/>
                      <a:pt x="5738" y="14845"/>
                    </a:cubicBezTo>
                    <a:lnTo>
                      <a:pt x="6505" y="16146"/>
                    </a:lnTo>
                    <a:lnTo>
                      <a:pt x="9140" y="16213"/>
                    </a:lnTo>
                    <a:lnTo>
                      <a:pt x="10008" y="14978"/>
                    </a:lnTo>
                    <a:cubicBezTo>
                      <a:pt x="10441" y="14845"/>
                      <a:pt x="10875" y="14678"/>
                      <a:pt x="11309" y="14478"/>
                    </a:cubicBezTo>
                    <a:lnTo>
                      <a:pt x="12543" y="14778"/>
                    </a:lnTo>
                    <a:lnTo>
                      <a:pt x="14477" y="12977"/>
                    </a:lnTo>
                    <a:lnTo>
                      <a:pt x="14244" y="11743"/>
                    </a:lnTo>
                    <a:cubicBezTo>
                      <a:pt x="14477" y="11342"/>
                      <a:pt x="14678" y="10909"/>
                      <a:pt x="14844" y="10475"/>
                    </a:cubicBezTo>
                    <a:lnTo>
                      <a:pt x="16145" y="9708"/>
                    </a:lnTo>
                    <a:lnTo>
                      <a:pt x="16212" y="7073"/>
                    </a:lnTo>
                    <a:lnTo>
                      <a:pt x="14978" y="6205"/>
                    </a:lnTo>
                    <a:cubicBezTo>
                      <a:pt x="14844" y="5738"/>
                      <a:pt x="14678" y="5338"/>
                      <a:pt x="14477" y="4904"/>
                    </a:cubicBezTo>
                    <a:lnTo>
                      <a:pt x="14778" y="3670"/>
                    </a:lnTo>
                    <a:lnTo>
                      <a:pt x="12976" y="1735"/>
                    </a:lnTo>
                    <a:lnTo>
                      <a:pt x="11742" y="1969"/>
                    </a:lnTo>
                    <a:cubicBezTo>
                      <a:pt x="11342" y="1735"/>
                      <a:pt x="10908" y="1535"/>
                      <a:pt x="10475" y="1369"/>
                    </a:cubicBezTo>
                    <a:lnTo>
                      <a:pt x="9707" y="68"/>
                    </a:lnTo>
                    <a:lnTo>
                      <a:pt x="7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42"/>
              <p:cNvSpPr/>
              <p:nvPr/>
            </p:nvSpPr>
            <p:spPr>
              <a:xfrm>
                <a:off x="4302583" y="2346325"/>
                <a:ext cx="357826" cy="357826"/>
              </a:xfrm>
              <a:custGeom>
                <a:rect b="b" l="l" r="r" t="t"/>
                <a:pathLst>
                  <a:path extrusionOk="0" h="17080" w="17080">
                    <a:moveTo>
                      <a:pt x="8564" y="3363"/>
                    </a:moveTo>
                    <a:cubicBezTo>
                      <a:pt x="9542" y="3363"/>
                      <a:pt x="10532" y="3645"/>
                      <a:pt x="11409" y="4237"/>
                    </a:cubicBezTo>
                    <a:cubicBezTo>
                      <a:pt x="15212" y="6739"/>
                      <a:pt x="14077" y="12643"/>
                      <a:pt x="9608" y="13544"/>
                    </a:cubicBezTo>
                    <a:cubicBezTo>
                      <a:pt x="9245" y="13616"/>
                      <a:pt x="8889" y="13651"/>
                      <a:pt x="8544" y="13651"/>
                    </a:cubicBezTo>
                    <a:cubicBezTo>
                      <a:pt x="4605" y="13651"/>
                      <a:pt x="1973" y="9168"/>
                      <a:pt x="4304" y="5672"/>
                    </a:cubicBezTo>
                    <a:cubicBezTo>
                      <a:pt x="5270" y="4180"/>
                      <a:pt x="6899" y="3363"/>
                      <a:pt x="8564" y="3363"/>
                    </a:cubicBezTo>
                    <a:close/>
                    <a:moveTo>
                      <a:pt x="8576" y="2947"/>
                    </a:moveTo>
                    <a:cubicBezTo>
                      <a:pt x="6816" y="2947"/>
                      <a:pt x="5050" y="3768"/>
                      <a:pt x="3937" y="5438"/>
                    </a:cubicBezTo>
                    <a:cubicBezTo>
                      <a:pt x="1502" y="9141"/>
                      <a:pt x="4137" y="14044"/>
                      <a:pt x="8574" y="14078"/>
                    </a:cubicBezTo>
                    <a:cubicBezTo>
                      <a:pt x="12777" y="14078"/>
                      <a:pt x="15478" y="9574"/>
                      <a:pt x="13477" y="5872"/>
                    </a:cubicBezTo>
                    <a:cubicBezTo>
                      <a:pt x="12430" y="3935"/>
                      <a:pt x="10507" y="2947"/>
                      <a:pt x="8576" y="2947"/>
                    </a:cubicBezTo>
                    <a:close/>
                    <a:moveTo>
                      <a:pt x="8207" y="401"/>
                    </a:moveTo>
                    <a:lnTo>
                      <a:pt x="9041" y="1302"/>
                    </a:lnTo>
                    <a:cubicBezTo>
                      <a:pt x="9074" y="1335"/>
                      <a:pt x="9107" y="1335"/>
                      <a:pt x="9174" y="1335"/>
                    </a:cubicBezTo>
                    <a:cubicBezTo>
                      <a:pt x="9641" y="1402"/>
                      <a:pt x="10108" y="1469"/>
                      <a:pt x="10575" y="1602"/>
                    </a:cubicBezTo>
                    <a:cubicBezTo>
                      <a:pt x="10592" y="1619"/>
                      <a:pt x="10608" y="1627"/>
                      <a:pt x="10629" y="1627"/>
                    </a:cubicBezTo>
                    <a:cubicBezTo>
                      <a:pt x="10650" y="1627"/>
                      <a:pt x="10675" y="1619"/>
                      <a:pt x="10708" y="1602"/>
                    </a:cubicBezTo>
                    <a:lnTo>
                      <a:pt x="12043" y="1035"/>
                    </a:lnTo>
                    <a:lnTo>
                      <a:pt x="14111" y="2403"/>
                    </a:lnTo>
                    <a:lnTo>
                      <a:pt x="14111" y="3870"/>
                    </a:lnTo>
                    <a:cubicBezTo>
                      <a:pt x="14111" y="3904"/>
                      <a:pt x="14111" y="3937"/>
                      <a:pt x="14144" y="4004"/>
                    </a:cubicBezTo>
                    <a:cubicBezTo>
                      <a:pt x="14444" y="4337"/>
                      <a:pt x="14711" y="4738"/>
                      <a:pt x="14945" y="5171"/>
                    </a:cubicBezTo>
                    <a:cubicBezTo>
                      <a:pt x="14945" y="5205"/>
                      <a:pt x="14978" y="5238"/>
                      <a:pt x="15045" y="5271"/>
                    </a:cubicBezTo>
                    <a:lnTo>
                      <a:pt x="16179" y="5705"/>
                    </a:lnTo>
                    <a:lnTo>
                      <a:pt x="16679" y="8173"/>
                    </a:lnTo>
                    <a:lnTo>
                      <a:pt x="15812" y="9007"/>
                    </a:lnTo>
                    <a:cubicBezTo>
                      <a:pt x="15779" y="9041"/>
                      <a:pt x="15745" y="9074"/>
                      <a:pt x="15745" y="9141"/>
                    </a:cubicBezTo>
                    <a:cubicBezTo>
                      <a:pt x="15712" y="9608"/>
                      <a:pt x="15612" y="10041"/>
                      <a:pt x="15478" y="10508"/>
                    </a:cubicBezTo>
                    <a:cubicBezTo>
                      <a:pt x="15478" y="10542"/>
                      <a:pt x="15478" y="10608"/>
                      <a:pt x="15478" y="10642"/>
                    </a:cubicBezTo>
                    <a:lnTo>
                      <a:pt x="16079" y="11976"/>
                    </a:lnTo>
                    <a:lnTo>
                      <a:pt x="14678" y="14078"/>
                    </a:lnTo>
                    <a:lnTo>
                      <a:pt x="13244" y="14044"/>
                    </a:lnTo>
                    <a:cubicBezTo>
                      <a:pt x="13177" y="14044"/>
                      <a:pt x="13143" y="14044"/>
                      <a:pt x="13110" y="14078"/>
                    </a:cubicBezTo>
                    <a:cubicBezTo>
                      <a:pt x="12743" y="14378"/>
                      <a:pt x="12343" y="14645"/>
                      <a:pt x="11943" y="14845"/>
                    </a:cubicBezTo>
                    <a:cubicBezTo>
                      <a:pt x="11876" y="14878"/>
                      <a:pt x="11843" y="14911"/>
                      <a:pt x="11843" y="14978"/>
                    </a:cubicBezTo>
                    <a:lnTo>
                      <a:pt x="11376" y="16112"/>
                    </a:lnTo>
                    <a:lnTo>
                      <a:pt x="8940" y="16613"/>
                    </a:lnTo>
                    <a:lnTo>
                      <a:pt x="8107" y="15745"/>
                    </a:lnTo>
                    <a:cubicBezTo>
                      <a:pt x="8040" y="15679"/>
                      <a:pt x="8006" y="15679"/>
                      <a:pt x="7973" y="15679"/>
                    </a:cubicBezTo>
                    <a:cubicBezTo>
                      <a:pt x="7473" y="15612"/>
                      <a:pt x="7039" y="15545"/>
                      <a:pt x="6572" y="15412"/>
                    </a:cubicBezTo>
                    <a:lnTo>
                      <a:pt x="6505" y="15412"/>
                    </a:lnTo>
                    <a:cubicBezTo>
                      <a:pt x="6505" y="15412"/>
                      <a:pt x="6472" y="15412"/>
                      <a:pt x="6439" y="15445"/>
                    </a:cubicBezTo>
                    <a:lnTo>
                      <a:pt x="5138" y="16012"/>
                    </a:lnTo>
                    <a:lnTo>
                      <a:pt x="3036" y="14645"/>
                    </a:lnTo>
                    <a:lnTo>
                      <a:pt x="3036" y="13177"/>
                    </a:lnTo>
                    <a:cubicBezTo>
                      <a:pt x="3036" y="13144"/>
                      <a:pt x="3036" y="13077"/>
                      <a:pt x="3003" y="13043"/>
                    </a:cubicBezTo>
                    <a:cubicBezTo>
                      <a:pt x="2703" y="12710"/>
                      <a:pt x="2436" y="12310"/>
                      <a:pt x="2236" y="11909"/>
                    </a:cubicBezTo>
                    <a:cubicBezTo>
                      <a:pt x="2202" y="11843"/>
                      <a:pt x="2169" y="11809"/>
                      <a:pt x="2102" y="11776"/>
                    </a:cubicBezTo>
                    <a:lnTo>
                      <a:pt x="968" y="11342"/>
                    </a:lnTo>
                    <a:lnTo>
                      <a:pt x="468" y="8874"/>
                    </a:lnTo>
                    <a:lnTo>
                      <a:pt x="1335" y="8040"/>
                    </a:lnTo>
                    <a:cubicBezTo>
                      <a:pt x="1368" y="8007"/>
                      <a:pt x="1402" y="7973"/>
                      <a:pt x="1402" y="7906"/>
                    </a:cubicBezTo>
                    <a:cubicBezTo>
                      <a:pt x="1435" y="7473"/>
                      <a:pt x="1535" y="7006"/>
                      <a:pt x="1669" y="6572"/>
                    </a:cubicBezTo>
                    <a:cubicBezTo>
                      <a:pt x="1669" y="6505"/>
                      <a:pt x="1669" y="6439"/>
                      <a:pt x="1669" y="6405"/>
                    </a:cubicBezTo>
                    <a:lnTo>
                      <a:pt x="1068" y="5071"/>
                    </a:lnTo>
                    <a:lnTo>
                      <a:pt x="2469" y="2970"/>
                    </a:lnTo>
                    <a:lnTo>
                      <a:pt x="3904" y="3003"/>
                    </a:lnTo>
                    <a:cubicBezTo>
                      <a:pt x="3937" y="3003"/>
                      <a:pt x="4004" y="2970"/>
                      <a:pt x="4037" y="2970"/>
                    </a:cubicBezTo>
                    <a:cubicBezTo>
                      <a:pt x="4404" y="2669"/>
                      <a:pt x="4804" y="2403"/>
                      <a:pt x="5204" y="2169"/>
                    </a:cubicBezTo>
                    <a:cubicBezTo>
                      <a:pt x="5271" y="2169"/>
                      <a:pt x="5305" y="2102"/>
                      <a:pt x="5305" y="2069"/>
                    </a:cubicBezTo>
                    <a:lnTo>
                      <a:pt x="5738" y="901"/>
                    </a:lnTo>
                    <a:lnTo>
                      <a:pt x="8207" y="401"/>
                    </a:lnTo>
                    <a:close/>
                    <a:moveTo>
                      <a:pt x="8207" y="1"/>
                    </a:moveTo>
                    <a:lnTo>
                      <a:pt x="5505" y="568"/>
                    </a:lnTo>
                    <a:cubicBezTo>
                      <a:pt x="5438" y="568"/>
                      <a:pt x="5405" y="635"/>
                      <a:pt x="5371" y="701"/>
                    </a:cubicBezTo>
                    <a:lnTo>
                      <a:pt x="4904" y="1869"/>
                    </a:lnTo>
                    <a:cubicBezTo>
                      <a:pt x="4504" y="2069"/>
                      <a:pt x="4137" y="2302"/>
                      <a:pt x="3803" y="2603"/>
                    </a:cubicBezTo>
                    <a:lnTo>
                      <a:pt x="2302" y="2569"/>
                    </a:lnTo>
                    <a:cubicBezTo>
                      <a:pt x="2236" y="2569"/>
                      <a:pt x="2169" y="2603"/>
                      <a:pt x="2136" y="2669"/>
                    </a:cubicBezTo>
                    <a:lnTo>
                      <a:pt x="601" y="4938"/>
                    </a:lnTo>
                    <a:cubicBezTo>
                      <a:pt x="568" y="5004"/>
                      <a:pt x="568" y="5071"/>
                      <a:pt x="601" y="5138"/>
                    </a:cubicBezTo>
                    <a:lnTo>
                      <a:pt x="1202" y="6505"/>
                    </a:lnTo>
                    <a:cubicBezTo>
                      <a:pt x="1102" y="6939"/>
                      <a:pt x="1035" y="7373"/>
                      <a:pt x="968" y="7806"/>
                    </a:cubicBezTo>
                    <a:lnTo>
                      <a:pt x="67" y="8707"/>
                    </a:lnTo>
                    <a:cubicBezTo>
                      <a:pt x="34" y="8740"/>
                      <a:pt x="1" y="8807"/>
                      <a:pt x="1" y="8874"/>
                    </a:cubicBezTo>
                    <a:lnTo>
                      <a:pt x="568" y="11576"/>
                    </a:lnTo>
                    <a:cubicBezTo>
                      <a:pt x="568" y="11642"/>
                      <a:pt x="635" y="11709"/>
                      <a:pt x="701" y="11709"/>
                    </a:cubicBezTo>
                    <a:lnTo>
                      <a:pt x="1869" y="12176"/>
                    </a:lnTo>
                    <a:cubicBezTo>
                      <a:pt x="2069" y="12576"/>
                      <a:pt x="2302" y="12943"/>
                      <a:pt x="2603" y="13310"/>
                    </a:cubicBezTo>
                    <a:lnTo>
                      <a:pt x="2603" y="14778"/>
                    </a:lnTo>
                    <a:cubicBezTo>
                      <a:pt x="2603" y="14845"/>
                      <a:pt x="2636" y="14911"/>
                      <a:pt x="2703" y="14945"/>
                    </a:cubicBezTo>
                    <a:lnTo>
                      <a:pt x="4971" y="16479"/>
                    </a:lnTo>
                    <a:cubicBezTo>
                      <a:pt x="5004" y="16496"/>
                      <a:pt x="5038" y="16504"/>
                      <a:pt x="5071" y="16504"/>
                    </a:cubicBezTo>
                    <a:cubicBezTo>
                      <a:pt x="5104" y="16504"/>
                      <a:pt x="5138" y="16496"/>
                      <a:pt x="5171" y="16479"/>
                    </a:cubicBezTo>
                    <a:lnTo>
                      <a:pt x="6539" y="15879"/>
                    </a:lnTo>
                    <a:cubicBezTo>
                      <a:pt x="6972" y="15979"/>
                      <a:pt x="7406" y="16079"/>
                      <a:pt x="7840" y="16112"/>
                    </a:cubicBezTo>
                    <a:lnTo>
                      <a:pt x="8707" y="17013"/>
                    </a:lnTo>
                    <a:cubicBezTo>
                      <a:pt x="8740" y="17046"/>
                      <a:pt x="8807" y="17080"/>
                      <a:pt x="8874" y="17080"/>
                    </a:cubicBezTo>
                    <a:lnTo>
                      <a:pt x="8907" y="17080"/>
                    </a:lnTo>
                    <a:lnTo>
                      <a:pt x="11609" y="16513"/>
                    </a:lnTo>
                    <a:cubicBezTo>
                      <a:pt x="11676" y="16513"/>
                      <a:pt x="11709" y="16446"/>
                      <a:pt x="11742" y="16379"/>
                    </a:cubicBezTo>
                    <a:lnTo>
                      <a:pt x="12209" y="15212"/>
                    </a:lnTo>
                    <a:cubicBezTo>
                      <a:pt x="12576" y="15012"/>
                      <a:pt x="12977" y="14745"/>
                      <a:pt x="13310" y="14478"/>
                    </a:cubicBezTo>
                    <a:lnTo>
                      <a:pt x="14811" y="14511"/>
                    </a:lnTo>
                    <a:cubicBezTo>
                      <a:pt x="14878" y="14511"/>
                      <a:pt x="14945" y="14478"/>
                      <a:pt x="14978" y="14411"/>
                    </a:cubicBezTo>
                    <a:lnTo>
                      <a:pt x="16479" y="12143"/>
                    </a:lnTo>
                    <a:cubicBezTo>
                      <a:pt x="16513" y="12076"/>
                      <a:pt x="16513" y="12009"/>
                      <a:pt x="16479" y="11943"/>
                    </a:cubicBezTo>
                    <a:lnTo>
                      <a:pt x="15879" y="10575"/>
                    </a:lnTo>
                    <a:cubicBezTo>
                      <a:pt x="15979" y="10141"/>
                      <a:pt x="16079" y="9708"/>
                      <a:pt x="16112" y="9274"/>
                    </a:cubicBezTo>
                    <a:lnTo>
                      <a:pt x="17013" y="8407"/>
                    </a:lnTo>
                    <a:cubicBezTo>
                      <a:pt x="17080" y="8340"/>
                      <a:pt x="17080" y="8273"/>
                      <a:pt x="17080" y="8207"/>
                    </a:cubicBezTo>
                    <a:lnTo>
                      <a:pt x="16546" y="5505"/>
                    </a:lnTo>
                    <a:cubicBezTo>
                      <a:pt x="16513" y="5438"/>
                      <a:pt x="16479" y="5405"/>
                      <a:pt x="16412" y="5371"/>
                    </a:cubicBezTo>
                    <a:lnTo>
                      <a:pt x="15245" y="4904"/>
                    </a:lnTo>
                    <a:cubicBezTo>
                      <a:pt x="15011" y="4504"/>
                      <a:pt x="14778" y="4137"/>
                      <a:pt x="14478" y="3804"/>
                    </a:cubicBezTo>
                    <a:lnTo>
                      <a:pt x="14511" y="2302"/>
                    </a:lnTo>
                    <a:cubicBezTo>
                      <a:pt x="14511" y="2236"/>
                      <a:pt x="14478" y="2169"/>
                      <a:pt x="14411" y="2136"/>
                    </a:cubicBezTo>
                    <a:lnTo>
                      <a:pt x="12143" y="601"/>
                    </a:lnTo>
                    <a:lnTo>
                      <a:pt x="11943" y="601"/>
                    </a:lnTo>
                    <a:lnTo>
                      <a:pt x="10575" y="1202"/>
                    </a:lnTo>
                    <a:cubicBezTo>
                      <a:pt x="10141" y="1102"/>
                      <a:pt x="9708" y="1002"/>
                      <a:pt x="9274" y="968"/>
                    </a:cubicBezTo>
                    <a:lnTo>
                      <a:pt x="8407" y="68"/>
                    </a:lnTo>
                    <a:cubicBezTo>
                      <a:pt x="8340" y="34"/>
                      <a:pt x="8273" y="1"/>
                      <a:pt x="82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2"/>
              <p:cNvSpPr/>
              <p:nvPr/>
            </p:nvSpPr>
            <p:spPr>
              <a:xfrm>
                <a:off x="5166352" y="2159053"/>
                <a:ext cx="986075" cy="1160777"/>
              </a:xfrm>
              <a:custGeom>
                <a:rect b="b" l="l" r="r" t="t"/>
                <a:pathLst>
                  <a:path extrusionOk="0" h="55407" w="47068">
                    <a:moveTo>
                      <a:pt x="30122" y="15845"/>
                    </a:moveTo>
                    <a:lnTo>
                      <a:pt x="27887" y="32457"/>
                    </a:lnTo>
                    <a:lnTo>
                      <a:pt x="13943" y="30589"/>
                    </a:lnTo>
                    <a:lnTo>
                      <a:pt x="30122" y="15845"/>
                    </a:lnTo>
                    <a:close/>
                    <a:moveTo>
                      <a:pt x="32223" y="0"/>
                    </a:moveTo>
                    <a:lnTo>
                      <a:pt x="1601" y="28220"/>
                    </a:lnTo>
                    <a:lnTo>
                      <a:pt x="0" y="40262"/>
                    </a:lnTo>
                    <a:lnTo>
                      <a:pt x="26386" y="43831"/>
                    </a:lnTo>
                    <a:lnTo>
                      <a:pt x="25051" y="53705"/>
                    </a:lnTo>
                    <a:lnTo>
                      <a:pt x="37694" y="55406"/>
                    </a:lnTo>
                    <a:lnTo>
                      <a:pt x="38995" y="45533"/>
                    </a:lnTo>
                    <a:lnTo>
                      <a:pt x="45533" y="46433"/>
                    </a:lnTo>
                    <a:lnTo>
                      <a:pt x="47067" y="35058"/>
                    </a:lnTo>
                    <a:lnTo>
                      <a:pt x="40529" y="34158"/>
                    </a:lnTo>
                    <a:lnTo>
                      <a:pt x="44832" y="1735"/>
                    </a:lnTo>
                    <a:lnTo>
                      <a:pt x="32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6" name="Google Shape;646;p42"/>
            <p:cNvSpPr/>
            <p:nvPr/>
          </p:nvSpPr>
          <p:spPr>
            <a:xfrm>
              <a:off x="4368094" y="3024079"/>
              <a:ext cx="759836" cy="515873"/>
            </a:xfrm>
            <a:custGeom>
              <a:rect b="b" l="l" r="r" t="t"/>
              <a:pathLst>
                <a:path extrusionOk="0" h="24624" w="36269">
                  <a:moveTo>
                    <a:pt x="14393" y="0"/>
                  </a:moveTo>
                  <a:cubicBezTo>
                    <a:pt x="1" y="0"/>
                    <a:pt x="908" y="15522"/>
                    <a:pt x="376" y="24257"/>
                  </a:cubicBezTo>
                  <a:lnTo>
                    <a:pt x="30865" y="24624"/>
                  </a:lnTo>
                  <a:cubicBezTo>
                    <a:pt x="30865" y="24624"/>
                    <a:pt x="36269" y="2608"/>
                    <a:pt x="17422" y="206"/>
                  </a:cubicBezTo>
                  <a:cubicBezTo>
                    <a:pt x="16343" y="67"/>
                    <a:pt x="15335" y="0"/>
                    <a:pt x="1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4468905" y="3094093"/>
              <a:ext cx="321499" cy="320765"/>
            </a:xfrm>
            <a:custGeom>
              <a:rect b="b" l="l" r="r" t="t"/>
              <a:pathLst>
                <a:path extrusionOk="0" h="15311" w="15346">
                  <a:moveTo>
                    <a:pt x="7673" y="0"/>
                  </a:moveTo>
                  <a:cubicBezTo>
                    <a:pt x="3437" y="0"/>
                    <a:pt x="1" y="3436"/>
                    <a:pt x="1" y="7672"/>
                  </a:cubicBezTo>
                  <a:cubicBezTo>
                    <a:pt x="1" y="11875"/>
                    <a:pt x="3437" y="15311"/>
                    <a:pt x="7673" y="15311"/>
                  </a:cubicBezTo>
                  <a:cubicBezTo>
                    <a:pt x="11909" y="15311"/>
                    <a:pt x="15345" y="11875"/>
                    <a:pt x="15345" y="7672"/>
                  </a:cubicBezTo>
                  <a:cubicBezTo>
                    <a:pt x="15345" y="3436"/>
                    <a:pt x="11909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4485686" y="3092292"/>
              <a:ext cx="301219" cy="129701"/>
            </a:xfrm>
            <a:custGeom>
              <a:rect b="b" l="l" r="r" t="t"/>
              <a:pathLst>
                <a:path extrusionOk="0" h="6191" w="14378">
                  <a:moveTo>
                    <a:pt x="6818" y="1"/>
                  </a:moveTo>
                  <a:cubicBezTo>
                    <a:pt x="3523" y="1"/>
                    <a:pt x="332" y="2415"/>
                    <a:pt x="0" y="4856"/>
                  </a:cubicBezTo>
                  <a:lnTo>
                    <a:pt x="14377" y="6190"/>
                  </a:lnTo>
                  <a:cubicBezTo>
                    <a:pt x="13877" y="3088"/>
                    <a:pt x="10741" y="586"/>
                    <a:pt x="7873" y="86"/>
                  </a:cubicBezTo>
                  <a:cubicBezTo>
                    <a:pt x="7522" y="28"/>
                    <a:pt x="7169" y="1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4656198" y="3171608"/>
              <a:ext cx="98549" cy="152453"/>
            </a:xfrm>
            <a:custGeom>
              <a:rect b="b" l="l" r="r" t="t"/>
              <a:pathLst>
                <a:path extrusionOk="0" h="7277" w="4704">
                  <a:moveTo>
                    <a:pt x="2426" y="1"/>
                  </a:moveTo>
                  <a:cubicBezTo>
                    <a:pt x="1223" y="1"/>
                    <a:pt x="165" y="1546"/>
                    <a:pt x="67" y="3539"/>
                  </a:cubicBezTo>
                  <a:cubicBezTo>
                    <a:pt x="0" y="5540"/>
                    <a:pt x="901" y="7208"/>
                    <a:pt x="2169" y="7275"/>
                  </a:cubicBezTo>
                  <a:cubicBezTo>
                    <a:pt x="2194" y="7276"/>
                    <a:pt x="2219" y="7277"/>
                    <a:pt x="2245" y="7277"/>
                  </a:cubicBezTo>
                  <a:cubicBezTo>
                    <a:pt x="3448" y="7277"/>
                    <a:pt x="4506" y="5732"/>
                    <a:pt x="4604" y="3772"/>
                  </a:cubicBezTo>
                  <a:cubicBezTo>
                    <a:pt x="4704" y="1771"/>
                    <a:pt x="3770" y="69"/>
                    <a:pt x="2502" y="3"/>
                  </a:cubicBezTo>
                  <a:cubicBezTo>
                    <a:pt x="2477" y="1"/>
                    <a:pt x="2452" y="1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4403227" y="3084980"/>
              <a:ext cx="395557" cy="338971"/>
            </a:xfrm>
            <a:custGeom>
              <a:rect b="b" l="l" r="r" t="t"/>
              <a:pathLst>
                <a:path extrusionOk="0" h="16180" w="18881">
                  <a:moveTo>
                    <a:pt x="10808" y="835"/>
                  </a:moveTo>
                  <a:cubicBezTo>
                    <a:pt x="14811" y="835"/>
                    <a:pt x="18046" y="4104"/>
                    <a:pt x="18046" y="8107"/>
                  </a:cubicBezTo>
                  <a:cubicBezTo>
                    <a:pt x="18046" y="12462"/>
                    <a:pt x="14475" y="15351"/>
                    <a:pt x="10750" y="15351"/>
                  </a:cubicBezTo>
                  <a:cubicBezTo>
                    <a:pt x="8968" y="15351"/>
                    <a:pt x="7150" y="14690"/>
                    <a:pt x="5671" y="13211"/>
                  </a:cubicBezTo>
                  <a:cubicBezTo>
                    <a:pt x="1101" y="8641"/>
                    <a:pt x="4337" y="835"/>
                    <a:pt x="10808" y="835"/>
                  </a:cubicBezTo>
                  <a:close/>
                  <a:moveTo>
                    <a:pt x="10735" y="0"/>
                  </a:moveTo>
                  <a:cubicBezTo>
                    <a:pt x="8756" y="0"/>
                    <a:pt x="6740" y="733"/>
                    <a:pt x="5104" y="2370"/>
                  </a:cubicBezTo>
                  <a:cubicBezTo>
                    <a:pt x="0" y="7473"/>
                    <a:pt x="3603" y="16180"/>
                    <a:pt x="10808" y="16180"/>
                  </a:cubicBezTo>
                  <a:cubicBezTo>
                    <a:pt x="15278" y="16180"/>
                    <a:pt x="18880" y="12544"/>
                    <a:pt x="18880" y="8107"/>
                  </a:cubicBezTo>
                  <a:cubicBezTo>
                    <a:pt x="18880" y="3228"/>
                    <a:pt x="14887" y="0"/>
                    <a:pt x="10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4964247" y="3277385"/>
              <a:ext cx="39281" cy="250185"/>
            </a:xfrm>
            <a:custGeom>
              <a:rect b="b" l="l" r="r" t="t"/>
              <a:pathLst>
                <a:path extrusionOk="0" h="11942" w="1875">
                  <a:moveTo>
                    <a:pt x="246" y="0"/>
                  </a:moveTo>
                  <a:cubicBezTo>
                    <a:pt x="124" y="0"/>
                    <a:pt x="1" y="100"/>
                    <a:pt x="40" y="257"/>
                  </a:cubicBezTo>
                  <a:cubicBezTo>
                    <a:pt x="1408" y="5995"/>
                    <a:pt x="74" y="11632"/>
                    <a:pt x="74" y="11699"/>
                  </a:cubicBezTo>
                  <a:cubicBezTo>
                    <a:pt x="40" y="11799"/>
                    <a:pt x="107" y="11932"/>
                    <a:pt x="240" y="11932"/>
                  </a:cubicBezTo>
                  <a:lnTo>
                    <a:pt x="274" y="11932"/>
                  </a:lnTo>
                  <a:cubicBezTo>
                    <a:pt x="292" y="11938"/>
                    <a:pt x="309" y="11941"/>
                    <a:pt x="327" y="11941"/>
                  </a:cubicBezTo>
                  <a:cubicBezTo>
                    <a:pt x="407" y="11941"/>
                    <a:pt x="480" y="11881"/>
                    <a:pt x="507" y="11799"/>
                  </a:cubicBezTo>
                  <a:cubicBezTo>
                    <a:pt x="507" y="11732"/>
                    <a:pt x="1875" y="5995"/>
                    <a:pt x="441" y="157"/>
                  </a:cubicBezTo>
                  <a:cubicBezTo>
                    <a:pt x="413" y="48"/>
                    <a:pt x="330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4898694" y="3140833"/>
              <a:ext cx="51726" cy="76970"/>
            </a:xfrm>
            <a:custGeom>
              <a:rect b="b" l="l" r="r" t="t"/>
              <a:pathLst>
                <a:path extrusionOk="0" h="3674" w="2469">
                  <a:moveTo>
                    <a:pt x="224" y="1"/>
                  </a:moveTo>
                  <a:cubicBezTo>
                    <a:pt x="182" y="1"/>
                    <a:pt x="139" y="12"/>
                    <a:pt x="100" y="37"/>
                  </a:cubicBezTo>
                  <a:cubicBezTo>
                    <a:pt x="0" y="137"/>
                    <a:pt x="0" y="237"/>
                    <a:pt x="67" y="338"/>
                  </a:cubicBezTo>
                  <a:cubicBezTo>
                    <a:pt x="868" y="1305"/>
                    <a:pt x="1535" y="2406"/>
                    <a:pt x="2069" y="3540"/>
                  </a:cubicBezTo>
                  <a:cubicBezTo>
                    <a:pt x="2102" y="3607"/>
                    <a:pt x="2169" y="3640"/>
                    <a:pt x="2235" y="3673"/>
                  </a:cubicBezTo>
                  <a:cubicBezTo>
                    <a:pt x="2269" y="3640"/>
                    <a:pt x="2302" y="3640"/>
                    <a:pt x="2335" y="3640"/>
                  </a:cubicBezTo>
                  <a:cubicBezTo>
                    <a:pt x="2435" y="3573"/>
                    <a:pt x="2469" y="3473"/>
                    <a:pt x="2435" y="3373"/>
                  </a:cubicBezTo>
                  <a:cubicBezTo>
                    <a:pt x="1902" y="2172"/>
                    <a:pt x="1201" y="1071"/>
                    <a:pt x="401" y="71"/>
                  </a:cubicBezTo>
                  <a:cubicBezTo>
                    <a:pt x="359" y="29"/>
                    <a:pt x="293" y="1"/>
                    <a:pt x="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3495903" y="4112012"/>
              <a:ext cx="696294" cy="338531"/>
            </a:xfrm>
            <a:custGeom>
              <a:rect b="b" l="l" r="r" t="t"/>
              <a:pathLst>
                <a:path extrusionOk="0" h="16159" w="33236">
                  <a:moveTo>
                    <a:pt x="14843" y="0"/>
                  </a:moveTo>
                  <a:cubicBezTo>
                    <a:pt x="14155" y="0"/>
                    <a:pt x="13478" y="336"/>
                    <a:pt x="13088" y="981"/>
                  </a:cubicBezTo>
                  <a:cubicBezTo>
                    <a:pt x="7017" y="10521"/>
                    <a:pt x="4115" y="11989"/>
                    <a:pt x="2914" y="11989"/>
                  </a:cubicBezTo>
                  <a:lnTo>
                    <a:pt x="2880" y="11989"/>
                  </a:lnTo>
                  <a:cubicBezTo>
                    <a:pt x="2858" y="11988"/>
                    <a:pt x="2837" y="11988"/>
                    <a:pt x="2815" y="11988"/>
                  </a:cubicBezTo>
                  <a:cubicBezTo>
                    <a:pt x="110" y="11988"/>
                    <a:pt x="0" y="16092"/>
                    <a:pt x="2747" y="16158"/>
                  </a:cubicBezTo>
                  <a:lnTo>
                    <a:pt x="2914" y="16158"/>
                  </a:lnTo>
                  <a:cubicBezTo>
                    <a:pt x="6450" y="16158"/>
                    <a:pt x="10219" y="12856"/>
                    <a:pt x="15323" y="5217"/>
                  </a:cubicBezTo>
                  <a:cubicBezTo>
                    <a:pt x="19826" y="8886"/>
                    <a:pt x="24663" y="12122"/>
                    <a:pt x="29800" y="14857"/>
                  </a:cubicBezTo>
                  <a:cubicBezTo>
                    <a:pt x="30130" y="15033"/>
                    <a:pt x="30483" y="15116"/>
                    <a:pt x="30829" y="15116"/>
                  </a:cubicBezTo>
                  <a:cubicBezTo>
                    <a:pt x="31599" y="15116"/>
                    <a:pt x="32333" y="14704"/>
                    <a:pt x="32702" y="13990"/>
                  </a:cubicBezTo>
                  <a:cubicBezTo>
                    <a:pt x="33235" y="12923"/>
                    <a:pt x="32768" y="11622"/>
                    <a:pt x="31701" y="11155"/>
                  </a:cubicBezTo>
                  <a:cubicBezTo>
                    <a:pt x="26164" y="8153"/>
                    <a:pt x="20960" y="4617"/>
                    <a:pt x="16223" y="514"/>
                  </a:cubicBezTo>
                  <a:cubicBezTo>
                    <a:pt x="15822" y="168"/>
                    <a:pt x="15330" y="0"/>
                    <a:pt x="14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3740034" y="3628654"/>
              <a:ext cx="435634" cy="486438"/>
            </a:xfrm>
            <a:custGeom>
              <a:rect b="b" l="l" r="r" t="t"/>
              <a:pathLst>
                <a:path extrusionOk="0" h="23219" w="20794">
                  <a:moveTo>
                    <a:pt x="19144" y="1"/>
                  </a:moveTo>
                  <a:cubicBezTo>
                    <a:pt x="19123" y="1"/>
                    <a:pt x="19102" y="1"/>
                    <a:pt x="19081" y="2"/>
                  </a:cubicBezTo>
                  <a:cubicBezTo>
                    <a:pt x="18547" y="2"/>
                    <a:pt x="6371" y="469"/>
                    <a:pt x="667" y="4372"/>
                  </a:cubicBezTo>
                  <a:cubicBezTo>
                    <a:pt x="167" y="4706"/>
                    <a:pt x="0" y="5339"/>
                    <a:pt x="234" y="5907"/>
                  </a:cubicBezTo>
                  <a:cubicBezTo>
                    <a:pt x="2869" y="11944"/>
                    <a:pt x="3236" y="19716"/>
                    <a:pt x="2936" y="21785"/>
                  </a:cubicBezTo>
                  <a:cubicBezTo>
                    <a:pt x="2836" y="22485"/>
                    <a:pt x="3303" y="23119"/>
                    <a:pt x="3970" y="23219"/>
                  </a:cubicBezTo>
                  <a:lnTo>
                    <a:pt x="4170" y="23219"/>
                  </a:lnTo>
                  <a:cubicBezTo>
                    <a:pt x="4770" y="23219"/>
                    <a:pt x="5304" y="22752"/>
                    <a:pt x="5404" y="22151"/>
                  </a:cubicBezTo>
                  <a:cubicBezTo>
                    <a:pt x="5804" y="19450"/>
                    <a:pt x="5271" y="11944"/>
                    <a:pt x="2936" y="5907"/>
                  </a:cubicBezTo>
                  <a:cubicBezTo>
                    <a:pt x="8406" y="2904"/>
                    <a:pt x="19047" y="2504"/>
                    <a:pt x="19147" y="2504"/>
                  </a:cubicBezTo>
                  <a:cubicBezTo>
                    <a:pt x="20793" y="2438"/>
                    <a:pt x="20717" y="1"/>
                    <a:pt x="19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3664195" y="4051634"/>
              <a:ext cx="226805" cy="161713"/>
            </a:xfrm>
            <a:custGeom>
              <a:rect b="b" l="l" r="r" t="t"/>
              <a:pathLst>
                <a:path extrusionOk="0" h="7719" w="10826">
                  <a:moveTo>
                    <a:pt x="7113" y="1"/>
                  </a:moveTo>
                  <a:cubicBezTo>
                    <a:pt x="5769" y="1"/>
                    <a:pt x="4233" y="487"/>
                    <a:pt x="3120" y="1361"/>
                  </a:cubicBezTo>
                  <a:cubicBezTo>
                    <a:pt x="1919" y="2228"/>
                    <a:pt x="351" y="4964"/>
                    <a:pt x="184" y="5931"/>
                  </a:cubicBezTo>
                  <a:cubicBezTo>
                    <a:pt x="0" y="6853"/>
                    <a:pt x="693" y="7718"/>
                    <a:pt x="1612" y="7718"/>
                  </a:cubicBezTo>
                  <a:cubicBezTo>
                    <a:pt x="1691" y="7718"/>
                    <a:pt x="1771" y="7712"/>
                    <a:pt x="1852" y="7699"/>
                  </a:cubicBezTo>
                  <a:cubicBezTo>
                    <a:pt x="3112" y="7582"/>
                    <a:pt x="4783" y="5973"/>
                    <a:pt x="5172" y="5582"/>
                  </a:cubicBezTo>
                  <a:lnTo>
                    <a:pt x="5172" y="5582"/>
                  </a:lnTo>
                  <a:cubicBezTo>
                    <a:pt x="4504" y="6298"/>
                    <a:pt x="4802" y="6886"/>
                    <a:pt x="5660" y="6886"/>
                  </a:cubicBezTo>
                  <a:cubicBezTo>
                    <a:pt x="6270" y="6886"/>
                    <a:pt x="7161" y="6589"/>
                    <a:pt x="8190" y="5831"/>
                  </a:cubicBezTo>
                  <a:cubicBezTo>
                    <a:pt x="9558" y="4797"/>
                    <a:pt x="10825" y="3596"/>
                    <a:pt x="9891" y="1394"/>
                  </a:cubicBezTo>
                  <a:cubicBezTo>
                    <a:pt x="9486" y="437"/>
                    <a:pt x="8386" y="1"/>
                    <a:pt x="7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4011881" y="3438616"/>
              <a:ext cx="1215289" cy="1032186"/>
            </a:xfrm>
            <a:custGeom>
              <a:rect b="b" l="l" r="r" t="t"/>
              <a:pathLst>
                <a:path extrusionOk="0" h="49269" w="58009">
                  <a:moveTo>
                    <a:pt x="0" y="0"/>
                  </a:moveTo>
                  <a:lnTo>
                    <a:pt x="2035" y="47634"/>
                  </a:lnTo>
                  <a:lnTo>
                    <a:pt x="51137" y="49269"/>
                  </a:lnTo>
                  <a:lnTo>
                    <a:pt x="58008" y="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5083180" y="3465872"/>
              <a:ext cx="364111" cy="1004930"/>
            </a:xfrm>
            <a:custGeom>
              <a:rect b="b" l="l" r="r" t="t"/>
              <a:pathLst>
                <a:path extrusionOk="0" h="47968" w="1738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5083180" y="3465872"/>
              <a:ext cx="364111" cy="1004930"/>
            </a:xfrm>
            <a:custGeom>
              <a:rect b="b" l="l" r="r" t="t"/>
              <a:pathLst>
                <a:path extrusionOk="0" h="47968" w="1738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4114641" y="3539909"/>
              <a:ext cx="993721" cy="828908"/>
            </a:xfrm>
            <a:custGeom>
              <a:rect b="b" l="l" r="r" t="t"/>
              <a:pathLst>
                <a:path extrusionOk="0" h="39566" w="47433">
                  <a:moveTo>
                    <a:pt x="5217" y="1"/>
                  </a:moveTo>
                  <a:cubicBezTo>
                    <a:pt x="2304" y="1"/>
                    <a:pt x="0" y="2410"/>
                    <a:pt x="99" y="5339"/>
                  </a:cubicBezTo>
                  <a:lnTo>
                    <a:pt x="1333" y="33626"/>
                  </a:lnTo>
                  <a:cubicBezTo>
                    <a:pt x="1433" y="36295"/>
                    <a:pt x="3601" y="38429"/>
                    <a:pt x="6270" y="38529"/>
                  </a:cubicBezTo>
                  <a:lnTo>
                    <a:pt x="37726" y="39564"/>
                  </a:lnTo>
                  <a:cubicBezTo>
                    <a:pt x="37770" y="39565"/>
                    <a:pt x="37814" y="39565"/>
                    <a:pt x="37858" y="39565"/>
                  </a:cubicBezTo>
                  <a:cubicBezTo>
                    <a:pt x="40403" y="39565"/>
                    <a:pt x="42569" y="37685"/>
                    <a:pt x="42929" y="35160"/>
                  </a:cubicBezTo>
                  <a:lnTo>
                    <a:pt x="46999" y="6673"/>
                  </a:lnTo>
                  <a:cubicBezTo>
                    <a:pt x="47433" y="3638"/>
                    <a:pt x="45131" y="903"/>
                    <a:pt x="42062" y="836"/>
                  </a:cubicBezTo>
                  <a:lnTo>
                    <a:pt x="5336" y="2"/>
                  </a:lnTo>
                  <a:cubicBezTo>
                    <a:pt x="5296" y="1"/>
                    <a:pt x="5256" y="1"/>
                    <a:pt x="5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4220815" y="3721630"/>
              <a:ext cx="123731" cy="147488"/>
            </a:xfrm>
            <a:custGeom>
              <a:rect b="b" l="l" r="r" t="t"/>
              <a:pathLst>
                <a:path extrusionOk="0" h="7040" w="5906">
                  <a:moveTo>
                    <a:pt x="234" y="1"/>
                  </a:moveTo>
                  <a:lnTo>
                    <a:pt x="1" y="6872"/>
                  </a:lnTo>
                  <a:lnTo>
                    <a:pt x="5772" y="7039"/>
                  </a:lnTo>
                  <a:lnTo>
                    <a:pt x="5838" y="5505"/>
                  </a:lnTo>
                  <a:lnTo>
                    <a:pt x="2169" y="5371"/>
                  </a:lnTo>
                  <a:lnTo>
                    <a:pt x="2203" y="4037"/>
                  </a:lnTo>
                  <a:lnTo>
                    <a:pt x="5505" y="4137"/>
                  </a:lnTo>
                  <a:lnTo>
                    <a:pt x="5572" y="2736"/>
                  </a:lnTo>
                  <a:lnTo>
                    <a:pt x="2269" y="2636"/>
                  </a:lnTo>
                  <a:lnTo>
                    <a:pt x="2303" y="1535"/>
                  </a:lnTo>
                  <a:lnTo>
                    <a:pt x="5872" y="1635"/>
                  </a:lnTo>
                  <a:lnTo>
                    <a:pt x="5905" y="2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4366879" y="3726532"/>
              <a:ext cx="141182" cy="147467"/>
            </a:xfrm>
            <a:custGeom>
              <a:rect b="b" l="l" r="r" t="t"/>
              <a:pathLst>
                <a:path extrusionOk="0" h="7039" w="6739">
                  <a:moveTo>
                    <a:pt x="2269" y="1435"/>
                  </a:moveTo>
                  <a:lnTo>
                    <a:pt x="3203" y="1468"/>
                  </a:lnTo>
                  <a:cubicBezTo>
                    <a:pt x="3503" y="1468"/>
                    <a:pt x="3770" y="1535"/>
                    <a:pt x="4003" y="1668"/>
                  </a:cubicBezTo>
                  <a:cubicBezTo>
                    <a:pt x="4137" y="1802"/>
                    <a:pt x="4204" y="2002"/>
                    <a:pt x="4204" y="2202"/>
                  </a:cubicBezTo>
                  <a:cubicBezTo>
                    <a:pt x="4204" y="2335"/>
                    <a:pt x="4137" y="2469"/>
                    <a:pt x="4037" y="2602"/>
                  </a:cubicBezTo>
                  <a:cubicBezTo>
                    <a:pt x="3970" y="2702"/>
                    <a:pt x="3837" y="2769"/>
                    <a:pt x="3703" y="2802"/>
                  </a:cubicBezTo>
                  <a:cubicBezTo>
                    <a:pt x="3503" y="2836"/>
                    <a:pt x="3336" y="2869"/>
                    <a:pt x="3136" y="2869"/>
                  </a:cubicBezTo>
                  <a:lnTo>
                    <a:pt x="2236" y="2836"/>
                  </a:lnTo>
                  <a:lnTo>
                    <a:pt x="2269" y="1435"/>
                  </a:lnTo>
                  <a:close/>
                  <a:moveTo>
                    <a:pt x="201" y="0"/>
                  </a:moveTo>
                  <a:lnTo>
                    <a:pt x="1" y="6839"/>
                  </a:lnTo>
                  <a:lnTo>
                    <a:pt x="2135" y="6905"/>
                  </a:lnTo>
                  <a:lnTo>
                    <a:pt x="2236" y="4137"/>
                  </a:lnTo>
                  <a:lnTo>
                    <a:pt x="2402" y="4137"/>
                  </a:lnTo>
                  <a:cubicBezTo>
                    <a:pt x="2602" y="4137"/>
                    <a:pt x="2769" y="4203"/>
                    <a:pt x="2936" y="4303"/>
                  </a:cubicBezTo>
                  <a:cubicBezTo>
                    <a:pt x="3069" y="4437"/>
                    <a:pt x="3203" y="4637"/>
                    <a:pt x="3303" y="4837"/>
                  </a:cubicBezTo>
                  <a:lnTo>
                    <a:pt x="4370" y="6972"/>
                  </a:lnTo>
                  <a:lnTo>
                    <a:pt x="6739" y="7039"/>
                  </a:lnTo>
                  <a:lnTo>
                    <a:pt x="5771" y="5037"/>
                  </a:lnTo>
                  <a:cubicBezTo>
                    <a:pt x="5705" y="4870"/>
                    <a:pt x="5605" y="4737"/>
                    <a:pt x="5505" y="4604"/>
                  </a:cubicBezTo>
                  <a:cubicBezTo>
                    <a:pt x="5404" y="4470"/>
                    <a:pt x="5304" y="4337"/>
                    <a:pt x="5171" y="4237"/>
                  </a:cubicBezTo>
                  <a:cubicBezTo>
                    <a:pt x="5004" y="4137"/>
                    <a:pt x="4837" y="4037"/>
                    <a:pt x="4637" y="3970"/>
                  </a:cubicBezTo>
                  <a:cubicBezTo>
                    <a:pt x="4904" y="3936"/>
                    <a:pt x="5138" y="3836"/>
                    <a:pt x="5371" y="3736"/>
                  </a:cubicBezTo>
                  <a:cubicBezTo>
                    <a:pt x="6372" y="3169"/>
                    <a:pt x="6672" y="1902"/>
                    <a:pt x="6072" y="968"/>
                  </a:cubicBezTo>
                  <a:cubicBezTo>
                    <a:pt x="5871" y="667"/>
                    <a:pt x="5571" y="434"/>
                    <a:pt x="5238" y="334"/>
                  </a:cubicBezTo>
                  <a:cubicBezTo>
                    <a:pt x="4737" y="167"/>
                    <a:pt x="4237" y="100"/>
                    <a:pt x="3737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4522726" y="3730722"/>
              <a:ext cx="141873" cy="148179"/>
            </a:xfrm>
            <a:custGeom>
              <a:rect b="b" l="l" r="r" t="t"/>
              <a:pathLst>
                <a:path extrusionOk="0" h="7073" w="6772">
                  <a:moveTo>
                    <a:pt x="2302" y="1468"/>
                  </a:moveTo>
                  <a:lnTo>
                    <a:pt x="3236" y="1502"/>
                  </a:lnTo>
                  <a:cubicBezTo>
                    <a:pt x="3280" y="1496"/>
                    <a:pt x="3326" y="1493"/>
                    <a:pt x="3372" y="1493"/>
                  </a:cubicBezTo>
                  <a:cubicBezTo>
                    <a:pt x="3601" y="1493"/>
                    <a:pt x="3842" y="1563"/>
                    <a:pt x="4036" y="1702"/>
                  </a:cubicBezTo>
                  <a:cubicBezTo>
                    <a:pt x="4170" y="1835"/>
                    <a:pt x="4237" y="2035"/>
                    <a:pt x="4203" y="2202"/>
                  </a:cubicBezTo>
                  <a:cubicBezTo>
                    <a:pt x="4203" y="2369"/>
                    <a:pt x="4170" y="2502"/>
                    <a:pt x="4070" y="2602"/>
                  </a:cubicBezTo>
                  <a:cubicBezTo>
                    <a:pt x="3970" y="2702"/>
                    <a:pt x="3870" y="2802"/>
                    <a:pt x="3703" y="2802"/>
                  </a:cubicBezTo>
                  <a:cubicBezTo>
                    <a:pt x="3536" y="2869"/>
                    <a:pt x="3336" y="2869"/>
                    <a:pt x="3169" y="2903"/>
                  </a:cubicBezTo>
                  <a:lnTo>
                    <a:pt x="2269" y="2869"/>
                  </a:lnTo>
                  <a:lnTo>
                    <a:pt x="2302" y="1468"/>
                  </a:lnTo>
                  <a:close/>
                  <a:moveTo>
                    <a:pt x="234" y="0"/>
                  </a:moveTo>
                  <a:lnTo>
                    <a:pt x="0" y="6872"/>
                  </a:lnTo>
                  <a:lnTo>
                    <a:pt x="2135" y="6939"/>
                  </a:lnTo>
                  <a:lnTo>
                    <a:pt x="2235" y="4137"/>
                  </a:lnTo>
                  <a:lnTo>
                    <a:pt x="2435" y="4137"/>
                  </a:lnTo>
                  <a:cubicBezTo>
                    <a:pt x="2602" y="4137"/>
                    <a:pt x="2802" y="4203"/>
                    <a:pt x="2936" y="4304"/>
                  </a:cubicBezTo>
                  <a:cubicBezTo>
                    <a:pt x="3102" y="4470"/>
                    <a:pt x="3203" y="4670"/>
                    <a:pt x="3303" y="4871"/>
                  </a:cubicBezTo>
                  <a:lnTo>
                    <a:pt x="4370" y="6972"/>
                  </a:lnTo>
                  <a:lnTo>
                    <a:pt x="6772" y="7072"/>
                  </a:lnTo>
                  <a:lnTo>
                    <a:pt x="5804" y="5037"/>
                  </a:lnTo>
                  <a:cubicBezTo>
                    <a:pt x="5704" y="4904"/>
                    <a:pt x="5638" y="4771"/>
                    <a:pt x="5504" y="4637"/>
                  </a:cubicBezTo>
                  <a:cubicBezTo>
                    <a:pt x="5437" y="4504"/>
                    <a:pt x="5304" y="4370"/>
                    <a:pt x="5204" y="4270"/>
                  </a:cubicBezTo>
                  <a:cubicBezTo>
                    <a:pt x="5037" y="4137"/>
                    <a:pt x="4837" y="4037"/>
                    <a:pt x="4637" y="4003"/>
                  </a:cubicBezTo>
                  <a:cubicBezTo>
                    <a:pt x="4904" y="3937"/>
                    <a:pt x="5171" y="3870"/>
                    <a:pt x="5404" y="3736"/>
                  </a:cubicBezTo>
                  <a:cubicBezTo>
                    <a:pt x="6005" y="3403"/>
                    <a:pt x="6371" y="2802"/>
                    <a:pt x="6371" y="2102"/>
                  </a:cubicBezTo>
                  <a:cubicBezTo>
                    <a:pt x="6405" y="1735"/>
                    <a:pt x="6305" y="1335"/>
                    <a:pt x="6071" y="1001"/>
                  </a:cubicBezTo>
                  <a:cubicBezTo>
                    <a:pt x="5871" y="701"/>
                    <a:pt x="5604" y="467"/>
                    <a:pt x="5237" y="334"/>
                  </a:cubicBezTo>
                  <a:cubicBezTo>
                    <a:pt x="4770" y="201"/>
                    <a:pt x="4270" y="134"/>
                    <a:pt x="3736" y="1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4668957" y="3735142"/>
              <a:ext cx="152893" cy="149478"/>
            </a:xfrm>
            <a:custGeom>
              <a:rect b="b" l="l" r="r" t="t"/>
              <a:pathLst>
                <a:path extrusionOk="0" h="7135" w="7298">
                  <a:moveTo>
                    <a:pt x="3660" y="1653"/>
                  </a:moveTo>
                  <a:cubicBezTo>
                    <a:pt x="3694" y="1653"/>
                    <a:pt x="3727" y="1655"/>
                    <a:pt x="3761" y="1657"/>
                  </a:cubicBezTo>
                  <a:cubicBezTo>
                    <a:pt x="4128" y="1657"/>
                    <a:pt x="4495" y="1824"/>
                    <a:pt x="4762" y="2124"/>
                  </a:cubicBezTo>
                  <a:cubicBezTo>
                    <a:pt x="5029" y="2558"/>
                    <a:pt x="5162" y="3058"/>
                    <a:pt x="5096" y="3559"/>
                  </a:cubicBezTo>
                  <a:cubicBezTo>
                    <a:pt x="5162" y="4126"/>
                    <a:pt x="4995" y="4660"/>
                    <a:pt x="4695" y="5127"/>
                  </a:cubicBezTo>
                  <a:cubicBezTo>
                    <a:pt x="4408" y="5398"/>
                    <a:pt x="4037" y="5532"/>
                    <a:pt x="3669" y="5532"/>
                  </a:cubicBezTo>
                  <a:cubicBezTo>
                    <a:pt x="3268" y="5532"/>
                    <a:pt x="2872" y="5373"/>
                    <a:pt x="2594" y="5060"/>
                  </a:cubicBezTo>
                  <a:cubicBezTo>
                    <a:pt x="2294" y="4593"/>
                    <a:pt x="2193" y="4093"/>
                    <a:pt x="2227" y="3559"/>
                  </a:cubicBezTo>
                  <a:cubicBezTo>
                    <a:pt x="2227" y="3025"/>
                    <a:pt x="2394" y="2491"/>
                    <a:pt x="2694" y="2091"/>
                  </a:cubicBezTo>
                  <a:cubicBezTo>
                    <a:pt x="2938" y="1816"/>
                    <a:pt x="3294" y="1653"/>
                    <a:pt x="3660" y="1653"/>
                  </a:cubicBezTo>
                  <a:close/>
                  <a:moveTo>
                    <a:pt x="3407" y="1"/>
                  </a:moveTo>
                  <a:cubicBezTo>
                    <a:pt x="1541" y="1"/>
                    <a:pt x="0" y="1556"/>
                    <a:pt x="125" y="3492"/>
                  </a:cubicBezTo>
                  <a:cubicBezTo>
                    <a:pt x="59" y="4159"/>
                    <a:pt x="192" y="4893"/>
                    <a:pt x="526" y="5494"/>
                  </a:cubicBezTo>
                  <a:cubicBezTo>
                    <a:pt x="792" y="6027"/>
                    <a:pt x="1193" y="6428"/>
                    <a:pt x="1726" y="6728"/>
                  </a:cubicBezTo>
                  <a:cubicBezTo>
                    <a:pt x="2327" y="6995"/>
                    <a:pt x="2961" y="7128"/>
                    <a:pt x="3628" y="7128"/>
                  </a:cubicBezTo>
                  <a:cubicBezTo>
                    <a:pt x="3709" y="7132"/>
                    <a:pt x="3790" y="7134"/>
                    <a:pt x="3871" y="7134"/>
                  </a:cubicBezTo>
                  <a:cubicBezTo>
                    <a:pt x="4456" y="7134"/>
                    <a:pt x="5035" y="7025"/>
                    <a:pt x="5563" y="6761"/>
                  </a:cubicBezTo>
                  <a:cubicBezTo>
                    <a:pt x="6063" y="6494"/>
                    <a:pt x="6463" y="6094"/>
                    <a:pt x="6763" y="5594"/>
                  </a:cubicBezTo>
                  <a:cubicBezTo>
                    <a:pt x="7064" y="4993"/>
                    <a:pt x="7230" y="4326"/>
                    <a:pt x="7230" y="3659"/>
                  </a:cubicBezTo>
                  <a:cubicBezTo>
                    <a:pt x="7297" y="2692"/>
                    <a:pt x="6997" y="1758"/>
                    <a:pt x="6396" y="1057"/>
                  </a:cubicBezTo>
                  <a:cubicBezTo>
                    <a:pt x="5725" y="386"/>
                    <a:pt x="4840" y="21"/>
                    <a:pt x="3916" y="21"/>
                  </a:cubicBezTo>
                  <a:cubicBezTo>
                    <a:pt x="3875" y="21"/>
                    <a:pt x="3835" y="22"/>
                    <a:pt x="3795" y="23"/>
                  </a:cubicBezTo>
                  <a:cubicBezTo>
                    <a:pt x="3664" y="8"/>
                    <a:pt x="3535" y="1"/>
                    <a:pt x="3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4842779" y="3741197"/>
              <a:ext cx="141894" cy="148179"/>
            </a:xfrm>
            <a:custGeom>
              <a:rect b="b" l="l" r="r" t="t"/>
              <a:pathLst>
                <a:path extrusionOk="0" h="7073" w="6773">
                  <a:moveTo>
                    <a:pt x="2302" y="1435"/>
                  </a:moveTo>
                  <a:lnTo>
                    <a:pt x="3236" y="1469"/>
                  </a:lnTo>
                  <a:cubicBezTo>
                    <a:pt x="3503" y="1469"/>
                    <a:pt x="3770" y="1535"/>
                    <a:pt x="4004" y="1669"/>
                  </a:cubicBezTo>
                  <a:cubicBezTo>
                    <a:pt x="4170" y="1802"/>
                    <a:pt x="4237" y="2002"/>
                    <a:pt x="4204" y="2202"/>
                  </a:cubicBezTo>
                  <a:cubicBezTo>
                    <a:pt x="4204" y="2336"/>
                    <a:pt x="4170" y="2503"/>
                    <a:pt x="4070" y="2603"/>
                  </a:cubicBezTo>
                  <a:cubicBezTo>
                    <a:pt x="3970" y="2736"/>
                    <a:pt x="3837" y="2803"/>
                    <a:pt x="3703" y="2803"/>
                  </a:cubicBezTo>
                  <a:cubicBezTo>
                    <a:pt x="3537" y="2870"/>
                    <a:pt x="3337" y="2870"/>
                    <a:pt x="3136" y="2903"/>
                  </a:cubicBezTo>
                  <a:lnTo>
                    <a:pt x="2269" y="2870"/>
                  </a:lnTo>
                  <a:lnTo>
                    <a:pt x="2302" y="1435"/>
                  </a:lnTo>
                  <a:close/>
                  <a:moveTo>
                    <a:pt x="201" y="1"/>
                  </a:moveTo>
                  <a:lnTo>
                    <a:pt x="1" y="6872"/>
                  </a:lnTo>
                  <a:lnTo>
                    <a:pt x="2136" y="6939"/>
                  </a:lnTo>
                  <a:lnTo>
                    <a:pt x="2236" y="4137"/>
                  </a:lnTo>
                  <a:lnTo>
                    <a:pt x="2403" y="4137"/>
                  </a:lnTo>
                  <a:cubicBezTo>
                    <a:pt x="2603" y="4137"/>
                    <a:pt x="2769" y="4204"/>
                    <a:pt x="2936" y="4337"/>
                  </a:cubicBezTo>
                  <a:cubicBezTo>
                    <a:pt x="3103" y="4471"/>
                    <a:pt x="3203" y="4671"/>
                    <a:pt x="3303" y="4871"/>
                  </a:cubicBezTo>
                  <a:lnTo>
                    <a:pt x="4371" y="7006"/>
                  </a:lnTo>
                  <a:lnTo>
                    <a:pt x="6772" y="7073"/>
                  </a:lnTo>
                  <a:lnTo>
                    <a:pt x="5805" y="5038"/>
                  </a:lnTo>
                  <a:cubicBezTo>
                    <a:pt x="5705" y="4904"/>
                    <a:pt x="5605" y="4771"/>
                    <a:pt x="5505" y="4637"/>
                  </a:cubicBezTo>
                  <a:cubicBezTo>
                    <a:pt x="5405" y="4504"/>
                    <a:pt x="5305" y="4371"/>
                    <a:pt x="5171" y="4271"/>
                  </a:cubicBezTo>
                  <a:cubicBezTo>
                    <a:pt x="5004" y="4137"/>
                    <a:pt x="4838" y="4070"/>
                    <a:pt x="4637" y="4004"/>
                  </a:cubicBezTo>
                  <a:cubicBezTo>
                    <a:pt x="4904" y="3937"/>
                    <a:pt x="5171" y="3870"/>
                    <a:pt x="5405" y="3737"/>
                  </a:cubicBezTo>
                  <a:cubicBezTo>
                    <a:pt x="6005" y="3437"/>
                    <a:pt x="6372" y="2803"/>
                    <a:pt x="6372" y="2102"/>
                  </a:cubicBezTo>
                  <a:cubicBezTo>
                    <a:pt x="6372" y="1735"/>
                    <a:pt x="6272" y="1335"/>
                    <a:pt x="6072" y="1002"/>
                  </a:cubicBezTo>
                  <a:cubicBezTo>
                    <a:pt x="5872" y="701"/>
                    <a:pt x="5571" y="468"/>
                    <a:pt x="5238" y="334"/>
                  </a:cubicBezTo>
                  <a:cubicBezTo>
                    <a:pt x="4771" y="201"/>
                    <a:pt x="4237" y="134"/>
                    <a:pt x="3737" y="134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4213147" y="3989727"/>
              <a:ext cx="715610" cy="140051"/>
            </a:xfrm>
            <a:custGeom>
              <a:rect b="b" l="l" r="r" t="t"/>
              <a:pathLst>
                <a:path extrusionOk="0" h="6685" w="34158">
                  <a:moveTo>
                    <a:pt x="4883" y="0"/>
                  </a:moveTo>
                  <a:cubicBezTo>
                    <a:pt x="4751" y="0"/>
                    <a:pt x="4616" y="50"/>
                    <a:pt x="4503" y="146"/>
                  </a:cubicBezTo>
                  <a:lnTo>
                    <a:pt x="234" y="4016"/>
                  </a:lnTo>
                  <a:cubicBezTo>
                    <a:pt x="33" y="4216"/>
                    <a:pt x="0" y="4583"/>
                    <a:pt x="200" y="4816"/>
                  </a:cubicBezTo>
                  <a:cubicBezTo>
                    <a:pt x="309" y="4925"/>
                    <a:pt x="466" y="4984"/>
                    <a:pt x="624" y="4984"/>
                  </a:cubicBezTo>
                  <a:cubicBezTo>
                    <a:pt x="759" y="4984"/>
                    <a:pt x="894" y="4942"/>
                    <a:pt x="1001" y="4850"/>
                  </a:cubicBezTo>
                  <a:lnTo>
                    <a:pt x="4837" y="1314"/>
                  </a:lnTo>
                  <a:lnTo>
                    <a:pt x="8406" y="5217"/>
                  </a:lnTo>
                  <a:cubicBezTo>
                    <a:pt x="8506" y="5317"/>
                    <a:pt x="8640" y="5383"/>
                    <a:pt x="8773" y="5417"/>
                  </a:cubicBezTo>
                  <a:cubicBezTo>
                    <a:pt x="8940" y="5417"/>
                    <a:pt x="9073" y="5350"/>
                    <a:pt x="9207" y="5250"/>
                  </a:cubicBezTo>
                  <a:lnTo>
                    <a:pt x="13043" y="1748"/>
                  </a:lnTo>
                  <a:lnTo>
                    <a:pt x="16612" y="5650"/>
                  </a:lnTo>
                  <a:cubicBezTo>
                    <a:pt x="16716" y="5772"/>
                    <a:pt x="16865" y="5830"/>
                    <a:pt x="17012" y="5830"/>
                  </a:cubicBezTo>
                  <a:cubicBezTo>
                    <a:pt x="17148" y="5830"/>
                    <a:pt x="17283" y="5780"/>
                    <a:pt x="17379" y="5684"/>
                  </a:cubicBezTo>
                  <a:lnTo>
                    <a:pt x="21249" y="2148"/>
                  </a:lnTo>
                  <a:lnTo>
                    <a:pt x="24818" y="6084"/>
                  </a:lnTo>
                  <a:cubicBezTo>
                    <a:pt x="24926" y="6192"/>
                    <a:pt x="25074" y="6252"/>
                    <a:pt x="25223" y="6252"/>
                  </a:cubicBezTo>
                  <a:cubicBezTo>
                    <a:pt x="25350" y="6252"/>
                    <a:pt x="25478" y="6209"/>
                    <a:pt x="25585" y="6117"/>
                  </a:cubicBezTo>
                  <a:lnTo>
                    <a:pt x="29454" y="2581"/>
                  </a:lnTo>
                  <a:lnTo>
                    <a:pt x="33024" y="6484"/>
                  </a:lnTo>
                  <a:cubicBezTo>
                    <a:pt x="33124" y="6618"/>
                    <a:pt x="33257" y="6684"/>
                    <a:pt x="33424" y="6684"/>
                  </a:cubicBezTo>
                  <a:cubicBezTo>
                    <a:pt x="33891" y="6684"/>
                    <a:pt x="34158" y="6117"/>
                    <a:pt x="33858" y="5784"/>
                  </a:cubicBezTo>
                  <a:lnTo>
                    <a:pt x="29855" y="1447"/>
                  </a:lnTo>
                  <a:cubicBezTo>
                    <a:pt x="29751" y="1326"/>
                    <a:pt x="29611" y="1268"/>
                    <a:pt x="29468" y="1268"/>
                  </a:cubicBezTo>
                  <a:cubicBezTo>
                    <a:pt x="29335" y="1268"/>
                    <a:pt x="29200" y="1318"/>
                    <a:pt x="29087" y="1414"/>
                  </a:cubicBezTo>
                  <a:lnTo>
                    <a:pt x="25218" y="4916"/>
                  </a:lnTo>
                  <a:lnTo>
                    <a:pt x="21649" y="1014"/>
                  </a:lnTo>
                  <a:cubicBezTo>
                    <a:pt x="21545" y="892"/>
                    <a:pt x="21405" y="834"/>
                    <a:pt x="21262" y="834"/>
                  </a:cubicBezTo>
                  <a:cubicBezTo>
                    <a:pt x="21129" y="834"/>
                    <a:pt x="20994" y="884"/>
                    <a:pt x="20882" y="980"/>
                  </a:cubicBezTo>
                  <a:lnTo>
                    <a:pt x="17046" y="4516"/>
                  </a:lnTo>
                  <a:lnTo>
                    <a:pt x="13476" y="613"/>
                  </a:lnTo>
                  <a:cubicBezTo>
                    <a:pt x="13376" y="480"/>
                    <a:pt x="13243" y="413"/>
                    <a:pt x="13076" y="413"/>
                  </a:cubicBezTo>
                  <a:cubicBezTo>
                    <a:pt x="12943" y="413"/>
                    <a:pt x="12809" y="447"/>
                    <a:pt x="12676" y="547"/>
                  </a:cubicBezTo>
                  <a:lnTo>
                    <a:pt x="8840" y="4083"/>
                  </a:lnTo>
                  <a:lnTo>
                    <a:pt x="5270" y="180"/>
                  </a:lnTo>
                  <a:cubicBezTo>
                    <a:pt x="5167" y="58"/>
                    <a:pt x="5027" y="0"/>
                    <a:pt x="4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3427648" y="4199646"/>
              <a:ext cx="103451" cy="292127"/>
            </a:xfrm>
            <a:custGeom>
              <a:rect b="b" l="l" r="r" t="t"/>
              <a:pathLst>
                <a:path extrusionOk="0" h="13944" w="4938">
                  <a:moveTo>
                    <a:pt x="1268" y="0"/>
                  </a:moveTo>
                  <a:lnTo>
                    <a:pt x="1" y="1368"/>
                  </a:lnTo>
                  <a:lnTo>
                    <a:pt x="2336" y="12709"/>
                  </a:lnTo>
                  <a:lnTo>
                    <a:pt x="4937" y="13943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3454213" y="4199646"/>
              <a:ext cx="149562" cy="292127"/>
            </a:xfrm>
            <a:custGeom>
              <a:rect b="b" l="l" r="r" t="t"/>
              <a:pathLst>
                <a:path extrusionOk="0" h="13944" w="7139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3454213" y="4199646"/>
              <a:ext cx="149562" cy="292127"/>
            </a:xfrm>
            <a:custGeom>
              <a:rect b="b" l="l" r="r" t="t"/>
              <a:pathLst>
                <a:path extrusionOk="0" h="13944" w="7139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4657350" y="4307769"/>
              <a:ext cx="560035" cy="227328"/>
            </a:xfrm>
            <a:custGeom>
              <a:rect b="b" l="l" r="r" t="t"/>
              <a:pathLst>
                <a:path extrusionOk="0" h="10851" w="26732">
                  <a:moveTo>
                    <a:pt x="23168" y="4909"/>
                  </a:moveTo>
                  <a:cubicBezTo>
                    <a:pt x="23175" y="4921"/>
                    <a:pt x="23183" y="4934"/>
                    <a:pt x="23195" y="4946"/>
                  </a:cubicBezTo>
                  <a:cubicBezTo>
                    <a:pt x="23193" y="4941"/>
                    <a:pt x="23184" y="4928"/>
                    <a:pt x="23168" y="4909"/>
                  </a:cubicBezTo>
                  <a:close/>
                  <a:moveTo>
                    <a:pt x="21016" y="0"/>
                  </a:moveTo>
                  <a:cubicBezTo>
                    <a:pt x="20026" y="0"/>
                    <a:pt x="18889" y="156"/>
                    <a:pt x="17591" y="543"/>
                  </a:cubicBezTo>
                  <a:cubicBezTo>
                    <a:pt x="17291" y="643"/>
                    <a:pt x="16991" y="810"/>
                    <a:pt x="16757" y="1044"/>
                  </a:cubicBezTo>
                  <a:cubicBezTo>
                    <a:pt x="12982" y="4722"/>
                    <a:pt x="6411" y="6685"/>
                    <a:pt x="3120" y="6685"/>
                  </a:cubicBezTo>
                  <a:cubicBezTo>
                    <a:pt x="3038" y="6685"/>
                    <a:pt x="2958" y="6683"/>
                    <a:pt x="2881" y="6681"/>
                  </a:cubicBezTo>
                  <a:cubicBezTo>
                    <a:pt x="2859" y="6680"/>
                    <a:pt x="2837" y="6680"/>
                    <a:pt x="2815" y="6680"/>
                  </a:cubicBezTo>
                  <a:cubicBezTo>
                    <a:pt x="77" y="6680"/>
                    <a:pt x="1" y="10784"/>
                    <a:pt x="2747" y="10851"/>
                  </a:cubicBezTo>
                  <a:lnTo>
                    <a:pt x="3048" y="10851"/>
                  </a:lnTo>
                  <a:cubicBezTo>
                    <a:pt x="6884" y="10851"/>
                    <a:pt x="14389" y="8849"/>
                    <a:pt x="19259" y="4413"/>
                  </a:cubicBezTo>
                  <a:cubicBezTo>
                    <a:pt x="19950" y="4242"/>
                    <a:pt x="20530" y="4176"/>
                    <a:pt x="21015" y="4176"/>
                  </a:cubicBezTo>
                  <a:cubicBezTo>
                    <a:pt x="22443" y="4176"/>
                    <a:pt x="23039" y="4750"/>
                    <a:pt x="23168" y="4909"/>
                  </a:cubicBezTo>
                  <a:lnTo>
                    <a:pt x="23168" y="4909"/>
                  </a:lnTo>
                  <a:cubicBezTo>
                    <a:pt x="23157" y="4888"/>
                    <a:pt x="23150" y="4867"/>
                    <a:pt x="23129" y="4846"/>
                  </a:cubicBezTo>
                  <a:lnTo>
                    <a:pt x="26731" y="2745"/>
                  </a:lnTo>
                  <a:cubicBezTo>
                    <a:pt x="26651" y="2611"/>
                    <a:pt x="25063" y="0"/>
                    <a:pt x="2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4544388" y="4289794"/>
              <a:ext cx="213858" cy="303314"/>
            </a:xfrm>
            <a:custGeom>
              <a:rect b="b" l="l" r="r" t="t"/>
              <a:pathLst>
                <a:path extrusionOk="0" h="14478" w="10208">
                  <a:moveTo>
                    <a:pt x="0" y="0"/>
                  </a:moveTo>
                  <a:lnTo>
                    <a:pt x="601" y="14010"/>
                  </a:lnTo>
                  <a:lnTo>
                    <a:pt x="8173" y="14477"/>
                  </a:lnTo>
                  <a:lnTo>
                    <a:pt x="10208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4715591" y="4298174"/>
              <a:ext cx="60818" cy="294934"/>
            </a:xfrm>
            <a:custGeom>
              <a:rect b="b" l="l" r="r" t="t"/>
              <a:pathLst>
                <a:path extrusionOk="0" h="14078" w="2903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4715591" y="4298174"/>
              <a:ext cx="60818" cy="294934"/>
            </a:xfrm>
            <a:custGeom>
              <a:rect b="b" l="l" r="r" t="t"/>
              <a:pathLst>
                <a:path extrusionOk="0" h="14078" w="2903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5312310" y="3697432"/>
              <a:ext cx="361408" cy="784557"/>
            </a:xfrm>
            <a:custGeom>
              <a:rect b="b" l="l" r="r" t="t"/>
              <a:pathLst>
                <a:path extrusionOk="0" h="37449" w="17251">
                  <a:moveTo>
                    <a:pt x="1335" y="0"/>
                  </a:moveTo>
                  <a:cubicBezTo>
                    <a:pt x="670" y="0"/>
                    <a:pt x="1" y="472"/>
                    <a:pt x="72" y="1356"/>
                  </a:cubicBezTo>
                  <a:cubicBezTo>
                    <a:pt x="105" y="1923"/>
                    <a:pt x="1172" y="15633"/>
                    <a:pt x="2273" y="22171"/>
                  </a:cubicBezTo>
                  <a:cubicBezTo>
                    <a:pt x="2273" y="22238"/>
                    <a:pt x="2306" y="22338"/>
                    <a:pt x="2340" y="22404"/>
                  </a:cubicBezTo>
                  <a:cubicBezTo>
                    <a:pt x="4575" y="28075"/>
                    <a:pt x="10446" y="33913"/>
                    <a:pt x="14782" y="37215"/>
                  </a:cubicBezTo>
                  <a:cubicBezTo>
                    <a:pt x="14982" y="37382"/>
                    <a:pt x="15249" y="37448"/>
                    <a:pt x="15516" y="37448"/>
                  </a:cubicBezTo>
                  <a:lnTo>
                    <a:pt x="15549" y="37448"/>
                  </a:lnTo>
                  <a:cubicBezTo>
                    <a:pt x="16750" y="37448"/>
                    <a:pt x="17250" y="35947"/>
                    <a:pt x="16283" y="35213"/>
                  </a:cubicBezTo>
                  <a:cubicBezTo>
                    <a:pt x="13047" y="32745"/>
                    <a:pt x="6943" y="27108"/>
                    <a:pt x="4708" y="21604"/>
                  </a:cubicBezTo>
                  <a:cubicBezTo>
                    <a:pt x="3641" y="15132"/>
                    <a:pt x="2573" y="1289"/>
                    <a:pt x="2573" y="1156"/>
                  </a:cubicBezTo>
                  <a:cubicBezTo>
                    <a:pt x="2511" y="372"/>
                    <a:pt x="1924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5667664" y="4420040"/>
              <a:ext cx="126245" cy="75231"/>
            </a:xfrm>
            <a:custGeom>
              <a:rect b="b" l="l" r="r" t="t"/>
              <a:pathLst>
                <a:path extrusionOk="0" h="3591" w="6026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5687671" y="4402568"/>
              <a:ext cx="311003" cy="138710"/>
            </a:xfrm>
            <a:custGeom>
              <a:rect b="b" l="l" r="r" t="t"/>
              <a:pathLst>
                <a:path extrusionOk="0" h="6621" w="14845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5252309" y="3620357"/>
              <a:ext cx="176818" cy="257077"/>
            </a:xfrm>
            <a:custGeom>
              <a:rect b="b" l="l" r="r" t="t"/>
              <a:pathLst>
                <a:path extrusionOk="0" h="12271" w="8440">
                  <a:moveTo>
                    <a:pt x="3767" y="1"/>
                  </a:moveTo>
                  <a:cubicBezTo>
                    <a:pt x="1792" y="1"/>
                    <a:pt x="970" y="2342"/>
                    <a:pt x="500" y="5535"/>
                  </a:cubicBezTo>
                  <a:cubicBezTo>
                    <a:pt x="0" y="8904"/>
                    <a:pt x="100" y="11907"/>
                    <a:pt x="2368" y="12240"/>
                  </a:cubicBezTo>
                  <a:cubicBezTo>
                    <a:pt x="2508" y="12260"/>
                    <a:pt x="2650" y="12270"/>
                    <a:pt x="2793" y="12270"/>
                  </a:cubicBezTo>
                  <a:cubicBezTo>
                    <a:pt x="4998" y="12270"/>
                    <a:pt x="7469" y="9900"/>
                    <a:pt x="7939" y="6736"/>
                  </a:cubicBezTo>
                  <a:cubicBezTo>
                    <a:pt x="8439" y="3367"/>
                    <a:pt x="6471" y="365"/>
                    <a:pt x="4170" y="31"/>
                  </a:cubicBezTo>
                  <a:cubicBezTo>
                    <a:pt x="4030" y="11"/>
                    <a:pt x="3896" y="1"/>
                    <a:pt x="3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4406705" y="4491060"/>
              <a:ext cx="48939" cy="82480"/>
            </a:xfrm>
            <a:custGeom>
              <a:rect b="b" l="l" r="r" t="t"/>
              <a:pathLst>
                <a:path extrusionOk="0" h="3937" w="2336">
                  <a:moveTo>
                    <a:pt x="1" y="0"/>
                  </a:moveTo>
                  <a:lnTo>
                    <a:pt x="668" y="1968"/>
                  </a:lnTo>
                  <a:lnTo>
                    <a:pt x="1" y="3936"/>
                  </a:lnTo>
                  <a:lnTo>
                    <a:pt x="1202" y="3936"/>
                  </a:lnTo>
                  <a:lnTo>
                    <a:pt x="2336" y="1968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4357095" y="4502939"/>
              <a:ext cx="51034" cy="60106"/>
            </a:xfrm>
            <a:custGeom>
              <a:rect b="b" l="l" r="r" t="t"/>
              <a:pathLst>
                <a:path extrusionOk="0" h="2869" w="2436">
                  <a:moveTo>
                    <a:pt x="534" y="0"/>
                  </a:moveTo>
                  <a:lnTo>
                    <a:pt x="1" y="1568"/>
                  </a:lnTo>
                  <a:lnTo>
                    <a:pt x="868" y="2869"/>
                  </a:lnTo>
                  <a:lnTo>
                    <a:pt x="2436" y="2435"/>
                  </a:lnTo>
                  <a:lnTo>
                    <a:pt x="2436" y="2435"/>
                  </a:lnTo>
                  <a:cubicBezTo>
                    <a:pt x="2414" y="2436"/>
                    <a:pt x="2393" y="2437"/>
                    <a:pt x="2372" y="2437"/>
                  </a:cubicBezTo>
                  <a:cubicBezTo>
                    <a:pt x="1033" y="2437"/>
                    <a:pt x="1022" y="397"/>
                    <a:pt x="2342" y="397"/>
                  </a:cubicBezTo>
                  <a:cubicBezTo>
                    <a:pt x="2373" y="397"/>
                    <a:pt x="2404" y="398"/>
                    <a:pt x="2436" y="400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4340335" y="4491060"/>
              <a:ext cx="95050" cy="82480"/>
            </a:xfrm>
            <a:custGeom>
              <a:rect b="b" l="l" r="r" t="t"/>
              <a:pathLst>
                <a:path extrusionOk="0" h="3937" w="4537">
                  <a:moveTo>
                    <a:pt x="2255" y="942"/>
                  </a:moveTo>
                  <a:cubicBezTo>
                    <a:pt x="2791" y="942"/>
                    <a:pt x="3302" y="1354"/>
                    <a:pt x="3302" y="1968"/>
                  </a:cubicBezTo>
                  <a:cubicBezTo>
                    <a:pt x="3302" y="2535"/>
                    <a:pt x="2835" y="3002"/>
                    <a:pt x="2268" y="3002"/>
                  </a:cubicBezTo>
                  <a:cubicBezTo>
                    <a:pt x="1368" y="3002"/>
                    <a:pt x="901" y="1901"/>
                    <a:pt x="1534" y="1234"/>
                  </a:cubicBezTo>
                  <a:cubicBezTo>
                    <a:pt x="1747" y="1032"/>
                    <a:pt x="2004" y="942"/>
                    <a:pt x="2255" y="942"/>
                  </a:cubicBezTo>
                  <a:close/>
                  <a:moveTo>
                    <a:pt x="1134" y="0"/>
                  </a:moveTo>
                  <a:lnTo>
                    <a:pt x="0" y="1968"/>
                  </a:lnTo>
                  <a:lnTo>
                    <a:pt x="1134" y="3936"/>
                  </a:lnTo>
                  <a:lnTo>
                    <a:pt x="3402" y="3936"/>
                  </a:lnTo>
                  <a:lnTo>
                    <a:pt x="4537" y="1968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6065735" y="4427456"/>
              <a:ext cx="36369" cy="60818"/>
            </a:xfrm>
            <a:custGeom>
              <a:rect b="b" l="l" r="r" t="t"/>
              <a:pathLst>
                <a:path extrusionOk="0" h="2903" w="1736">
                  <a:moveTo>
                    <a:pt x="835" y="1"/>
                  </a:moveTo>
                  <a:lnTo>
                    <a:pt x="1" y="1468"/>
                  </a:lnTo>
                  <a:lnTo>
                    <a:pt x="835" y="2903"/>
                  </a:lnTo>
                  <a:lnTo>
                    <a:pt x="1735" y="2903"/>
                  </a:lnTo>
                  <a:lnTo>
                    <a:pt x="1202" y="14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6100680" y="4436548"/>
              <a:ext cx="37752" cy="44037"/>
            </a:xfrm>
            <a:custGeom>
              <a:rect b="b" l="l" r="r" t="t"/>
              <a:pathLst>
                <a:path extrusionOk="0" h="2102" w="1802">
                  <a:moveTo>
                    <a:pt x="1435" y="0"/>
                  </a:moveTo>
                  <a:lnTo>
                    <a:pt x="1" y="267"/>
                  </a:lnTo>
                  <a:cubicBezTo>
                    <a:pt x="22" y="266"/>
                    <a:pt x="42" y="265"/>
                    <a:pt x="62" y="265"/>
                  </a:cubicBezTo>
                  <a:cubicBezTo>
                    <a:pt x="1038" y="265"/>
                    <a:pt x="1048" y="1772"/>
                    <a:pt x="91" y="1772"/>
                  </a:cubicBezTo>
                  <a:cubicBezTo>
                    <a:pt x="62" y="1772"/>
                    <a:pt x="32" y="1771"/>
                    <a:pt x="1" y="1768"/>
                  </a:cubicBezTo>
                  <a:lnTo>
                    <a:pt x="1" y="1768"/>
                  </a:lnTo>
                  <a:lnTo>
                    <a:pt x="1168" y="2102"/>
                  </a:lnTo>
                  <a:lnTo>
                    <a:pt x="1802" y="1134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6080421" y="4427456"/>
              <a:ext cx="69910" cy="60818"/>
            </a:xfrm>
            <a:custGeom>
              <a:rect b="b" l="l" r="r" t="t"/>
              <a:pathLst>
                <a:path extrusionOk="0" h="2903" w="3337">
                  <a:moveTo>
                    <a:pt x="1670" y="695"/>
                  </a:moveTo>
                  <a:cubicBezTo>
                    <a:pt x="1857" y="695"/>
                    <a:pt x="2048" y="769"/>
                    <a:pt x="2202" y="935"/>
                  </a:cubicBezTo>
                  <a:cubicBezTo>
                    <a:pt x="2702" y="1402"/>
                    <a:pt x="2335" y="2202"/>
                    <a:pt x="1668" y="2202"/>
                  </a:cubicBezTo>
                  <a:cubicBezTo>
                    <a:pt x="1268" y="2202"/>
                    <a:pt x="901" y="1869"/>
                    <a:pt x="934" y="1468"/>
                  </a:cubicBezTo>
                  <a:cubicBezTo>
                    <a:pt x="934" y="999"/>
                    <a:pt x="1293" y="695"/>
                    <a:pt x="1670" y="695"/>
                  </a:cubicBezTo>
                  <a:close/>
                  <a:moveTo>
                    <a:pt x="834" y="1"/>
                  </a:moveTo>
                  <a:lnTo>
                    <a:pt x="0" y="1468"/>
                  </a:lnTo>
                  <a:lnTo>
                    <a:pt x="834" y="2903"/>
                  </a:lnTo>
                  <a:lnTo>
                    <a:pt x="2502" y="2903"/>
                  </a:lnTo>
                  <a:lnTo>
                    <a:pt x="3336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5410230" y="4491752"/>
              <a:ext cx="76907" cy="37061"/>
            </a:xfrm>
            <a:custGeom>
              <a:rect b="b" l="l" r="r" t="t"/>
              <a:pathLst>
                <a:path extrusionOk="0" h="1769" w="3671">
                  <a:moveTo>
                    <a:pt x="901" y="0"/>
                  </a:moveTo>
                  <a:cubicBezTo>
                    <a:pt x="401" y="0"/>
                    <a:pt x="1" y="401"/>
                    <a:pt x="1" y="901"/>
                  </a:cubicBezTo>
                  <a:cubicBezTo>
                    <a:pt x="1" y="1368"/>
                    <a:pt x="401" y="1768"/>
                    <a:pt x="901" y="1768"/>
                  </a:cubicBezTo>
                  <a:lnTo>
                    <a:pt x="2769" y="1768"/>
                  </a:lnTo>
                  <a:cubicBezTo>
                    <a:pt x="3270" y="1768"/>
                    <a:pt x="3670" y="1368"/>
                    <a:pt x="3670" y="901"/>
                  </a:cubicBezTo>
                  <a:cubicBezTo>
                    <a:pt x="3670" y="401"/>
                    <a:pt x="3270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5355027" y="4473504"/>
              <a:ext cx="90357" cy="78060"/>
            </a:xfrm>
            <a:custGeom>
              <a:rect b="b" l="l" r="r" t="t"/>
              <a:pathLst>
                <a:path extrusionOk="0" h="3726" w="4313">
                  <a:moveTo>
                    <a:pt x="2116" y="0"/>
                  </a:moveTo>
                  <a:cubicBezTo>
                    <a:pt x="1484" y="0"/>
                    <a:pt x="852" y="315"/>
                    <a:pt x="501" y="972"/>
                  </a:cubicBezTo>
                  <a:cubicBezTo>
                    <a:pt x="1" y="1906"/>
                    <a:pt x="368" y="3040"/>
                    <a:pt x="1335" y="3540"/>
                  </a:cubicBezTo>
                  <a:cubicBezTo>
                    <a:pt x="1602" y="3667"/>
                    <a:pt x="1873" y="3725"/>
                    <a:pt x="2136" y="3725"/>
                  </a:cubicBezTo>
                  <a:cubicBezTo>
                    <a:pt x="3316" y="3725"/>
                    <a:pt x="4313" y="2554"/>
                    <a:pt x="3903" y="1272"/>
                  </a:cubicBezTo>
                  <a:cubicBezTo>
                    <a:pt x="3614" y="440"/>
                    <a:pt x="2864" y="0"/>
                    <a:pt x="2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5375998" y="4467994"/>
              <a:ext cx="48227" cy="84575"/>
            </a:xfrm>
            <a:custGeom>
              <a:rect b="b" l="l" r="r" t="t"/>
              <a:pathLst>
                <a:path extrusionOk="0" h="4037" w="2302">
                  <a:moveTo>
                    <a:pt x="1802" y="0"/>
                  </a:moveTo>
                  <a:lnTo>
                    <a:pt x="0" y="3803"/>
                  </a:lnTo>
                  <a:lnTo>
                    <a:pt x="501" y="4037"/>
                  </a:lnTo>
                  <a:lnTo>
                    <a:pt x="2302" y="2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42"/>
          <p:cNvSpPr/>
          <p:nvPr/>
        </p:nvSpPr>
        <p:spPr>
          <a:xfrm flipH="1">
            <a:off x="4710051" y="2725625"/>
            <a:ext cx="30687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2"/>
          <p:cNvSpPr txBox="1"/>
          <p:nvPr>
            <p:ph type="title"/>
          </p:nvPr>
        </p:nvSpPr>
        <p:spPr>
          <a:xfrm>
            <a:off x="4710050" y="2280625"/>
            <a:ext cx="3782400" cy="14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Grazie per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l’attenzione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230" name="Google Shape;230;p25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Documentazione</a:t>
            </a:r>
            <a:endParaRPr/>
          </a:p>
        </p:txBody>
      </p:sp>
      <p:sp>
        <p:nvSpPr>
          <p:cNvPr id="231" name="Google Shape;231;p25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Obiettivi:</a:t>
            </a:r>
            <a:endParaRPr/>
          </a:p>
        </p:txBody>
      </p:sp>
      <p:sp>
        <p:nvSpPr>
          <p:cNvPr id="232" name="Google Shape;232;p25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Organizzazione</a:t>
            </a:r>
            <a:endParaRPr/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5"/>
          <p:cNvSpPr txBox="1"/>
          <p:nvPr>
            <p:ph idx="2" type="subTitle"/>
          </p:nvPr>
        </p:nvSpPr>
        <p:spPr>
          <a:xfrm>
            <a:off x="1759875" y="2185450"/>
            <a:ext cx="26826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Ruoli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 txBox="1"/>
          <p:nvPr>
            <p:ph idx="7" type="title"/>
          </p:nvPr>
        </p:nvSpPr>
        <p:spPr>
          <a:xfrm>
            <a:off x="4746909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6" name="Google Shape;236;p25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</a:t>
            </a:r>
            <a:endParaRPr/>
          </a:p>
        </p:txBody>
      </p:sp>
      <p:sp>
        <p:nvSpPr>
          <p:cNvPr id="237" name="Google Shape;237;p25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38" name="Google Shape;238;p25"/>
          <p:cNvSpPr txBox="1"/>
          <p:nvPr>
            <p:ph idx="13" type="title"/>
          </p:nvPr>
        </p:nvSpPr>
        <p:spPr>
          <a:xfrm>
            <a:off x="4746909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9" name="Google Shape;239;p25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Guida</a:t>
            </a:r>
            <a:endParaRPr/>
          </a:p>
        </p:txBody>
      </p:sp>
      <p:sp>
        <p:nvSpPr>
          <p:cNvPr id="240" name="Google Shape;240;p25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>
            <p:ph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>
            <a:off x="720001" y="4431475"/>
            <a:ext cx="7704150" cy="263168"/>
          </a:xfrm>
          <a:custGeom>
            <a:rect b="b" l="l" r="r" t="t"/>
            <a:pathLst>
              <a:path extrusionOk="0" h="9441" w="161716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2552700" y="2131350"/>
            <a:ext cx="46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Organizzazione</a:t>
            </a:r>
            <a:endParaRPr/>
          </a:p>
        </p:txBody>
      </p:sp>
      <p:sp>
        <p:nvSpPr>
          <p:cNvPr id="248" name="Google Shape;248;p26"/>
          <p:cNvSpPr txBox="1"/>
          <p:nvPr>
            <p:ph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4800"/>
          </a:p>
        </p:txBody>
      </p:sp>
      <p:grpSp>
        <p:nvGrpSpPr>
          <p:cNvPr id="249" name="Google Shape;249;p26"/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250" name="Google Shape;250;p26"/>
            <p:cNvSpPr/>
            <p:nvPr/>
          </p:nvSpPr>
          <p:spPr>
            <a:xfrm>
              <a:off x="3094252" y="1699525"/>
              <a:ext cx="370096" cy="316186"/>
            </a:xfrm>
            <a:custGeom>
              <a:rect b="b" l="l" r="r" t="t"/>
              <a:pathLst>
                <a:path extrusionOk="0" h="11343" w="13277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3094252" y="1597221"/>
              <a:ext cx="370096" cy="316214"/>
            </a:xfrm>
            <a:custGeom>
              <a:rect b="b" l="l" r="r" t="t"/>
              <a:pathLst>
                <a:path extrusionOk="0" h="11344" w="13277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3223485" y="990251"/>
              <a:ext cx="219488" cy="188602"/>
            </a:xfrm>
            <a:custGeom>
              <a:rect b="b" l="l" r="r" t="t"/>
              <a:pathLst>
                <a:path extrusionOk="0" h="6766" w="7874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3204892" y="963686"/>
              <a:ext cx="219460" cy="188184"/>
            </a:xfrm>
            <a:custGeom>
              <a:rect b="b" l="l" r="r" t="t"/>
              <a:pathLst>
                <a:path extrusionOk="0" h="6751" w="7873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377312" y="727187"/>
              <a:ext cx="752263" cy="659941"/>
            </a:xfrm>
            <a:custGeom>
              <a:rect b="b" l="l" r="r" t="t"/>
              <a:pathLst>
                <a:path extrusionOk="0" h="23675" w="26987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2319665" y="644144"/>
              <a:ext cx="139514" cy="121842"/>
            </a:xfrm>
            <a:custGeom>
              <a:rect b="b" l="l" r="r" t="t"/>
              <a:pathLst>
                <a:path extrusionOk="0" h="4371" w="5005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2319665" y="540000"/>
              <a:ext cx="108824" cy="110692"/>
            </a:xfrm>
            <a:custGeom>
              <a:rect b="b" l="l" r="r" t="t"/>
              <a:pathLst>
                <a:path extrusionOk="0" h="3971" w="3904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2935248" y="1184630"/>
              <a:ext cx="612776" cy="632177"/>
            </a:xfrm>
            <a:custGeom>
              <a:rect b="b" l="l" r="r" t="t"/>
              <a:pathLst>
                <a:path extrusionOk="0" h="22679" w="21983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3093304" y="978906"/>
              <a:ext cx="286416" cy="282708"/>
            </a:xfrm>
            <a:custGeom>
              <a:rect b="b" l="l" r="r" t="t"/>
              <a:pathLst>
                <a:path extrusionOk="0" h="10142" w="10275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218857" y="977986"/>
              <a:ext cx="135779" cy="154372"/>
            </a:xfrm>
            <a:custGeom>
              <a:rect b="b" l="l" r="r" t="t"/>
              <a:pathLst>
                <a:path extrusionOk="0" h="5538" w="4871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3305328" y="933357"/>
              <a:ext cx="126246" cy="102329"/>
            </a:xfrm>
            <a:custGeom>
              <a:rect b="b" l="l" r="r" t="t"/>
              <a:pathLst>
                <a:path extrusionOk="0" h="3671" w="4529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3119814" y="722169"/>
              <a:ext cx="326221" cy="381107"/>
            </a:xfrm>
            <a:custGeom>
              <a:rect b="b" l="l" r="r" t="t"/>
              <a:pathLst>
                <a:path extrusionOk="0" h="13672" w="11703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26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263" name="Google Shape;263;p26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rect b="b" l="l" r="r" t="t"/>
                <a:pathLst>
                  <a:path extrusionOk="0" h="4421" w="6573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rect b="b" l="l" r="r" t="t"/>
                <a:pathLst>
                  <a:path extrusionOk="0" h="4313" w="5772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" name="Google Shape;265;p26"/>
            <p:cNvSpPr/>
            <p:nvPr/>
          </p:nvSpPr>
          <p:spPr>
            <a:xfrm>
              <a:off x="3386224" y="1157451"/>
              <a:ext cx="747607" cy="274541"/>
            </a:xfrm>
            <a:custGeom>
              <a:rect b="b" l="l" r="r" t="t"/>
              <a:pathLst>
                <a:path extrusionOk="0" h="9849" w="2682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030603" y="1101643"/>
              <a:ext cx="165550" cy="111611"/>
            </a:xfrm>
            <a:custGeom>
              <a:rect b="b" l="l" r="r" t="t"/>
              <a:pathLst>
                <a:path extrusionOk="0" h="4004" w="5939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087331" y="1020748"/>
              <a:ext cx="124629" cy="114399"/>
            </a:xfrm>
            <a:custGeom>
              <a:rect b="b" l="l" r="r" t="t"/>
              <a:pathLst>
                <a:path extrusionOk="0" h="4104" w="4471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3250469" y="905453"/>
              <a:ext cx="96726" cy="40948"/>
            </a:xfrm>
            <a:custGeom>
              <a:rect b="b" l="l" r="r" t="t"/>
              <a:pathLst>
                <a:path extrusionOk="0" h="1469" w="347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3157475" y="870106"/>
              <a:ext cx="52098" cy="52098"/>
            </a:xfrm>
            <a:custGeom>
              <a:rect b="b" l="l" r="r" t="t"/>
              <a:pathLst>
                <a:path extrusionOk="0" h="1869" w="1869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150952" y="968285"/>
              <a:ext cx="127417" cy="43206"/>
            </a:xfrm>
            <a:custGeom>
              <a:rect b="b" l="l" r="r" t="t"/>
              <a:pathLst>
                <a:path extrusionOk="0" h="1550" w="4571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797226" y="1280746"/>
              <a:ext cx="26983" cy="152894"/>
            </a:xfrm>
            <a:custGeom>
              <a:rect b="b" l="l" r="r" t="t"/>
              <a:pathLst>
                <a:path extrusionOk="0" h="5485" w="968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444791" y="1195892"/>
              <a:ext cx="79081" cy="198693"/>
            </a:xfrm>
            <a:custGeom>
              <a:rect b="b" l="l" r="r" t="t"/>
              <a:pathLst>
                <a:path extrusionOk="0" h="7128" w="2837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965912" y="1188086"/>
              <a:ext cx="162762" cy="155347"/>
            </a:xfrm>
            <a:custGeom>
              <a:rect b="b" l="l" r="r" t="t"/>
              <a:pathLst>
                <a:path extrusionOk="0" h="5573" w="5839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052012" y="1163946"/>
              <a:ext cx="80921" cy="40001"/>
            </a:xfrm>
            <a:custGeom>
              <a:rect b="b" l="l" r="r" t="t"/>
              <a:pathLst>
                <a:path extrusionOk="0" h="1435" w="2903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2667445" y="1044163"/>
              <a:ext cx="81311" cy="134692"/>
            </a:xfrm>
            <a:custGeom>
              <a:rect b="b" l="l" r="r" t="t"/>
              <a:pathLst>
                <a:path extrusionOk="0" h="4832" w="2917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380100" y="734685"/>
              <a:ext cx="81311" cy="33227"/>
            </a:xfrm>
            <a:custGeom>
              <a:rect b="b" l="l" r="r" t="t"/>
              <a:pathLst>
                <a:path extrusionOk="0" h="1192" w="2917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3020771" y="1293206"/>
              <a:ext cx="356159" cy="413804"/>
            </a:xfrm>
            <a:custGeom>
              <a:rect b="b" l="l" r="r" t="t"/>
              <a:pathLst>
                <a:path extrusionOk="0" h="14845" w="12777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092385" y="1336776"/>
              <a:ext cx="281761" cy="364661"/>
            </a:xfrm>
            <a:custGeom>
              <a:rect b="b" l="l" r="r" t="t"/>
              <a:pathLst>
                <a:path extrusionOk="0" h="13082" w="10108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3184431" y="1388040"/>
              <a:ext cx="188797" cy="294778"/>
            </a:xfrm>
            <a:custGeom>
              <a:rect b="b" l="l" r="r" t="t"/>
              <a:pathLst>
                <a:path extrusionOk="0" h="10575" w="6773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3082154" y="1410313"/>
              <a:ext cx="201815" cy="165159"/>
            </a:xfrm>
            <a:custGeom>
              <a:rect b="b" l="l" r="r" t="t"/>
              <a:pathLst>
                <a:path extrusionOk="0" h="5925" w="724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2986373" y="1735234"/>
              <a:ext cx="371964" cy="329761"/>
            </a:xfrm>
            <a:custGeom>
              <a:rect b="b" l="l" r="r" t="t"/>
              <a:pathLst>
                <a:path extrusionOk="0" h="11830" w="13344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2986373" y="1735234"/>
              <a:ext cx="371964" cy="329761"/>
            </a:xfrm>
            <a:custGeom>
              <a:rect b="b" l="l" r="r" t="t"/>
              <a:pathLst>
                <a:path extrusionOk="0" h="11830" w="13344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2916683" y="2064978"/>
              <a:ext cx="441651" cy="2490130"/>
            </a:xfrm>
            <a:custGeom>
              <a:rect b="b" l="l" r="r" t="t"/>
              <a:pathLst>
                <a:path extrusionOk="0" h="89332" w="15844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3182591" y="2364393"/>
              <a:ext cx="75346" cy="611856"/>
            </a:xfrm>
            <a:custGeom>
              <a:rect b="b" l="l" r="r" t="t"/>
              <a:pathLst>
                <a:path extrusionOk="0" h="21950" w="2703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061693" y="2064978"/>
              <a:ext cx="820138" cy="2490130"/>
            </a:xfrm>
            <a:custGeom>
              <a:rect b="b" l="l" r="r" t="t"/>
              <a:pathLst>
                <a:path extrusionOk="0" h="89332" w="29422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3345302" y="3025219"/>
              <a:ext cx="220408" cy="228129"/>
            </a:xfrm>
            <a:custGeom>
              <a:rect b="b" l="l" r="r" t="t"/>
              <a:pathLst>
                <a:path extrusionOk="0" h="8184" w="7907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3345302" y="3025219"/>
              <a:ext cx="220408" cy="228129"/>
            </a:xfrm>
            <a:custGeom>
              <a:rect b="b" l="l" r="r" t="t"/>
              <a:pathLst>
                <a:path extrusionOk="0" h="8184" w="7907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3564741" y="4466820"/>
              <a:ext cx="178567" cy="88364"/>
            </a:xfrm>
            <a:custGeom>
              <a:rect b="b" l="l" r="r" t="t"/>
              <a:pathLst>
                <a:path extrusionOk="0" h="3170" w="6406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982665" y="3028202"/>
              <a:ext cx="187850" cy="223223"/>
            </a:xfrm>
            <a:custGeom>
              <a:rect b="b" l="l" r="r" t="t"/>
              <a:pathLst>
                <a:path extrusionOk="0" h="8008" w="6739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982665" y="3028202"/>
              <a:ext cx="187850" cy="223223"/>
            </a:xfrm>
            <a:custGeom>
              <a:rect b="b" l="l" r="r" t="t"/>
              <a:pathLst>
                <a:path extrusionOk="0" h="8008" w="6739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3016144" y="4466820"/>
              <a:ext cx="175752" cy="88364"/>
            </a:xfrm>
            <a:custGeom>
              <a:rect b="b" l="l" r="r" t="t"/>
              <a:pathLst>
                <a:path extrusionOk="0" h="3170" w="6305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3166785" y="2106820"/>
              <a:ext cx="250150" cy="320144"/>
            </a:xfrm>
            <a:custGeom>
              <a:rect b="b" l="l" r="r" t="t"/>
              <a:pathLst>
                <a:path extrusionOk="0" h="11485" w="8974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2950106" y="2207926"/>
              <a:ext cx="177647" cy="211348"/>
            </a:xfrm>
            <a:custGeom>
              <a:rect b="b" l="l" r="r" t="t"/>
              <a:pathLst>
                <a:path extrusionOk="0" h="7582" w="6373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3618040" y="4464590"/>
              <a:ext cx="172686" cy="20850"/>
            </a:xfrm>
            <a:custGeom>
              <a:rect b="b" l="l" r="r" t="t"/>
              <a:pathLst>
                <a:path extrusionOk="0" h="748" w="6195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3104483" y="4461524"/>
              <a:ext cx="136699" cy="39722"/>
            </a:xfrm>
            <a:custGeom>
              <a:rect b="b" l="l" r="r" t="t"/>
              <a:pathLst>
                <a:path extrusionOk="0" h="1425" w="4904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6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297" name="Google Shape;297;p26"/>
            <p:cNvSpPr/>
            <p:nvPr/>
          </p:nvSpPr>
          <p:spPr>
            <a:xfrm>
              <a:off x="4091986" y="1942241"/>
              <a:ext cx="85576" cy="126608"/>
            </a:xfrm>
            <a:custGeom>
              <a:rect b="b" l="l" r="r" t="t"/>
              <a:pathLst>
                <a:path extrusionOk="0" h="4542" w="307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021321" y="1921780"/>
              <a:ext cx="92071" cy="126497"/>
            </a:xfrm>
            <a:custGeom>
              <a:rect b="b" l="l" r="r" t="t"/>
              <a:pathLst>
                <a:path extrusionOk="0" h="4538" w="3303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3973904" y="1882558"/>
              <a:ext cx="193090" cy="100629"/>
            </a:xfrm>
            <a:custGeom>
              <a:rect b="b" l="l" r="r" t="t"/>
              <a:pathLst>
                <a:path extrusionOk="0" h="3610" w="6927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119890" y="1687455"/>
              <a:ext cx="591396" cy="496342"/>
            </a:xfrm>
            <a:custGeom>
              <a:rect b="b" l="l" r="r" t="t"/>
              <a:pathLst>
                <a:path extrusionOk="0" h="17806" w="21216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812633" y="1206234"/>
              <a:ext cx="234345" cy="339044"/>
            </a:xfrm>
            <a:custGeom>
              <a:rect b="b" l="l" r="r" t="t"/>
              <a:pathLst>
                <a:path extrusionOk="0" h="12163" w="8407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952319" y="1061474"/>
              <a:ext cx="268520" cy="205913"/>
            </a:xfrm>
            <a:custGeom>
              <a:rect b="b" l="l" r="r" t="t"/>
              <a:pathLst>
                <a:path extrusionOk="0" h="7387" w="9633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699179" y="1209969"/>
              <a:ext cx="123709" cy="177201"/>
            </a:xfrm>
            <a:custGeom>
              <a:rect b="b" l="l" r="r" t="t"/>
              <a:pathLst>
                <a:path extrusionOk="0" h="6357" w="4438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712197" y="4225053"/>
              <a:ext cx="104169" cy="225035"/>
            </a:xfrm>
            <a:custGeom>
              <a:rect b="b" l="l" r="r" t="t"/>
              <a:pathLst>
                <a:path extrusionOk="0" h="8073" w="3737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5165040" y="4185079"/>
              <a:ext cx="156239" cy="231558"/>
            </a:xfrm>
            <a:custGeom>
              <a:rect b="b" l="l" r="r" t="t"/>
              <a:pathLst>
                <a:path extrusionOk="0" h="8307" w="5605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5091727" y="4368948"/>
              <a:ext cx="273259" cy="167807"/>
            </a:xfrm>
            <a:custGeom>
              <a:rect b="b" l="l" r="r" t="t"/>
              <a:pathLst>
                <a:path extrusionOk="0" h="6020" w="9803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550405" y="4438749"/>
              <a:ext cx="295726" cy="109911"/>
            </a:xfrm>
            <a:custGeom>
              <a:rect b="b" l="l" r="r" t="t"/>
              <a:pathLst>
                <a:path extrusionOk="0" h="3943" w="10609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712197" y="4225053"/>
              <a:ext cx="101381" cy="115319"/>
            </a:xfrm>
            <a:custGeom>
              <a:rect b="b" l="l" r="r" t="t"/>
              <a:pathLst>
                <a:path extrusionOk="0" h="4137" w="3637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5165040" y="4185079"/>
              <a:ext cx="127417" cy="125549"/>
            </a:xfrm>
            <a:custGeom>
              <a:rect b="b" l="l" r="r" t="t"/>
              <a:pathLst>
                <a:path extrusionOk="0" h="4504" w="4571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553192" y="1646784"/>
              <a:ext cx="557918" cy="615341"/>
            </a:xfrm>
            <a:custGeom>
              <a:rect b="b" l="l" r="r" t="t"/>
              <a:pathLst>
                <a:path extrusionOk="0" h="22075" w="20015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701966" y="1448475"/>
              <a:ext cx="240868" cy="259461"/>
            </a:xfrm>
            <a:custGeom>
              <a:rect b="b" l="l" r="r" t="t"/>
              <a:pathLst>
                <a:path extrusionOk="0" h="9308" w="8641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815421" y="1486609"/>
              <a:ext cx="67904" cy="87444"/>
            </a:xfrm>
            <a:custGeom>
              <a:rect b="b" l="l" r="r" t="t"/>
              <a:pathLst>
                <a:path extrusionOk="0" h="3137" w="2436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4685241" y="1181368"/>
              <a:ext cx="314681" cy="365330"/>
            </a:xfrm>
            <a:custGeom>
              <a:rect b="b" l="l" r="r" t="t"/>
              <a:pathLst>
                <a:path extrusionOk="0" h="13106" w="11289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4909335" y="1135513"/>
              <a:ext cx="177898" cy="172686"/>
            </a:xfrm>
            <a:custGeom>
              <a:rect b="b" l="l" r="r" t="t"/>
              <a:pathLst>
                <a:path extrusionOk="0" h="6195" w="6382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806110" y="1141757"/>
              <a:ext cx="255753" cy="248896"/>
            </a:xfrm>
            <a:custGeom>
              <a:rect b="b" l="l" r="r" t="t"/>
              <a:pathLst>
                <a:path extrusionOk="0" h="8929" w="9175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568998" y="2262117"/>
              <a:ext cx="366389" cy="2055893"/>
            </a:xfrm>
            <a:custGeom>
              <a:rect b="b" l="l" r="r" t="t"/>
              <a:pathLst>
                <a:path extrusionOk="0" h="73754" w="13144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672223" y="4267814"/>
              <a:ext cx="172964" cy="54914"/>
            </a:xfrm>
            <a:custGeom>
              <a:rect b="b" l="l" r="r" t="t"/>
              <a:pathLst>
                <a:path extrusionOk="0" h="1970" w="6205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718719" y="2401830"/>
              <a:ext cx="182275" cy="729712"/>
            </a:xfrm>
            <a:custGeom>
              <a:rect b="b" l="l" r="r" t="t"/>
              <a:pathLst>
                <a:path extrusionOk="0" h="26178" w="6539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4750331" y="2261197"/>
              <a:ext cx="550475" cy="2030777"/>
            </a:xfrm>
            <a:custGeom>
              <a:rect b="b" l="l" r="r" t="t"/>
              <a:pathLst>
                <a:path extrusionOk="0" h="72853" w="19748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5129694" y="4217610"/>
              <a:ext cx="190665" cy="82789"/>
            </a:xfrm>
            <a:custGeom>
              <a:rect b="b" l="l" r="r" t="t"/>
              <a:pathLst>
                <a:path extrusionOk="0" h="2970" w="684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4809846" y="1331229"/>
              <a:ext cx="21408" cy="28126"/>
            </a:xfrm>
            <a:custGeom>
              <a:rect b="b" l="l" r="r" t="t"/>
              <a:pathLst>
                <a:path extrusionOk="0" h="1009" w="768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4723347" y="1315424"/>
              <a:ext cx="20488" cy="28126"/>
            </a:xfrm>
            <a:custGeom>
              <a:rect b="b" l="l" r="r" t="t"/>
              <a:pathLst>
                <a:path extrusionOk="0" h="1009" w="735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720559" y="1308064"/>
              <a:ext cx="17701" cy="10397"/>
            </a:xfrm>
            <a:custGeom>
              <a:rect b="b" l="l" r="r" t="t"/>
              <a:pathLst>
                <a:path extrusionOk="0" h="373" w="635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727082" y="1348066"/>
              <a:ext cx="36293" cy="55025"/>
            </a:xfrm>
            <a:custGeom>
              <a:rect b="b" l="l" r="r" t="t"/>
              <a:pathLst>
                <a:path extrusionOk="0" h="1974" w="1302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773579" y="1418035"/>
              <a:ext cx="61381" cy="21185"/>
            </a:xfrm>
            <a:custGeom>
              <a:rect b="b" l="l" r="r" t="t"/>
              <a:pathLst>
                <a:path extrusionOk="0" h="760" w="2202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4921210" y="1361670"/>
              <a:ext cx="89507" cy="83095"/>
            </a:xfrm>
            <a:custGeom>
              <a:rect b="b" l="l" r="r" t="t"/>
              <a:pathLst>
                <a:path extrusionOk="0" h="2981" w="3211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4827491" y="1288300"/>
              <a:ext cx="40029" cy="31889"/>
            </a:xfrm>
            <a:custGeom>
              <a:rect b="b" l="l" r="r" t="t"/>
              <a:pathLst>
                <a:path extrusionOk="0" h="1144" w="1436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4705701" y="1261233"/>
              <a:ext cx="45576" cy="22690"/>
            </a:xfrm>
            <a:custGeom>
              <a:rect b="b" l="l" r="r" t="t"/>
              <a:pathLst>
                <a:path extrusionOk="0" h="814" w="1635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5157597" y="4404072"/>
              <a:ext cx="52098" cy="23108"/>
            </a:xfrm>
            <a:custGeom>
              <a:rect b="b" l="l" r="r" t="t"/>
              <a:pathLst>
                <a:path extrusionOk="0" h="829" w="1869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5172483" y="4376865"/>
              <a:ext cx="37213" cy="37910"/>
            </a:xfrm>
            <a:custGeom>
              <a:rect b="b" l="l" r="r" t="t"/>
              <a:pathLst>
                <a:path extrusionOk="0" h="1360" w="1335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4651762" y="4430219"/>
              <a:ext cx="60461" cy="25478"/>
            </a:xfrm>
            <a:custGeom>
              <a:rect b="b" l="l" r="r" t="t"/>
              <a:pathLst>
                <a:path extrusionOk="0" h="914" w="2169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673142" y="4408225"/>
              <a:ext cx="38161" cy="43736"/>
            </a:xfrm>
            <a:custGeom>
              <a:rect b="b" l="l" r="r" t="t"/>
              <a:pathLst>
                <a:path extrusionOk="0" h="1569" w="1369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634088" y="2235161"/>
              <a:ext cx="424035" cy="43708"/>
            </a:xfrm>
            <a:custGeom>
              <a:rect b="b" l="l" r="r" t="t"/>
              <a:pathLst>
                <a:path extrusionOk="0" h="1568" w="15212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4984655" y="2231425"/>
              <a:ext cx="23276" cy="52098"/>
            </a:xfrm>
            <a:custGeom>
              <a:rect b="b" l="l" r="r" t="t"/>
              <a:pathLst>
                <a:path extrusionOk="0" h="1869" w="835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664780" y="2231425"/>
              <a:ext cx="24196" cy="52098"/>
            </a:xfrm>
            <a:custGeom>
              <a:rect b="b" l="l" r="r" t="t"/>
              <a:pathLst>
                <a:path extrusionOk="0" h="1869" w="868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823784" y="2231425"/>
              <a:ext cx="24196" cy="52098"/>
            </a:xfrm>
            <a:custGeom>
              <a:rect b="b" l="l" r="r" t="t"/>
              <a:pathLst>
                <a:path extrusionOk="0" h="1869" w="868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4807978" y="1322950"/>
              <a:ext cx="17701" cy="10732"/>
            </a:xfrm>
            <a:custGeom>
              <a:rect b="b" l="l" r="r" t="t"/>
              <a:pathLst>
                <a:path extrusionOk="0" h="385" w="635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4524369" y="1639118"/>
              <a:ext cx="753182" cy="2219519"/>
            </a:xfrm>
            <a:custGeom>
              <a:rect b="b" l="l" r="r" t="t"/>
              <a:pathLst>
                <a:path extrusionOk="0" h="79624" w="2702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4524369" y="1639118"/>
              <a:ext cx="753182" cy="2219519"/>
            </a:xfrm>
            <a:custGeom>
              <a:rect b="b" l="l" r="r" t="t"/>
              <a:pathLst>
                <a:path extrusionOk="0" h="79624" w="2702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4900972" y="2184928"/>
              <a:ext cx="181327" cy="65283"/>
            </a:xfrm>
            <a:custGeom>
              <a:rect b="b" l="l" r="r" t="t"/>
              <a:pathLst>
                <a:path extrusionOk="0" h="2342" w="6505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065551" y="1832521"/>
              <a:ext cx="54886" cy="204603"/>
            </a:xfrm>
            <a:custGeom>
              <a:rect b="b" l="l" r="r" t="t"/>
              <a:pathLst>
                <a:path extrusionOk="0" h="7340" w="1969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4809846" y="1689546"/>
              <a:ext cx="85548" cy="2086360"/>
            </a:xfrm>
            <a:custGeom>
              <a:rect b="b" l="l" r="r" t="t"/>
              <a:pathLst>
                <a:path extrusionOk="0" h="74847" w="3069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4959372" y="2231537"/>
              <a:ext cx="132239" cy="141243"/>
            </a:xfrm>
            <a:custGeom>
              <a:rect b="b" l="l" r="r" t="t"/>
              <a:pathLst>
                <a:path extrusionOk="0" h="5067" w="4744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4513218" y="1905054"/>
              <a:ext cx="349553" cy="396187"/>
            </a:xfrm>
            <a:custGeom>
              <a:rect b="b" l="l" r="r" t="t"/>
              <a:pathLst>
                <a:path extrusionOk="0" h="14213" w="1254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4843297" y="2037102"/>
              <a:ext cx="88364" cy="118775"/>
            </a:xfrm>
            <a:custGeom>
              <a:rect b="b" l="l" r="r" t="t"/>
              <a:pathLst>
                <a:path extrusionOk="0" h="4261" w="317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4594114" y="2238868"/>
              <a:ext cx="72559" cy="133912"/>
            </a:xfrm>
            <a:custGeom>
              <a:rect b="b" l="l" r="r" t="t"/>
              <a:pathLst>
                <a:path extrusionOk="0" h="4804" w="2603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4767056" y="2029659"/>
              <a:ext cx="90231" cy="114399"/>
            </a:xfrm>
            <a:custGeom>
              <a:rect b="b" l="l" r="r" t="t"/>
              <a:pathLst>
                <a:path extrusionOk="0" h="4104" w="3237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4881431" y="1664207"/>
              <a:ext cx="390557" cy="570378"/>
            </a:xfrm>
            <a:custGeom>
              <a:rect b="b" l="l" r="r" t="t"/>
              <a:pathLst>
                <a:path extrusionOk="0" h="20462" w="14011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4881431" y="1664207"/>
              <a:ext cx="390557" cy="570378"/>
            </a:xfrm>
            <a:custGeom>
              <a:rect b="b" l="l" r="r" t="t"/>
              <a:pathLst>
                <a:path extrusionOk="0" h="20462" w="14011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4832146" y="1630728"/>
              <a:ext cx="155319" cy="163682"/>
            </a:xfrm>
            <a:custGeom>
              <a:rect b="b" l="l" r="r" t="t"/>
              <a:pathLst>
                <a:path extrusionOk="0" h="5872" w="5572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4697311" y="1635690"/>
              <a:ext cx="115347" cy="142915"/>
            </a:xfrm>
            <a:custGeom>
              <a:rect b="b" l="l" r="r" t="t"/>
              <a:pathLst>
                <a:path extrusionOk="0" h="5127" w="4138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4714064" y="1165869"/>
              <a:ext cx="190637" cy="198944"/>
            </a:xfrm>
            <a:custGeom>
              <a:rect b="b" l="l" r="r" t="t"/>
              <a:pathLst>
                <a:path extrusionOk="0" h="7137" w="6839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4765189" y="1267087"/>
              <a:ext cx="117186" cy="139570"/>
            </a:xfrm>
            <a:custGeom>
              <a:rect b="b" l="l" r="r" t="t"/>
              <a:pathLst>
                <a:path extrusionOk="0" h="5007" w="4204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4652682" y="1250556"/>
              <a:ext cx="117186" cy="140295"/>
            </a:xfrm>
            <a:custGeom>
              <a:rect b="b" l="l" r="r" t="t"/>
              <a:pathLst>
                <a:path extrusionOk="0" h="5033" w="4204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755906" y="1325515"/>
              <a:ext cx="22328" cy="11429"/>
            </a:xfrm>
            <a:custGeom>
              <a:rect b="b" l="l" r="r" t="t"/>
              <a:pathLst>
                <a:path extrusionOk="0" h="410" w="801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 del tempo</a:t>
            </a:r>
            <a:endParaRPr/>
          </a:p>
        </p:txBody>
      </p:sp>
      <p:cxnSp>
        <p:nvCxnSpPr>
          <p:cNvPr id="361" name="Google Shape;361;p27"/>
          <p:cNvCxnSpPr/>
          <p:nvPr/>
        </p:nvCxnSpPr>
        <p:spPr>
          <a:xfrm>
            <a:off x="726000" y="3020819"/>
            <a:ext cx="76920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62" name="Google Shape;362;p27"/>
          <p:cNvSpPr/>
          <p:nvPr/>
        </p:nvSpPr>
        <p:spPr>
          <a:xfrm>
            <a:off x="826295" y="2533769"/>
            <a:ext cx="974100" cy="97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2658258" y="2533769"/>
            <a:ext cx="974100" cy="97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/>
          <p:nvPr/>
        </p:nvSpPr>
        <p:spPr>
          <a:xfrm>
            <a:off x="4490221" y="2533769"/>
            <a:ext cx="974100" cy="97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6322185" y="2533769"/>
            <a:ext cx="974100" cy="97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"/>
          <p:cNvSpPr txBox="1"/>
          <p:nvPr>
            <p:ph idx="4294967295" type="subTitle"/>
          </p:nvPr>
        </p:nvSpPr>
        <p:spPr>
          <a:xfrm>
            <a:off x="2559375" y="3948967"/>
            <a:ext cx="2205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Programmazione client e server</a:t>
            </a:r>
            <a:endParaRPr sz="1400"/>
          </a:p>
        </p:txBody>
      </p:sp>
      <p:sp>
        <p:nvSpPr>
          <p:cNvPr id="367" name="Google Shape;367;p27"/>
          <p:cNvSpPr txBox="1"/>
          <p:nvPr>
            <p:ph idx="4294967295" type="subTitle"/>
          </p:nvPr>
        </p:nvSpPr>
        <p:spPr>
          <a:xfrm>
            <a:off x="2559375" y="3538525"/>
            <a:ext cx="22878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Black"/>
                <a:ea typeface="Poppins Black"/>
                <a:cs typeface="Poppins Black"/>
                <a:sym typeface="Poppins Black"/>
              </a:rPr>
              <a:t>Programmazione</a:t>
            </a:r>
            <a:endParaRPr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68" name="Google Shape;368;p27"/>
          <p:cNvSpPr txBox="1"/>
          <p:nvPr>
            <p:ph idx="4294967295" type="subTitle"/>
          </p:nvPr>
        </p:nvSpPr>
        <p:spPr>
          <a:xfrm>
            <a:off x="702840" y="1495532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Black"/>
                <a:ea typeface="Poppins Black"/>
                <a:cs typeface="Poppins Black"/>
                <a:sym typeface="Poppins Black"/>
              </a:rPr>
              <a:t>Diagrammi</a:t>
            </a:r>
            <a:endParaRPr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69" name="Google Shape;369;p27"/>
          <p:cNvSpPr txBox="1"/>
          <p:nvPr>
            <p:ph idx="4294967295" type="subTitle"/>
          </p:nvPr>
        </p:nvSpPr>
        <p:spPr>
          <a:xfrm>
            <a:off x="727415" y="1847056"/>
            <a:ext cx="2205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Creazione dei diagrammi</a:t>
            </a:r>
            <a:endParaRPr sz="1400"/>
          </a:p>
        </p:txBody>
      </p:sp>
      <p:sp>
        <p:nvSpPr>
          <p:cNvPr id="370" name="Google Shape;370;p27"/>
          <p:cNvSpPr txBox="1"/>
          <p:nvPr>
            <p:ph idx="4294967295" type="subTitle"/>
          </p:nvPr>
        </p:nvSpPr>
        <p:spPr>
          <a:xfrm>
            <a:off x="6223294" y="3538517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Black"/>
                <a:ea typeface="Poppins Black"/>
                <a:cs typeface="Poppins Black"/>
                <a:sym typeface="Poppins Black"/>
              </a:rPr>
              <a:t>Presentazione</a:t>
            </a:r>
            <a:endParaRPr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71" name="Google Shape;371;p27"/>
          <p:cNvSpPr txBox="1"/>
          <p:nvPr>
            <p:ph idx="4294967295" type="subTitle"/>
          </p:nvPr>
        </p:nvSpPr>
        <p:spPr>
          <a:xfrm>
            <a:off x="6223300" y="3890050"/>
            <a:ext cx="258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Presentazione del progetto e del prodotto finito</a:t>
            </a:r>
            <a:endParaRPr sz="1400"/>
          </a:p>
        </p:txBody>
      </p:sp>
      <p:sp>
        <p:nvSpPr>
          <p:cNvPr id="372" name="Google Shape;372;p27"/>
          <p:cNvSpPr txBox="1"/>
          <p:nvPr>
            <p:ph idx="4294967295" type="subTitle"/>
          </p:nvPr>
        </p:nvSpPr>
        <p:spPr>
          <a:xfrm>
            <a:off x="4183800" y="1495525"/>
            <a:ext cx="30498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Black"/>
                <a:ea typeface="Poppins Black"/>
                <a:cs typeface="Poppins Black"/>
                <a:sym typeface="Poppins Black"/>
              </a:rPr>
              <a:t>Documentazione e test</a:t>
            </a:r>
            <a:endParaRPr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73" name="Google Shape;373;p27"/>
          <p:cNvSpPr txBox="1"/>
          <p:nvPr>
            <p:ph idx="4294967295" type="subTitle"/>
          </p:nvPr>
        </p:nvSpPr>
        <p:spPr>
          <a:xfrm>
            <a:off x="4183800" y="1847050"/>
            <a:ext cx="290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Documentazione delle attività svolte e test del prodotto</a:t>
            </a:r>
            <a:endParaRPr sz="1400"/>
          </a:p>
        </p:txBody>
      </p:sp>
      <p:grpSp>
        <p:nvGrpSpPr>
          <p:cNvPr id="374" name="Google Shape;374;p27"/>
          <p:cNvGrpSpPr/>
          <p:nvPr/>
        </p:nvGrpSpPr>
        <p:grpSpPr>
          <a:xfrm>
            <a:off x="2908444" y="2784145"/>
            <a:ext cx="473728" cy="473349"/>
            <a:chOff x="1750184" y="2413530"/>
            <a:chExt cx="359730" cy="359441"/>
          </a:xfrm>
        </p:grpSpPr>
        <p:sp>
          <p:nvSpPr>
            <p:cNvPr id="375" name="Google Shape;375;p27"/>
            <p:cNvSpPr/>
            <p:nvPr/>
          </p:nvSpPr>
          <p:spPr>
            <a:xfrm>
              <a:off x="1824863" y="2413530"/>
              <a:ext cx="285050" cy="285312"/>
            </a:xfrm>
            <a:custGeom>
              <a:rect b="b" l="l" r="r" t="t"/>
              <a:pathLst>
                <a:path extrusionOk="0" h="10896" w="10886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1787654" y="2492294"/>
              <a:ext cx="245065" cy="246767"/>
            </a:xfrm>
            <a:custGeom>
              <a:rect b="b" l="l" r="r" t="t"/>
              <a:pathLst>
                <a:path extrusionOk="0" h="9424" w="9359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1806141" y="2613871"/>
              <a:ext cx="106442" cy="106442"/>
            </a:xfrm>
            <a:custGeom>
              <a:rect b="b" l="l" r="r" t="t"/>
              <a:pathLst>
                <a:path extrusionOk="0" h="4065" w="4065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923790" y="2515075"/>
              <a:ext cx="52972" cy="46321"/>
            </a:xfrm>
            <a:custGeom>
              <a:rect b="b" l="l" r="r" t="t"/>
              <a:pathLst>
                <a:path extrusionOk="0" h="1769" w="2023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944215" y="2537882"/>
              <a:ext cx="55277" cy="46766"/>
            </a:xfrm>
            <a:custGeom>
              <a:rect b="b" l="l" r="r" t="t"/>
              <a:pathLst>
                <a:path extrusionOk="0" h="1786" w="2111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968252" y="2560611"/>
              <a:ext cx="53993" cy="46243"/>
            </a:xfrm>
            <a:custGeom>
              <a:rect b="b" l="l" r="r" t="t"/>
              <a:pathLst>
                <a:path extrusionOk="0" h="1766" w="2062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792630" y="2614945"/>
              <a:ext cx="116707" cy="115869"/>
            </a:xfrm>
            <a:custGeom>
              <a:rect b="b" l="l" r="r" t="t"/>
              <a:pathLst>
                <a:path extrusionOk="0" h="4425" w="4457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750184" y="2637621"/>
              <a:ext cx="135900" cy="135350"/>
            </a:xfrm>
            <a:custGeom>
              <a:rect b="b" l="l" r="r" t="t"/>
              <a:pathLst>
                <a:path extrusionOk="0" h="5169" w="519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750184" y="2665586"/>
              <a:ext cx="107673" cy="107385"/>
            </a:xfrm>
            <a:custGeom>
              <a:rect b="b" l="l" r="r" t="t"/>
              <a:pathLst>
                <a:path extrusionOk="0" h="4101" w="4112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27"/>
          <p:cNvGrpSpPr/>
          <p:nvPr/>
        </p:nvGrpSpPr>
        <p:grpSpPr>
          <a:xfrm flipH="1">
            <a:off x="6569440" y="2839870"/>
            <a:ext cx="479589" cy="361451"/>
            <a:chOff x="4870671" y="2017200"/>
            <a:chExt cx="364180" cy="274471"/>
          </a:xfrm>
        </p:grpSpPr>
        <p:sp>
          <p:nvSpPr>
            <p:cNvPr id="385" name="Google Shape;385;p27"/>
            <p:cNvSpPr/>
            <p:nvPr/>
          </p:nvSpPr>
          <p:spPr>
            <a:xfrm>
              <a:off x="5143151" y="2097294"/>
              <a:ext cx="91700" cy="115044"/>
            </a:xfrm>
            <a:custGeom>
              <a:rect b="b" l="l" r="r" t="t"/>
              <a:pathLst>
                <a:path extrusionOk="0" h="4391" w="3500">
                  <a:moveTo>
                    <a:pt x="1" y="1"/>
                  </a:moveTo>
                  <a:lnTo>
                    <a:pt x="1" y="4391"/>
                  </a:lnTo>
                  <a:cubicBezTo>
                    <a:pt x="1" y="4391"/>
                    <a:pt x="1457" y="3070"/>
                    <a:pt x="2833" y="3070"/>
                  </a:cubicBezTo>
                  <a:cubicBezTo>
                    <a:pt x="2922" y="3070"/>
                    <a:pt x="3009" y="3076"/>
                    <a:pt x="3097" y="3087"/>
                  </a:cubicBezTo>
                  <a:cubicBezTo>
                    <a:pt x="3113" y="3089"/>
                    <a:pt x="3129" y="3091"/>
                    <a:pt x="3145" y="3091"/>
                  </a:cubicBezTo>
                  <a:cubicBezTo>
                    <a:pt x="3336" y="3091"/>
                    <a:pt x="3499" y="2936"/>
                    <a:pt x="3499" y="2733"/>
                  </a:cubicBezTo>
                  <a:lnTo>
                    <a:pt x="3499" y="1659"/>
                  </a:lnTo>
                  <a:cubicBezTo>
                    <a:pt x="3499" y="1456"/>
                    <a:pt x="3336" y="1301"/>
                    <a:pt x="3145" y="1301"/>
                  </a:cubicBezTo>
                  <a:cubicBezTo>
                    <a:pt x="3129" y="1301"/>
                    <a:pt x="3113" y="1302"/>
                    <a:pt x="3097" y="1304"/>
                  </a:cubicBezTo>
                  <a:cubicBezTo>
                    <a:pt x="3009" y="1316"/>
                    <a:pt x="2922" y="1321"/>
                    <a:pt x="2833" y="1321"/>
                  </a:cubicBezTo>
                  <a:cubicBezTo>
                    <a:pt x="1457" y="132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4870671" y="2017200"/>
              <a:ext cx="290584" cy="274471"/>
            </a:xfrm>
            <a:custGeom>
              <a:rect b="b" l="l" r="r" t="t"/>
              <a:pathLst>
                <a:path extrusionOk="0" h="10476" w="11091">
                  <a:moveTo>
                    <a:pt x="5694" y="0"/>
                  </a:moveTo>
                  <a:cubicBezTo>
                    <a:pt x="5474" y="0"/>
                    <a:pt x="5253" y="10"/>
                    <a:pt x="5042" y="38"/>
                  </a:cubicBezTo>
                  <a:cubicBezTo>
                    <a:pt x="4793" y="48"/>
                    <a:pt x="4553" y="96"/>
                    <a:pt x="4323" y="182"/>
                  </a:cubicBezTo>
                  <a:cubicBezTo>
                    <a:pt x="1649" y="901"/>
                    <a:pt x="0" y="3566"/>
                    <a:pt x="547" y="6269"/>
                  </a:cubicBezTo>
                  <a:cubicBezTo>
                    <a:pt x="1038" y="8741"/>
                    <a:pt x="3212" y="10475"/>
                    <a:pt x="5669" y="10475"/>
                  </a:cubicBezTo>
                  <a:cubicBezTo>
                    <a:pt x="5899" y="10475"/>
                    <a:pt x="6131" y="10460"/>
                    <a:pt x="6365" y="10429"/>
                  </a:cubicBezTo>
                  <a:cubicBezTo>
                    <a:pt x="9107" y="10074"/>
                    <a:pt x="11091" y="7659"/>
                    <a:pt x="10918" y="4898"/>
                  </a:cubicBezTo>
                  <a:cubicBezTo>
                    <a:pt x="10736" y="2147"/>
                    <a:pt x="8455" y="0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4873946" y="2075024"/>
              <a:ext cx="73858" cy="159427"/>
            </a:xfrm>
            <a:custGeom>
              <a:rect b="b" l="l" r="r" t="t"/>
              <a:pathLst>
                <a:path extrusionOk="0" h="6085" w="2819">
                  <a:moveTo>
                    <a:pt x="1342" y="0"/>
                  </a:moveTo>
                  <a:cubicBezTo>
                    <a:pt x="1325" y="0"/>
                    <a:pt x="1308" y="2"/>
                    <a:pt x="1294" y="7"/>
                  </a:cubicBezTo>
                  <a:cubicBezTo>
                    <a:pt x="0" y="1829"/>
                    <a:pt x="0" y="4263"/>
                    <a:pt x="1294" y="6084"/>
                  </a:cubicBezTo>
                  <a:lnTo>
                    <a:pt x="1390" y="6084"/>
                  </a:lnTo>
                  <a:cubicBezTo>
                    <a:pt x="1572" y="6084"/>
                    <a:pt x="1812" y="5883"/>
                    <a:pt x="2003" y="5691"/>
                  </a:cubicBezTo>
                  <a:cubicBezTo>
                    <a:pt x="2291" y="5394"/>
                    <a:pt x="2502" y="5020"/>
                    <a:pt x="2598" y="4618"/>
                  </a:cubicBezTo>
                  <a:cubicBezTo>
                    <a:pt x="2607" y="4589"/>
                    <a:pt x="2617" y="4589"/>
                    <a:pt x="2617" y="4589"/>
                  </a:cubicBezTo>
                  <a:cubicBezTo>
                    <a:pt x="2751" y="4091"/>
                    <a:pt x="2818" y="3573"/>
                    <a:pt x="2818" y="3055"/>
                  </a:cubicBezTo>
                  <a:cubicBezTo>
                    <a:pt x="2818" y="1397"/>
                    <a:pt x="2176" y="17"/>
                    <a:pt x="1390" y="7"/>
                  </a:cubicBezTo>
                  <a:cubicBezTo>
                    <a:pt x="1376" y="2"/>
                    <a:pt x="1359" y="0"/>
                    <a:pt x="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4904312" y="2074945"/>
              <a:ext cx="43492" cy="159244"/>
            </a:xfrm>
            <a:custGeom>
              <a:rect b="b" l="l" r="r" t="t"/>
              <a:pathLst>
                <a:path extrusionOk="0" h="6078" w="1660">
                  <a:moveTo>
                    <a:pt x="125" y="1"/>
                  </a:moveTo>
                  <a:cubicBezTo>
                    <a:pt x="97" y="39"/>
                    <a:pt x="58" y="87"/>
                    <a:pt x="30" y="135"/>
                  </a:cubicBezTo>
                  <a:cubicBezTo>
                    <a:pt x="605" y="547"/>
                    <a:pt x="1026" y="1697"/>
                    <a:pt x="1017" y="3030"/>
                  </a:cubicBezTo>
                  <a:cubicBezTo>
                    <a:pt x="1017" y="3547"/>
                    <a:pt x="950" y="4065"/>
                    <a:pt x="825" y="4573"/>
                  </a:cubicBezTo>
                  <a:cubicBezTo>
                    <a:pt x="816" y="4582"/>
                    <a:pt x="816" y="4602"/>
                    <a:pt x="806" y="4611"/>
                  </a:cubicBezTo>
                  <a:cubicBezTo>
                    <a:pt x="710" y="5023"/>
                    <a:pt x="499" y="5397"/>
                    <a:pt x="212" y="5694"/>
                  </a:cubicBezTo>
                  <a:cubicBezTo>
                    <a:pt x="145" y="5761"/>
                    <a:pt x="78" y="5819"/>
                    <a:pt x="1" y="5886"/>
                  </a:cubicBezTo>
                  <a:cubicBezTo>
                    <a:pt x="39" y="5944"/>
                    <a:pt x="87" y="6011"/>
                    <a:pt x="135" y="6078"/>
                  </a:cubicBezTo>
                  <a:lnTo>
                    <a:pt x="231" y="6078"/>
                  </a:lnTo>
                  <a:cubicBezTo>
                    <a:pt x="413" y="6078"/>
                    <a:pt x="653" y="5877"/>
                    <a:pt x="844" y="5685"/>
                  </a:cubicBezTo>
                  <a:cubicBezTo>
                    <a:pt x="1132" y="5388"/>
                    <a:pt x="1343" y="5014"/>
                    <a:pt x="1439" y="4602"/>
                  </a:cubicBezTo>
                  <a:cubicBezTo>
                    <a:pt x="1448" y="4592"/>
                    <a:pt x="1448" y="4573"/>
                    <a:pt x="1448" y="4563"/>
                  </a:cubicBezTo>
                  <a:cubicBezTo>
                    <a:pt x="1582" y="4065"/>
                    <a:pt x="1650" y="3547"/>
                    <a:pt x="1650" y="3030"/>
                  </a:cubicBezTo>
                  <a:cubicBezTo>
                    <a:pt x="1659" y="1391"/>
                    <a:pt x="1017" y="10"/>
                    <a:pt x="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4877693" y="2119407"/>
              <a:ext cx="36706" cy="70583"/>
            </a:xfrm>
            <a:custGeom>
              <a:rect b="b" l="l" r="r" t="t"/>
              <a:pathLst>
                <a:path extrusionOk="0" h="2694" w="1401">
                  <a:moveTo>
                    <a:pt x="701" y="0"/>
                  </a:moveTo>
                  <a:cubicBezTo>
                    <a:pt x="308" y="0"/>
                    <a:pt x="1" y="595"/>
                    <a:pt x="1" y="1342"/>
                  </a:cubicBezTo>
                  <a:cubicBezTo>
                    <a:pt x="1" y="2099"/>
                    <a:pt x="308" y="2694"/>
                    <a:pt x="701" y="2694"/>
                  </a:cubicBezTo>
                  <a:cubicBezTo>
                    <a:pt x="1084" y="2694"/>
                    <a:pt x="1400" y="2090"/>
                    <a:pt x="1400" y="1342"/>
                  </a:cubicBezTo>
                  <a:cubicBezTo>
                    <a:pt x="1400" y="604"/>
                    <a:pt x="1084" y="0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7"/>
          <p:cNvGrpSpPr/>
          <p:nvPr/>
        </p:nvGrpSpPr>
        <p:grpSpPr>
          <a:xfrm>
            <a:off x="4749632" y="2793180"/>
            <a:ext cx="455278" cy="455278"/>
            <a:chOff x="5873617" y="2309901"/>
            <a:chExt cx="345720" cy="345720"/>
          </a:xfrm>
        </p:grpSpPr>
        <p:sp>
          <p:nvSpPr>
            <p:cNvPr id="391" name="Google Shape;391;p27"/>
            <p:cNvSpPr/>
            <p:nvPr/>
          </p:nvSpPr>
          <p:spPr>
            <a:xfrm>
              <a:off x="5873617" y="2309901"/>
              <a:ext cx="345720" cy="345720"/>
            </a:xfrm>
            <a:custGeom>
              <a:rect b="b" l="l" r="r" t="t"/>
              <a:pathLst>
                <a:path extrusionOk="0" h="13159" w="13159">
                  <a:moveTo>
                    <a:pt x="6583" y="1"/>
                  </a:moveTo>
                  <a:cubicBezTo>
                    <a:pt x="2949" y="1"/>
                    <a:pt x="1" y="2942"/>
                    <a:pt x="1" y="6576"/>
                  </a:cubicBezTo>
                  <a:cubicBezTo>
                    <a:pt x="1" y="10211"/>
                    <a:pt x="2949" y="13159"/>
                    <a:pt x="6583" y="13159"/>
                  </a:cubicBezTo>
                  <a:cubicBezTo>
                    <a:pt x="10218" y="13159"/>
                    <a:pt x="13159" y="10211"/>
                    <a:pt x="13159" y="6576"/>
                  </a:cubicBezTo>
                  <a:cubicBezTo>
                    <a:pt x="13159" y="2942"/>
                    <a:pt x="10218" y="1"/>
                    <a:pt x="6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5899496" y="2335779"/>
              <a:ext cx="293963" cy="293963"/>
            </a:xfrm>
            <a:custGeom>
              <a:rect b="b" l="l" r="r" t="t"/>
              <a:pathLst>
                <a:path extrusionOk="0" h="11189" w="11189">
                  <a:moveTo>
                    <a:pt x="5598" y="1"/>
                  </a:moveTo>
                  <a:cubicBezTo>
                    <a:pt x="2505" y="1"/>
                    <a:pt x="1" y="2504"/>
                    <a:pt x="1" y="5591"/>
                  </a:cubicBezTo>
                  <a:cubicBezTo>
                    <a:pt x="1" y="8685"/>
                    <a:pt x="2505" y="11189"/>
                    <a:pt x="5598" y="11189"/>
                  </a:cubicBezTo>
                  <a:cubicBezTo>
                    <a:pt x="8685" y="11189"/>
                    <a:pt x="11189" y="8685"/>
                    <a:pt x="11189" y="5591"/>
                  </a:cubicBezTo>
                  <a:cubicBezTo>
                    <a:pt x="11189" y="2504"/>
                    <a:pt x="8685" y="1"/>
                    <a:pt x="5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6041288" y="2356088"/>
              <a:ext cx="10404" cy="131888"/>
            </a:xfrm>
            <a:custGeom>
              <a:rect b="b" l="l" r="r" t="t"/>
              <a:pathLst>
                <a:path extrusionOk="0" h="5020" w="396">
                  <a:moveTo>
                    <a:pt x="198" y="1"/>
                  </a:moveTo>
                  <a:cubicBezTo>
                    <a:pt x="99" y="1"/>
                    <a:pt x="0" y="67"/>
                    <a:pt x="0" y="199"/>
                  </a:cubicBezTo>
                  <a:lnTo>
                    <a:pt x="0" y="4818"/>
                  </a:lnTo>
                  <a:cubicBezTo>
                    <a:pt x="0" y="4929"/>
                    <a:pt x="90" y="5019"/>
                    <a:pt x="201" y="5019"/>
                  </a:cubicBezTo>
                  <a:cubicBezTo>
                    <a:pt x="305" y="5019"/>
                    <a:pt x="395" y="4929"/>
                    <a:pt x="395" y="4818"/>
                  </a:cubicBezTo>
                  <a:lnTo>
                    <a:pt x="395" y="199"/>
                  </a:lnTo>
                  <a:cubicBezTo>
                    <a:pt x="395" y="67"/>
                    <a:pt x="297" y="1"/>
                    <a:pt x="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6039449" y="2477546"/>
              <a:ext cx="135435" cy="10430"/>
            </a:xfrm>
            <a:custGeom>
              <a:rect b="b" l="l" r="r" t="t"/>
              <a:pathLst>
                <a:path extrusionOk="0" h="397" w="5155">
                  <a:moveTo>
                    <a:pt x="271" y="1"/>
                  </a:moveTo>
                  <a:cubicBezTo>
                    <a:pt x="1" y="1"/>
                    <a:pt x="1" y="396"/>
                    <a:pt x="271" y="396"/>
                  </a:cubicBezTo>
                  <a:lnTo>
                    <a:pt x="4891" y="396"/>
                  </a:lnTo>
                  <a:cubicBezTo>
                    <a:pt x="5154" y="396"/>
                    <a:pt x="5154" y="1"/>
                    <a:pt x="4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5918097" y="2477546"/>
              <a:ext cx="21333" cy="10430"/>
            </a:xfrm>
            <a:custGeom>
              <a:rect b="b" l="l" r="r" t="t"/>
              <a:pathLst>
                <a:path extrusionOk="0" h="397" w="812">
                  <a:moveTo>
                    <a:pt x="264" y="1"/>
                  </a:moveTo>
                  <a:cubicBezTo>
                    <a:pt x="0" y="1"/>
                    <a:pt x="0" y="396"/>
                    <a:pt x="264" y="396"/>
                  </a:cubicBezTo>
                  <a:lnTo>
                    <a:pt x="548" y="396"/>
                  </a:lnTo>
                  <a:cubicBezTo>
                    <a:pt x="812" y="396"/>
                    <a:pt x="812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6041288" y="2591542"/>
              <a:ext cx="10404" cy="17970"/>
            </a:xfrm>
            <a:custGeom>
              <a:rect b="b" l="l" r="r" t="t"/>
              <a:pathLst>
                <a:path extrusionOk="0" h="684" w="396">
                  <a:moveTo>
                    <a:pt x="198" y="0"/>
                  </a:moveTo>
                  <a:cubicBezTo>
                    <a:pt x="99" y="0"/>
                    <a:pt x="0" y="66"/>
                    <a:pt x="0" y="198"/>
                  </a:cubicBezTo>
                  <a:lnTo>
                    <a:pt x="0" y="483"/>
                  </a:lnTo>
                  <a:cubicBezTo>
                    <a:pt x="0" y="594"/>
                    <a:pt x="90" y="684"/>
                    <a:pt x="201" y="684"/>
                  </a:cubicBezTo>
                  <a:cubicBezTo>
                    <a:pt x="305" y="684"/>
                    <a:pt x="395" y="594"/>
                    <a:pt x="395" y="483"/>
                  </a:cubicBezTo>
                  <a:lnTo>
                    <a:pt x="395" y="198"/>
                  </a:lnTo>
                  <a:cubicBezTo>
                    <a:pt x="395" y="66"/>
                    <a:pt x="297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5953144" y="2391556"/>
              <a:ext cx="19836" cy="15869"/>
            </a:xfrm>
            <a:custGeom>
              <a:rect b="b" l="l" r="r" t="t"/>
              <a:pathLst>
                <a:path extrusionOk="0" h="604" w="755">
                  <a:moveTo>
                    <a:pt x="285" y="0"/>
                  </a:moveTo>
                  <a:cubicBezTo>
                    <a:pt x="133" y="0"/>
                    <a:pt x="0" y="196"/>
                    <a:pt x="144" y="340"/>
                  </a:cubicBezTo>
                  <a:lnTo>
                    <a:pt x="345" y="541"/>
                  </a:lnTo>
                  <a:cubicBezTo>
                    <a:pt x="379" y="583"/>
                    <a:pt x="435" y="603"/>
                    <a:pt x="484" y="603"/>
                  </a:cubicBezTo>
                  <a:cubicBezTo>
                    <a:pt x="664" y="603"/>
                    <a:pt x="754" y="388"/>
                    <a:pt x="629" y="264"/>
                  </a:cubicBezTo>
                  <a:lnTo>
                    <a:pt x="421" y="62"/>
                  </a:lnTo>
                  <a:cubicBezTo>
                    <a:pt x="379" y="19"/>
                    <a:pt x="331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6119686" y="2557939"/>
              <a:ext cx="19652" cy="15869"/>
            </a:xfrm>
            <a:custGeom>
              <a:rect b="b" l="l" r="r" t="t"/>
              <a:pathLst>
                <a:path extrusionOk="0" h="604" w="748">
                  <a:moveTo>
                    <a:pt x="285" y="1"/>
                  </a:moveTo>
                  <a:cubicBezTo>
                    <a:pt x="131" y="1"/>
                    <a:pt x="0" y="202"/>
                    <a:pt x="144" y="347"/>
                  </a:cubicBezTo>
                  <a:lnTo>
                    <a:pt x="345" y="548"/>
                  </a:lnTo>
                  <a:cubicBezTo>
                    <a:pt x="380" y="582"/>
                    <a:pt x="429" y="603"/>
                    <a:pt x="484" y="603"/>
                  </a:cubicBezTo>
                  <a:cubicBezTo>
                    <a:pt x="658" y="603"/>
                    <a:pt x="748" y="388"/>
                    <a:pt x="623" y="263"/>
                  </a:cubicBezTo>
                  <a:lnTo>
                    <a:pt x="422" y="62"/>
                  </a:lnTo>
                  <a:cubicBezTo>
                    <a:pt x="379" y="19"/>
                    <a:pt x="331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6120185" y="2391556"/>
              <a:ext cx="19652" cy="15869"/>
            </a:xfrm>
            <a:custGeom>
              <a:rect b="b" l="l" r="r" t="t"/>
              <a:pathLst>
                <a:path extrusionOk="0" h="604" w="748">
                  <a:moveTo>
                    <a:pt x="466" y="0"/>
                  </a:moveTo>
                  <a:cubicBezTo>
                    <a:pt x="419" y="0"/>
                    <a:pt x="370" y="19"/>
                    <a:pt x="326" y="62"/>
                  </a:cubicBezTo>
                  <a:lnTo>
                    <a:pt x="125" y="264"/>
                  </a:lnTo>
                  <a:cubicBezTo>
                    <a:pt x="0" y="388"/>
                    <a:pt x="84" y="603"/>
                    <a:pt x="264" y="603"/>
                  </a:cubicBezTo>
                  <a:cubicBezTo>
                    <a:pt x="313" y="603"/>
                    <a:pt x="368" y="583"/>
                    <a:pt x="403" y="541"/>
                  </a:cubicBezTo>
                  <a:lnTo>
                    <a:pt x="604" y="340"/>
                  </a:lnTo>
                  <a:cubicBezTo>
                    <a:pt x="747" y="196"/>
                    <a:pt x="618" y="0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5953617" y="2557939"/>
              <a:ext cx="19862" cy="15869"/>
            </a:xfrm>
            <a:custGeom>
              <a:rect b="b" l="l" r="r" t="t"/>
              <a:pathLst>
                <a:path extrusionOk="0" h="604" w="756">
                  <a:moveTo>
                    <a:pt x="465" y="1"/>
                  </a:moveTo>
                  <a:cubicBezTo>
                    <a:pt x="418" y="1"/>
                    <a:pt x="370" y="19"/>
                    <a:pt x="327" y="62"/>
                  </a:cubicBezTo>
                  <a:lnTo>
                    <a:pt x="126" y="263"/>
                  </a:lnTo>
                  <a:cubicBezTo>
                    <a:pt x="1" y="388"/>
                    <a:pt x="91" y="603"/>
                    <a:pt x="264" y="603"/>
                  </a:cubicBezTo>
                  <a:cubicBezTo>
                    <a:pt x="320" y="603"/>
                    <a:pt x="368" y="582"/>
                    <a:pt x="403" y="548"/>
                  </a:cubicBezTo>
                  <a:lnTo>
                    <a:pt x="611" y="347"/>
                  </a:lnTo>
                  <a:cubicBezTo>
                    <a:pt x="755" y="202"/>
                    <a:pt x="620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5927056" y="2429887"/>
              <a:ext cx="21859" cy="13425"/>
            </a:xfrm>
            <a:custGeom>
              <a:rect b="b" l="l" r="r" t="t"/>
              <a:pathLst>
                <a:path extrusionOk="0" h="511" w="832">
                  <a:moveTo>
                    <a:pt x="289" y="0"/>
                  </a:moveTo>
                  <a:cubicBezTo>
                    <a:pt x="98" y="0"/>
                    <a:pt x="1" y="295"/>
                    <a:pt x="214" y="386"/>
                  </a:cubicBezTo>
                  <a:lnTo>
                    <a:pt x="478" y="497"/>
                  </a:lnTo>
                  <a:cubicBezTo>
                    <a:pt x="499" y="504"/>
                    <a:pt x="526" y="511"/>
                    <a:pt x="554" y="511"/>
                  </a:cubicBezTo>
                  <a:cubicBezTo>
                    <a:pt x="769" y="511"/>
                    <a:pt x="831" y="213"/>
                    <a:pt x="630" y="129"/>
                  </a:cubicBezTo>
                  <a:lnTo>
                    <a:pt x="374" y="18"/>
                  </a:lnTo>
                  <a:cubicBezTo>
                    <a:pt x="344" y="6"/>
                    <a:pt x="316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6143751" y="2522077"/>
              <a:ext cx="21832" cy="13452"/>
            </a:xfrm>
            <a:custGeom>
              <a:rect b="b" l="l" r="r" t="t"/>
              <a:pathLst>
                <a:path extrusionOk="0" h="512" w="831">
                  <a:moveTo>
                    <a:pt x="287" y="0"/>
                  </a:moveTo>
                  <a:cubicBezTo>
                    <a:pt x="97" y="0"/>
                    <a:pt x="1" y="289"/>
                    <a:pt x="213" y="380"/>
                  </a:cubicBezTo>
                  <a:lnTo>
                    <a:pt x="477" y="491"/>
                  </a:lnTo>
                  <a:cubicBezTo>
                    <a:pt x="498" y="505"/>
                    <a:pt x="525" y="512"/>
                    <a:pt x="553" y="512"/>
                  </a:cubicBezTo>
                  <a:cubicBezTo>
                    <a:pt x="768" y="512"/>
                    <a:pt x="831" y="213"/>
                    <a:pt x="629" y="130"/>
                  </a:cubicBezTo>
                  <a:lnTo>
                    <a:pt x="373" y="19"/>
                  </a:lnTo>
                  <a:cubicBezTo>
                    <a:pt x="343" y="6"/>
                    <a:pt x="314" y="0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6084822" y="2365730"/>
              <a:ext cx="15816" cy="17261"/>
            </a:xfrm>
            <a:custGeom>
              <a:rect b="b" l="l" r="r" t="t"/>
              <a:pathLst>
                <a:path extrusionOk="0" h="657" w="602">
                  <a:moveTo>
                    <a:pt x="345" y="0"/>
                  </a:moveTo>
                  <a:cubicBezTo>
                    <a:pt x="275" y="0"/>
                    <a:pt x="204" y="37"/>
                    <a:pt x="167" y="123"/>
                  </a:cubicBezTo>
                  <a:lnTo>
                    <a:pt x="56" y="386"/>
                  </a:lnTo>
                  <a:cubicBezTo>
                    <a:pt x="1" y="511"/>
                    <a:pt x="98" y="657"/>
                    <a:pt x="237" y="657"/>
                  </a:cubicBezTo>
                  <a:cubicBezTo>
                    <a:pt x="320" y="657"/>
                    <a:pt x="389" y="608"/>
                    <a:pt x="424" y="539"/>
                  </a:cubicBezTo>
                  <a:lnTo>
                    <a:pt x="535" y="276"/>
                  </a:lnTo>
                  <a:cubicBezTo>
                    <a:pt x="602" y="119"/>
                    <a:pt x="473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5992632" y="2582399"/>
              <a:ext cx="15816" cy="17287"/>
            </a:xfrm>
            <a:custGeom>
              <a:rect b="b" l="l" r="r" t="t"/>
              <a:pathLst>
                <a:path extrusionOk="0" h="658" w="602">
                  <a:moveTo>
                    <a:pt x="350" y="0"/>
                  </a:moveTo>
                  <a:cubicBezTo>
                    <a:pt x="280" y="0"/>
                    <a:pt x="211" y="37"/>
                    <a:pt x="174" y="123"/>
                  </a:cubicBezTo>
                  <a:lnTo>
                    <a:pt x="56" y="387"/>
                  </a:lnTo>
                  <a:cubicBezTo>
                    <a:pt x="0" y="511"/>
                    <a:pt x="97" y="657"/>
                    <a:pt x="243" y="657"/>
                  </a:cubicBezTo>
                  <a:cubicBezTo>
                    <a:pt x="319" y="657"/>
                    <a:pt x="396" y="609"/>
                    <a:pt x="423" y="539"/>
                  </a:cubicBezTo>
                  <a:lnTo>
                    <a:pt x="534" y="276"/>
                  </a:lnTo>
                  <a:cubicBezTo>
                    <a:pt x="601" y="119"/>
                    <a:pt x="475" y="0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5994445" y="2364758"/>
              <a:ext cx="15527" cy="17524"/>
            </a:xfrm>
            <a:custGeom>
              <a:rect b="b" l="l" r="r" t="t"/>
              <a:pathLst>
                <a:path extrusionOk="0" h="667" w="591">
                  <a:moveTo>
                    <a:pt x="255" y="1"/>
                  </a:moveTo>
                  <a:cubicBezTo>
                    <a:pt x="129" y="1"/>
                    <a:pt x="1" y="118"/>
                    <a:pt x="63" y="278"/>
                  </a:cubicBezTo>
                  <a:lnTo>
                    <a:pt x="174" y="541"/>
                  </a:lnTo>
                  <a:cubicBezTo>
                    <a:pt x="202" y="611"/>
                    <a:pt x="271" y="659"/>
                    <a:pt x="354" y="666"/>
                  </a:cubicBezTo>
                  <a:cubicBezTo>
                    <a:pt x="493" y="666"/>
                    <a:pt x="590" y="521"/>
                    <a:pt x="542" y="389"/>
                  </a:cubicBezTo>
                  <a:lnTo>
                    <a:pt x="431" y="125"/>
                  </a:lnTo>
                  <a:cubicBezTo>
                    <a:pt x="396" y="38"/>
                    <a:pt x="326" y="1"/>
                    <a:pt x="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6082641" y="2583161"/>
              <a:ext cx="15527" cy="17419"/>
            </a:xfrm>
            <a:custGeom>
              <a:rect b="b" l="l" r="r" t="t"/>
              <a:pathLst>
                <a:path extrusionOk="0" h="663" w="591">
                  <a:moveTo>
                    <a:pt x="254" y="1"/>
                  </a:moveTo>
                  <a:cubicBezTo>
                    <a:pt x="129" y="1"/>
                    <a:pt x="1" y="119"/>
                    <a:pt x="63" y="274"/>
                  </a:cubicBezTo>
                  <a:lnTo>
                    <a:pt x="174" y="538"/>
                  </a:lnTo>
                  <a:cubicBezTo>
                    <a:pt x="202" y="614"/>
                    <a:pt x="271" y="663"/>
                    <a:pt x="354" y="663"/>
                  </a:cubicBezTo>
                  <a:cubicBezTo>
                    <a:pt x="493" y="663"/>
                    <a:pt x="590" y="524"/>
                    <a:pt x="542" y="392"/>
                  </a:cubicBezTo>
                  <a:lnTo>
                    <a:pt x="431" y="129"/>
                  </a:lnTo>
                  <a:cubicBezTo>
                    <a:pt x="396" y="39"/>
                    <a:pt x="325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6144776" y="2431936"/>
              <a:ext cx="22069" cy="13399"/>
            </a:xfrm>
            <a:custGeom>
              <a:rect b="b" l="l" r="r" t="t"/>
              <a:pathLst>
                <a:path extrusionOk="0" h="510" w="840">
                  <a:moveTo>
                    <a:pt x="552" y="1"/>
                  </a:moveTo>
                  <a:cubicBezTo>
                    <a:pt x="527" y="1"/>
                    <a:pt x="500" y="6"/>
                    <a:pt x="473" y="17"/>
                  </a:cubicBezTo>
                  <a:lnTo>
                    <a:pt x="209" y="128"/>
                  </a:lnTo>
                  <a:cubicBezTo>
                    <a:pt x="1" y="204"/>
                    <a:pt x="63" y="509"/>
                    <a:pt x="285" y="509"/>
                  </a:cubicBezTo>
                  <a:cubicBezTo>
                    <a:pt x="306" y="509"/>
                    <a:pt x="334" y="502"/>
                    <a:pt x="355" y="495"/>
                  </a:cubicBezTo>
                  <a:lnTo>
                    <a:pt x="618" y="384"/>
                  </a:lnTo>
                  <a:cubicBezTo>
                    <a:pt x="839" y="298"/>
                    <a:pt x="745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5926530" y="2520081"/>
              <a:ext cx="21964" cy="13268"/>
            </a:xfrm>
            <a:custGeom>
              <a:rect b="b" l="l" r="r" t="t"/>
              <a:pathLst>
                <a:path extrusionOk="0" h="505" w="836">
                  <a:moveTo>
                    <a:pt x="553" y="1"/>
                  </a:moveTo>
                  <a:cubicBezTo>
                    <a:pt x="527" y="1"/>
                    <a:pt x="499" y="6"/>
                    <a:pt x="470" y="19"/>
                  </a:cubicBezTo>
                  <a:lnTo>
                    <a:pt x="206" y="123"/>
                  </a:lnTo>
                  <a:cubicBezTo>
                    <a:pt x="1" y="205"/>
                    <a:pt x="59" y="504"/>
                    <a:pt x="275" y="504"/>
                  </a:cubicBezTo>
                  <a:cubicBezTo>
                    <a:pt x="278" y="504"/>
                    <a:pt x="280" y="504"/>
                    <a:pt x="283" y="504"/>
                  </a:cubicBezTo>
                  <a:lnTo>
                    <a:pt x="276" y="504"/>
                  </a:lnTo>
                  <a:cubicBezTo>
                    <a:pt x="303" y="504"/>
                    <a:pt x="331" y="504"/>
                    <a:pt x="352" y="490"/>
                  </a:cubicBezTo>
                  <a:lnTo>
                    <a:pt x="616" y="386"/>
                  </a:lnTo>
                  <a:cubicBezTo>
                    <a:pt x="835" y="301"/>
                    <a:pt x="744" y="1"/>
                    <a:pt x="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7"/>
          <p:cNvGrpSpPr/>
          <p:nvPr/>
        </p:nvGrpSpPr>
        <p:grpSpPr>
          <a:xfrm>
            <a:off x="1052837" y="2743912"/>
            <a:ext cx="521015" cy="553814"/>
            <a:chOff x="4093603" y="4146138"/>
            <a:chExt cx="395638" cy="420544"/>
          </a:xfrm>
        </p:grpSpPr>
        <p:sp>
          <p:nvSpPr>
            <p:cNvPr id="410" name="Google Shape;410;p27"/>
            <p:cNvSpPr/>
            <p:nvPr/>
          </p:nvSpPr>
          <p:spPr>
            <a:xfrm>
              <a:off x="4158286" y="4218414"/>
              <a:ext cx="266088" cy="326567"/>
            </a:xfrm>
            <a:custGeom>
              <a:rect b="b" l="l" r="r" t="t"/>
              <a:pathLst>
                <a:path extrusionOk="0" h="12430" w="10128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4189813" y="4240089"/>
              <a:ext cx="203218" cy="203218"/>
            </a:xfrm>
            <a:custGeom>
              <a:rect b="b" l="l" r="r" t="t"/>
              <a:pathLst>
                <a:path extrusionOk="0" h="7735" w="7735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4211671" y="4261947"/>
              <a:ext cx="159658" cy="159684"/>
            </a:xfrm>
            <a:custGeom>
              <a:rect b="b" l="l" r="r" t="t"/>
              <a:pathLst>
                <a:path extrusionOk="0" h="6078" w="6077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4269629" y="4537677"/>
              <a:ext cx="43586" cy="29005"/>
            </a:xfrm>
            <a:custGeom>
              <a:rect b="b" l="l" r="r" t="t"/>
              <a:pathLst>
                <a:path extrusionOk="0" h="1104" w="1659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4434725" y="4334486"/>
              <a:ext cx="54515" cy="14608"/>
            </a:xfrm>
            <a:custGeom>
              <a:rect b="b" l="l" r="r" t="t"/>
              <a:pathLst>
                <a:path extrusionOk="0" h="556" w="2075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4093603" y="4334460"/>
              <a:ext cx="62896" cy="14634"/>
            </a:xfrm>
            <a:custGeom>
              <a:rect b="b" l="l" r="r" t="t"/>
              <a:pathLst>
                <a:path extrusionOk="0" h="557" w="2394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4284210" y="4146138"/>
              <a:ext cx="14424" cy="50417"/>
            </a:xfrm>
            <a:custGeom>
              <a:rect b="b" l="l" r="r" t="t"/>
              <a:pathLst>
                <a:path extrusionOk="0" h="1919" w="549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4358561" y="4183813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4195277" y="4466505"/>
              <a:ext cx="29268" cy="33287"/>
            </a:xfrm>
            <a:custGeom>
              <a:rect b="b" l="l" r="r" t="t"/>
              <a:pathLst>
                <a:path extrusionOk="0" h="1267" w="1114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4195172" y="4183813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4358272" y="4466505"/>
              <a:ext cx="29294" cy="33287"/>
            </a:xfrm>
            <a:custGeom>
              <a:rect b="b" l="l" r="r" t="t"/>
              <a:pathLst>
                <a:path extrusionOk="0" h="1267" w="1115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4412315" y="4410335"/>
              <a:ext cx="39934" cy="25668"/>
            </a:xfrm>
            <a:custGeom>
              <a:rect b="b" l="l" r="r" t="t"/>
              <a:pathLst>
                <a:path extrusionOk="0" h="977" w="152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4130306" y="4247340"/>
              <a:ext cx="39304" cy="25589"/>
            </a:xfrm>
            <a:custGeom>
              <a:rect b="b" l="l" r="r" t="t"/>
              <a:pathLst>
                <a:path extrusionOk="0" h="974" w="1496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4413418" y="4247182"/>
              <a:ext cx="39908" cy="25747"/>
            </a:xfrm>
            <a:custGeom>
              <a:rect b="b" l="l" r="r" t="t"/>
              <a:pathLst>
                <a:path extrusionOk="0" h="980" w="1519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4130595" y="4410624"/>
              <a:ext cx="39304" cy="25379"/>
            </a:xfrm>
            <a:custGeom>
              <a:rect b="b" l="l" r="r" t="t"/>
              <a:pathLst>
                <a:path extrusionOk="0" h="966" w="1496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4255231" y="4494118"/>
              <a:ext cx="72565" cy="50864"/>
            </a:xfrm>
            <a:custGeom>
              <a:rect b="b" l="l" r="r" t="t"/>
              <a:pathLst>
                <a:path extrusionOk="0" h="1936" w="2762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4247954" y="4494118"/>
              <a:ext cx="87120" cy="14608"/>
            </a:xfrm>
            <a:custGeom>
              <a:rect b="b" l="l" r="r" t="t"/>
              <a:pathLst>
                <a:path extrusionOk="0" h="556" w="3316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8"/>
          <p:cNvSpPr txBox="1"/>
          <p:nvPr>
            <p:ph idx="1" type="body"/>
          </p:nvPr>
        </p:nvSpPr>
        <p:spPr>
          <a:xfrm>
            <a:off x="720000" y="1304700"/>
            <a:ext cx="24270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Gianluca Menghini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-Documentazione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-test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-SCRUM MASTER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Diego Pellegatti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-sviluppo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" name="Google Shape;432;p2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Organizzazione </a:t>
            </a:r>
            <a:endParaRPr/>
          </a:p>
        </p:txBody>
      </p:sp>
      <p:sp>
        <p:nvSpPr>
          <p:cNvPr id="433" name="Google Shape;433;p28"/>
          <p:cNvSpPr txBox="1"/>
          <p:nvPr/>
        </p:nvSpPr>
        <p:spPr>
          <a:xfrm>
            <a:off x="4087000" y="1304700"/>
            <a:ext cx="26994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Gabriel Burcea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–demo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-presentazione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Giuseppe Coleman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-progettazione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440" name="Google Shape;44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442" name="Google Shape;44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rect b="b" l="l" r="r" t="t"/>
                <a:pathLst>
                  <a:path extrusionOk="0" h="2203" w="6072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rect b="b" l="l" r="r" t="t"/>
                <a:pathLst>
                  <a:path extrusionOk="0" h="1368" w="327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rect b="b" l="l" r="r" t="t"/>
                <a:pathLst>
                  <a:path extrusionOk="0" h="33792" w="37427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rect b="b" l="l" r="r" t="t"/>
                <a:pathLst>
                  <a:path extrusionOk="0" h="28087" w="18714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rect b="b" l="l" r="r" t="t"/>
                <a:pathLst>
                  <a:path extrusionOk="0" h="28087" w="18714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rect b="b" l="l" r="r" t="t"/>
                <a:pathLst>
                  <a:path extrusionOk="0" h="11943" w="16146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rect b="b" l="l" r="r" t="t"/>
                <a:pathLst>
                  <a:path extrusionOk="0" h="6773" w="6773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rect b="b" l="l" r="r" t="t"/>
                <a:pathLst>
                  <a:path extrusionOk="0" h="6772" w="674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rect b="b" l="l" r="r" t="t"/>
                <a:pathLst>
                  <a:path extrusionOk="0" h="13566" w="9241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rect b="b" l="l" r="r" t="t"/>
                <a:pathLst>
                  <a:path extrusionOk="0" h="4946" w="5884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rect b="b" l="l" r="r" t="t"/>
                <a:pathLst>
                  <a:path extrusionOk="0" h="3230" w="3815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rect b="b" l="l" r="r" t="t"/>
                <a:pathLst>
                  <a:path extrusionOk="0" h="990" w="108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rect b="b" l="l" r="r" t="t"/>
                <a:pathLst>
                  <a:path extrusionOk="0" h="494" w="553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rect b="b" l="l" r="r" t="t"/>
                <a:pathLst>
                  <a:path extrusionOk="0" h="2569" w="10808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rect b="b" l="l" r="r" t="t"/>
                <a:pathLst>
                  <a:path extrusionOk="0" h="6182" w="4237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rect b="b" l="l" r="r" t="t"/>
                <a:pathLst>
                  <a:path extrusionOk="0" h="5171" w="8374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rect b="b" l="l" r="r" t="t"/>
                <a:pathLst>
                  <a:path extrusionOk="0" h="1315" w="1545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rect b="b" l="l" r="r" t="t"/>
                <a:pathLst>
                  <a:path extrusionOk="0" h="1844" w="6339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rect b="b" l="l" r="r" t="t"/>
                <a:pathLst>
                  <a:path extrusionOk="0" h="1852" w="6339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rect b="b" l="l" r="r" t="t"/>
                <a:pathLst>
                  <a:path extrusionOk="0" h="3703" w="10608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rect b="b" l="l" r="r" t="t"/>
                <a:pathLst>
                  <a:path extrusionOk="0" h="6215" w="4204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rect b="b" l="l" r="r" t="t"/>
                <a:pathLst>
                  <a:path extrusionOk="0" h="6280" w="8107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rect b="b" l="l" r="r" t="t"/>
                <a:pathLst>
                  <a:path extrusionOk="0" h="1327" w="1577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rect b="b" l="l" r="r" t="t"/>
                <a:pathLst>
                  <a:path extrusionOk="0" h="1844" w="6339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rect b="b" l="l" r="r" t="t"/>
                <a:pathLst>
                  <a:path extrusionOk="0" h="1852" w="6339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rect b="b" l="l" r="r" t="t"/>
                <a:pathLst>
                  <a:path extrusionOk="0" h="7526" w="23902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rect b="b" l="l" r="r" t="t"/>
                <a:pathLst>
                  <a:path extrusionOk="0" h="10045" w="14416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rect b="b" l="l" r="r" t="t"/>
                <a:pathLst>
                  <a:path extrusionOk="0" h="19338" w="17496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0" name="Google Shape;470;p29"/>
          <p:cNvSpPr txBox="1"/>
          <p:nvPr/>
        </p:nvSpPr>
        <p:spPr>
          <a:xfrm>
            <a:off x="1508700" y="928000"/>
            <a:ext cx="5519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rPr>
              <a:t>2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Task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"/>
          <p:cNvSpPr/>
          <p:nvPr/>
        </p:nvSpPr>
        <p:spPr>
          <a:xfrm>
            <a:off x="237000" y="698925"/>
            <a:ext cx="26385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 txBox="1"/>
          <p:nvPr>
            <p:ph idx="1" type="subTitle"/>
          </p:nvPr>
        </p:nvSpPr>
        <p:spPr>
          <a:xfrm>
            <a:off x="0" y="1008375"/>
            <a:ext cx="46320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Diagrammi: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b="1" lang="en"/>
              <a:t>Use Case Diagram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-rappresenta le funzionalità principali di un sistema dal punto di vista dell’utente. Mostra le interazioni tra gli attori (utenti o altri sistemi) e i casi d’uso (funzioni o servizi offerti dal sistema). È utile per capire cosa fa il sistema, non come lo fa.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Diagram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-diagramma UML che rappresenta la struttura statica di un sistema orientato agli oggetti. Mostra le classi, i loro attributi, metodi e le relazioni tra di esse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diagram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-l’interazione tra oggetti nel tempo, mostrando l’ordine dei messaggi scambiati per realizzare una determinata funzionalità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77" name="Google Shape;477;p30"/>
          <p:cNvSpPr txBox="1"/>
          <p:nvPr>
            <p:ph type="title"/>
          </p:nvPr>
        </p:nvSpPr>
        <p:spPr>
          <a:xfrm>
            <a:off x="237000" y="329450"/>
            <a:ext cx="41580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Diagrammi</a:t>
            </a:r>
            <a:endParaRPr/>
          </a:p>
        </p:txBody>
      </p:sp>
      <p:pic>
        <p:nvPicPr>
          <p:cNvPr id="478" name="Google Shape;4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200" y="152400"/>
            <a:ext cx="287897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1" title="DiagrammaDeiCasiDusoEV3.png"/>
          <p:cNvPicPr preferRelativeResize="0"/>
          <p:nvPr/>
        </p:nvPicPr>
        <p:blipFill rotWithShape="1">
          <a:blip r:embed="rId3">
            <a:alphaModFix/>
          </a:blip>
          <a:srcRect b="32423" l="8290" r="6326" t="0"/>
          <a:stretch/>
        </p:blipFill>
        <p:spPr>
          <a:xfrm>
            <a:off x="243075" y="1144550"/>
            <a:ext cx="8657851" cy="29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32" title="DiagrammaDiClasseEV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5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