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</p:sldIdLst>
  <p:sldSz cy="5143500" cx="9144000"/>
  <p:notesSz cx="6858000" cy="9144000"/>
  <p:embeddedFontLst>
    <p:embeddedFont>
      <p:font typeface="Poppins"/>
      <p:regular r:id="rId24"/>
      <p:bold r:id="rId25"/>
      <p:italic r:id="rId26"/>
      <p:boldItalic r:id="rId27"/>
    </p:embeddedFont>
    <p:embeddedFont>
      <p:font typeface="Palanquin Dark"/>
      <p:regular r:id="rId28"/>
      <p:bold r:id="rId29"/>
    </p:embeddedFont>
    <p:embeddedFont>
      <p:font typeface="Poppins Black"/>
      <p:bold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Poppins-regular.fntdata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oppins-italic.fntdata"/><Relationship Id="rId25" Type="http://schemas.openxmlformats.org/officeDocument/2006/relationships/font" Target="fonts/Poppins-bold.fntdata"/><Relationship Id="rId28" Type="http://schemas.openxmlformats.org/officeDocument/2006/relationships/font" Target="fonts/PalanquinDark-regular.fntdata"/><Relationship Id="rId27" Type="http://schemas.openxmlformats.org/officeDocument/2006/relationships/font" Target="fonts/Poppi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alanquinDark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oppinsBlack-boldItalic.fntdata"/><Relationship Id="rId30" Type="http://schemas.openxmlformats.org/officeDocument/2006/relationships/font" Target="fonts/PoppinsBlack-bold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8794a74c9d_0_2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8794a74c9d_0_2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616f1cb7ce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616f1cb7ce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35b1912cc40_0_3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35b1912cc40_0_3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b1912cc40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5b1912cc40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b1912cc40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1" name="Google Shape;511;g35b1912cc40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35fdd18e4fe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35fdd18e4fe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35fdd18e4f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35fdd18e4f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a4b3b7ab8f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a4b3b7ab8f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a4b3b7ab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a4b3b7ab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35b1912cc40_0_3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35b1912cc40_0_3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a4b3b7ab8f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a4b3b7ab8f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4b3b7ab8f_0_9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a4b3b7ab8f_0_9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877b642fd3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877b642fd3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b1912cc40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b1912cc40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5b1912cc40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5b1912cc40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8794a74c9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8794a74c9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g35fdd18e4fe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3" name="Google Shape;473;g35fdd18e4fe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616f1cb7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1" name="Google Shape;481;g3616f1cb7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g3616f1cb7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6" name="Google Shape;486;g3616f1cb7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slidesgo.com/" TargetMode="External"/><Relationship Id="rId3" Type="http://schemas.openxmlformats.org/officeDocument/2006/relationships/hyperlink" Target="https://www.flaticon.com/" TargetMode="External"/><Relationship Id="rId4" Type="http://schemas.openxmlformats.org/officeDocument/2006/relationships/hyperlink" Target="https://www.freepik.com/" TargetMode="External"/><Relationship Id="rId5" Type="http://schemas.openxmlformats.org/officeDocument/2006/relationships/hyperlink" Target="https://stories.freepik.com/rafiki/" TargetMode="Externa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noFill/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20000" y="1022895"/>
            <a:ext cx="385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20000" y="3032950"/>
            <a:ext cx="2962200" cy="68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1829809" y="-197483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subTitle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 algn="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 algn="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55" name="Google Shape;55;p11"/>
          <p:cNvSpPr/>
          <p:nvPr/>
        </p:nvSpPr>
        <p:spPr>
          <a:xfrm>
            <a:off x="6169150" y="3675629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3"/>
          <p:cNvSpPr txBox="1"/>
          <p:nvPr>
            <p:ph hasCustomPrompt="1" type="title"/>
          </p:nvPr>
        </p:nvSpPr>
        <p:spPr>
          <a:xfrm>
            <a:off x="869627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723900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0" name="Google Shape;60;p13"/>
          <p:cNvSpPr txBox="1"/>
          <p:nvPr>
            <p:ph idx="2" type="subTitle"/>
          </p:nvPr>
        </p:nvSpPr>
        <p:spPr>
          <a:xfrm>
            <a:off x="72390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1" name="Google Shape;61;p13"/>
          <p:cNvSpPr txBox="1"/>
          <p:nvPr>
            <p:ph hasCustomPrompt="1" idx="3" type="title"/>
          </p:nvPr>
        </p:nvSpPr>
        <p:spPr>
          <a:xfrm>
            <a:off x="3616601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2" name="Google Shape;62;p13"/>
          <p:cNvSpPr txBox="1"/>
          <p:nvPr>
            <p:ph idx="4" type="subTitle"/>
          </p:nvPr>
        </p:nvSpPr>
        <p:spPr>
          <a:xfrm>
            <a:off x="3470874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3" name="Google Shape;63;p13"/>
          <p:cNvSpPr txBox="1"/>
          <p:nvPr>
            <p:ph idx="5" type="subTitle"/>
          </p:nvPr>
        </p:nvSpPr>
        <p:spPr>
          <a:xfrm>
            <a:off x="3470875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4" name="Google Shape;64;p13"/>
          <p:cNvSpPr txBox="1"/>
          <p:nvPr>
            <p:ph hasCustomPrompt="1" idx="6" type="title"/>
          </p:nvPr>
        </p:nvSpPr>
        <p:spPr>
          <a:xfrm>
            <a:off x="6363576" y="2130720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idx="7" type="subTitle"/>
          </p:nvPr>
        </p:nvSpPr>
        <p:spPr>
          <a:xfrm>
            <a:off x="6217849" y="2995276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66" name="Google Shape;66;p13"/>
          <p:cNvSpPr txBox="1"/>
          <p:nvPr>
            <p:ph idx="8" type="subTitle"/>
          </p:nvPr>
        </p:nvSpPr>
        <p:spPr>
          <a:xfrm>
            <a:off x="6217850" y="3346802"/>
            <a:ext cx="220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400"/>
            </a:lvl9pPr>
          </a:lstStyle>
          <a:p/>
        </p:txBody>
      </p:sp>
      <p:sp>
        <p:nvSpPr>
          <p:cNvPr id="67" name="Google Shape;67;p1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3"/>
          <p:cNvSpPr txBox="1"/>
          <p:nvPr>
            <p:ph idx="9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69" name="Google Shape;69;p13"/>
          <p:cNvSpPr/>
          <p:nvPr/>
        </p:nvSpPr>
        <p:spPr>
          <a:xfrm rot="-7205113">
            <a:off x="7466444" y="-1156119"/>
            <a:ext cx="4039941" cy="2967686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2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4"/>
          <p:cNvSpPr txBox="1"/>
          <p:nvPr>
            <p:ph idx="1" type="subTitle"/>
          </p:nvPr>
        </p:nvSpPr>
        <p:spPr>
          <a:xfrm>
            <a:off x="17598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2" name="Google Shape;72;p14"/>
          <p:cNvSpPr txBox="1"/>
          <p:nvPr>
            <p:ph idx="2" type="subTitle"/>
          </p:nvPr>
        </p:nvSpPr>
        <p:spPr>
          <a:xfrm>
            <a:off x="17598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3" name="Google Shape;73;p14"/>
          <p:cNvSpPr txBox="1"/>
          <p:nvPr>
            <p:ph idx="3" type="subTitle"/>
          </p:nvPr>
        </p:nvSpPr>
        <p:spPr>
          <a:xfrm>
            <a:off x="17598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4" name="Google Shape;74;p14"/>
          <p:cNvSpPr txBox="1"/>
          <p:nvPr>
            <p:ph idx="4" type="subTitle"/>
          </p:nvPr>
        </p:nvSpPr>
        <p:spPr>
          <a:xfrm>
            <a:off x="17598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75" name="Google Shape;75;p1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4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77" name="Google Shape;77;p14"/>
          <p:cNvSpPr/>
          <p:nvPr/>
        </p:nvSpPr>
        <p:spPr>
          <a:xfrm rot="-1511913">
            <a:off x="6565550" y="3932284"/>
            <a:ext cx="4039901" cy="2967657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5" type="subTitle"/>
          </p:nvPr>
        </p:nvSpPr>
        <p:spPr>
          <a:xfrm>
            <a:off x="5742675" y="1833925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9" name="Google Shape;79;p14"/>
          <p:cNvSpPr txBox="1"/>
          <p:nvPr>
            <p:ph idx="6" type="subTitle"/>
          </p:nvPr>
        </p:nvSpPr>
        <p:spPr>
          <a:xfrm>
            <a:off x="5742675" y="2185449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80" name="Google Shape;80;p14"/>
          <p:cNvSpPr txBox="1"/>
          <p:nvPr>
            <p:ph idx="7" type="subTitle"/>
          </p:nvPr>
        </p:nvSpPr>
        <p:spPr>
          <a:xfrm>
            <a:off x="5742675" y="3213476"/>
            <a:ext cx="24372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8" type="subTitle"/>
          </p:nvPr>
        </p:nvSpPr>
        <p:spPr>
          <a:xfrm>
            <a:off x="5742675" y="3565000"/>
            <a:ext cx="24372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CUSTOM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/>
          <p:nvPr>
            <p:ph idx="1" type="body"/>
          </p:nvPr>
        </p:nvSpPr>
        <p:spPr>
          <a:xfrm>
            <a:off x="720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4" name="Google Shape;84;p1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86" name="Google Shape;86;p15"/>
          <p:cNvSpPr/>
          <p:nvPr/>
        </p:nvSpPr>
        <p:spPr>
          <a:xfrm flipH="1" rot="-8581717">
            <a:off x="6085519" y="-1496329"/>
            <a:ext cx="4402909" cy="32343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5"/>
          <p:cNvSpPr txBox="1"/>
          <p:nvPr>
            <p:ph idx="2" type="body"/>
          </p:nvPr>
        </p:nvSpPr>
        <p:spPr>
          <a:xfrm>
            <a:off x="4572000" y="1509750"/>
            <a:ext cx="3852000" cy="301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1" name="Google Shape;91;p16"/>
          <p:cNvSpPr/>
          <p:nvPr/>
        </p:nvSpPr>
        <p:spPr>
          <a:xfrm rot="5779024">
            <a:off x="6674180" y="-1814790"/>
            <a:ext cx="4039660" cy="296748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6"/>
          <p:cNvSpPr/>
          <p:nvPr/>
        </p:nvSpPr>
        <p:spPr>
          <a:xfrm rot="4073489">
            <a:off x="-2214151" y="3333524"/>
            <a:ext cx="4039961" cy="29677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4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1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96" name="Google Shape;96;p17"/>
          <p:cNvSpPr/>
          <p:nvPr/>
        </p:nvSpPr>
        <p:spPr>
          <a:xfrm rot="-5923251">
            <a:off x="7241910" y="-943961"/>
            <a:ext cx="4040262" cy="296792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" type="subTitle"/>
          </p:nvPr>
        </p:nvSpPr>
        <p:spPr>
          <a:xfrm>
            <a:off x="723900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98" name="Google Shape;98;p17"/>
          <p:cNvSpPr txBox="1"/>
          <p:nvPr>
            <p:ph idx="2" type="subTitle"/>
          </p:nvPr>
        </p:nvSpPr>
        <p:spPr>
          <a:xfrm>
            <a:off x="72390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99" name="Google Shape;99;p17"/>
          <p:cNvSpPr txBox="1"/>
          <p:nvPr>
            <p:ph idx="3" type="subTitle"/>
          </p:nvPr>
        </p:nvSpPr>
        <p:spPr>
          <a:xfrm>
            <a:off x="3470874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0" name="Google Shape;100;p17"/>
          <p:cNvSpPr txBox="1"/>
          <p:nvPr>
            <p:ph idx="4" type="subTitle"/>
          </p:nvPr>
        </p:nvSpPr>
        <p:spPr>
          <a:xfrm>
            <a:off x="3470875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1" name="Google Shape;101;p17"/>
          <p:cNvSpPr txBox="1"/>
          <p:nvPr>
            <p:ph idx="5" type="subTitle"/>
          </p:nvPr>
        </p:nvSpPr>
        <p:spPr>
          <a:xfrm>
            <a:off x="6217849" y="1833925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2" name="Google Shape;102;p17"/>
          <p:cNvSpPr txBox="1"/>
          <p:nvPr>
            <p:ph idx="6" type="subTitle"/>
          </p:nvPr>
        </p:nvSpPr>
        <p:spPr>
          <a:xfrm>
            <a:off x="6217850" y="218545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3" name="Google Shape;103;p17"/>
          <p:cNvSpPr txBox="1"/>
          <p:nvPr>
            <p:ph idx="7" type="subTitle"/>
          </p:nvPr>
        </p:nvSpPr>
        <p:spPr>
          <a:xfrm>
            <a:off x="722225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4" name="Google Shape;104;p17"/>
          <p:cNvSpPr txBox="1"/>
          <p:nvPr>
            <p:ph idx="8" type="subTitle"/>
          </p:nvPr>
        </p:nvSpPr>
        <p:spPr>
          <a:xfrm>
            <a:off x="72222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5" name="Google Shape;105;p17"/>
          <p:cNvSpPr txBox="1"/>
          <p:nvPr>
            <p:ph idx="9" type="subTitle"/>
          </p:nvPr>
        </p:nvSpPr>
        <p:spPr>
          <a:xfrm>
            <a:off x="3469199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6" name="Google Shape;106;p17"/>
          <p:cNvSpPr txBox="1"/>
          <p:nvPr>
            <p:ph idx="13" type="subTitle"/>
          </p:nvPr>
        </p:nvSpPr>
        <p:spPr>
          <a:xfrm>
            <a:off x="3469200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7" name="Google Shape;107;p17"/>
          <p:cNvSpPr txBox="1"/>
          <p:nvPr>
            <p:ph idx="14" type="subTitle"/>
          </p:nvPr>
        </p:nvSpPr>
        <p:spPr>
          <a:xfrm>
            <a:off x="6216174" y="3213476"/>
            <a:ext cx="22056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08" name="Google Shape;108;p17"/>
          <p:cNvSpPr txBox="1"/>
          <p:nvPr>
            <p:ph idx="15" type="subTitle"/>
          </p:nvPr>
        </p:nvSpPr>
        <p:spPr>
          <a:xfrm>
            <a:off x="6216175" y="3565000"/>
            <a:ext cx="22056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09" name="Google Shape;109;p17"/>
          <p:cNvSpPr/>
          <p:nvPr/>
        </p:nvSpPr>
        <p:spPr>
          <a:xfrm rot="-8371819">
            <a:off x="-1873976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2">
  <p:cSld name="CUSTOM_13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idx="1" type="subTitle"/>
          </p:nvPr>
        </p:nvSpPr>
        <p:spPr>
          <a:xfrm>
            <a:off x="72000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112" name="Google Shape;112;p18"/>
          <p:cNvSpPr txBox="1"/>
          <p:nvPr>
            <p:ph type="title"/>
          </p:nvPr>
        </p:nvSpPr>
        <p:spPr>
          <a:xfrm>
            <a:off x="72000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13" name="Google Shape;113;p18"/>
          <p:cNvSpPr/>
          <p:nvPr/>
        </p:nvSpPr>
        <p:spPr>
          <a:xfrm rot="-1956016">
            <a:off x="4873532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/>
          <p:nvPr/>
        </p:nvSpPr>
        <p:spPr>
          <a:xfrm rot="8978585">
            <a:off x="-1778153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4769400" y="1432250"/>
            <a:ext cx="36546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117" name="Google Shape;117;p19"/>
          <p:cNvSpPr txBox="1"/>
          <p:nvPr/>
        </p:nvSpPr>
        <p:spPr>
          <a:xfrm>
            <a:off x="4769400" y="3515998"/>
            <a:ext cx="3654600" cy="909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CREDITS: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illustrations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Poppins"/>
                <a:ea typeface="Poppins"/>
                <a:cs typeface="Poppins"/>
                <a:sym typeface="Poppi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Stories</a:t>
            </a:r>
            <a:endParaRPr b="1" sz="1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4769400" y="2380376"/>
            <a:ext cx="3654600" cy="101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CUSTOM_9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 flipH="1" rot="-9843763">
            <a:off x="1210955" y="167965"/>
            <a:ext cx="7743762" cy="4660210"/>
          </a:xfrm>
          <a:custGeom>
            <a:rect b="b" l="l" r="r" t="t"/>
            <a:pathLst>
              <a:path extrusionOk="0" h="110474" w="159514">
                <a:moveTo>
                  <a:pt x="45147" y="0"/>
                </a:moveTo>
                <a:cubicBezTo>
                  <a:pt x="37611" y="0"/>
                  <a:pt x="30146" y="3378"/>
                  <a:pt x="22816" y="12595"/>
                </a:cubicBezTo>
                <a:cubicBezTo>
                  <a:pt x="0" y="41316"/>
                  <a:pt x="46700" y="90351"/>
                  <a:pt x="69249" y="103327"/>
                </a:cubicBezTo>
                <a:cubicBezTo>
                  <a:pt x="77689" y="108192"/>
                  <a:pt x="87067" y="110473"/>
                  <a:pt x="96471" y="110473"/>
                </a:cubicBezTo>
                <a:cubicBezTo>
                  <a:pt x="119178" y="110473"/>
                  <a:pt x="142032" y="97169"/>
                  <a:pt x="152175" y="74807"/>
                </a:cubicBezTo>
                <a:cubicBezTo>
                  <a:pt x="159147" y="59396"/>
                  <a:pt x="159514" y="43484"/>
                  <a:pt x="150307" y="30075"/>
                </a:cubicBezTo>
                <a:cubicBezTo>
                  <a:pt x="143020" y="19415"/>
                  <a:pt x="138448" y="16065"/>
                  <a:pt x="134265" y="16065"/>
                </a:cubicBezTo>
                <a:cubicBezTo>
                  <a:pt x="128185" y="16065"/>
                  <a:pt x="122926" y="23142"/>
                  <a:pt x="111346" y="25138"/>
                </a:cubicBezTo>
                <a:cubicBezTo>
                  <a:pt x="110039" y="25364"/>
                  <a:pt x="108728" y="25470"/>
                  <a:pt x="107413" y="25470"/>
                </a:cubicBezTo>
                <a:cubicBezTo>
                  <a:pt x="87055" y="25470"/>
                  <a:pt x="65838" y="0"/>
                  <a:pt x="45147" y="0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 flipH="1">
            <a:off x="4168650" y="1723650"/>
            <a:ext cx="3626700" cy="16962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 rot="1398703">
            <a:off x="1587171" y="641380"/>
            <a:ext cx="5337561" cy="377164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" name="Google Shape;14;p3"/>
          <p:cNvSpPr txBox="1"/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2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1"/>
          <p:cNvSpPr txBox="1"/>
          <p:nvPr>
            <p:ph hasCustomPrompt="1"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" name="Google Shape;124;p21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5" name="Google Shape;125;p21"/>
          <p:cNvSpPr txBox="1"/>
          <p:nvPr>
            <p:ph idx="2" type="subTitle"/>
          </p:nvPr>
        </p:nvSpPr>
        <p:spPr>
          <a:xfrm>
            <a:off x="1759875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6" name="Google Shape;126;p21"/>
          <p:cNvSpPr txBox="1"/>
          <p:nvPr>
            <p:ph hasCustomPrompt="1"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21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28" name="Google Shape;128;p21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29" name="Google Shape;129;p21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1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31" name="Google Shape;131;p21"/>
          <p:cNvSpPr/>
          <p:nvPr/>
        </p:nvSpPr>
        <p:spPr>
          <a:xfrm rot="-9542052">
            <a:off x="7466404" y="-1156051"/>
            <a:ext cx="4039911" cy="296766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/>
          <p:nvPr/>
        </p:nvSpPr>
        <p:spPr>
          <a:xfrm rot="3055103">
            <a:off x="-1997717" y="3749245"/>
            <a:ext cx="4039950" cy="2967693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hasCustomPrompt="1" idx="7" type="title"/>
          </p:nvPr>
        </p:nvSpPr>
        <p:spPr>
          <a:xfrm>
            <a:off x="4746900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4" name="Google Shape;134;p21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5" name="Google Shape;135;p21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36" name="Google Shape;136;p21"/>
          <p:cNvSpPr txBox="1"/>
          <p:nvPr>
            <p:ph hasCustomPrompt="1" idx="13" type="title"/>
          </p:nvPr>
        </p:nvSpPr>
        <p:spPr>
          <a:xfrm>
            <a:off x="4746900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37" name="Google Shape;137;p21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38" name="Google Shape;138;p21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_17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720000" y="2075500"/>
            <a:ext cx="5250900" cy="193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41" name="Google Shape;141;p22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2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3" name="Google Shape;143;p22"/>
          <p:cNvSpPr/>
          <p:nvPr/>
        </p:nvSpPr>
        <p:spPr>
          <a:xfrm flipH="1" rot="-3678890">
            <a:off x="6399760" y="2305526"/>
            <a:ext cx="4402922" cy="323432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2">
  <p:cSld name="CUSTOM_18"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147" name="Google Shape;147;p23"/>
          <p:cNvSpPr/>
          <p:nvPr/>
        </p:nvSpPr>
        <p:spPr>
          <a:xfrm rot="-8100000">
            <a:off x="6361897" y="-1756516"/>
            <a:ext cx="4040369" cy="296800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subTitle"/>
          </p:nvPr>
        </p:nvSpPr>
        <p:spPr>
          <a:xfrm>
            <a:off x="723802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49" name="Google Shape;149;p23"/>
          <p:cNvSpPr txBox="1"/>
          <p:nvPr>
            <p:ph idx="2" type="subTitle"/>
          </p:nvPr>
        </p:nvSpPr>
        <p:spPr>
          <a:xfrm>
            <a:off x="723802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0" name="Google Shape;150;p23"/>
          <p:cNvSpPr txBox="1"/>
          <p:nvPr>
            <p:ph idx="3" type="subTitle"/>
          </p:nvPr>
        </p:nvSpPr>
        <p:spPr>
          <a:xfrm>
            <a:off x="2938139" y="2074749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4" type="subTitle"/>
          </p:nvPr>
        </p:nvSpPr>
        <p:spPr>
          <a:xfrm>
            <a:off x="2938139" y="242627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2" name="Google Shape;152;p23"/>
          <p:cNvSpPr txBox="1"/>
          <p:nvPr>
            <p:ph idx="5" type="subTitle"/>
          </p:nvPr>
        </p:nvSpPr>
        <p:spPr>
          <a:xfrm>
            <a:off x="722225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6" type="subTitle"/>
          </p:nvPr>
        </p:nvSpPr>
        <p:spPr>
          <a:xfrm>
            <a:off x="722225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4" name="Google Shape;154;p23"/>
          <p:cNvSpPr txBox="1"/>
          <p:nvPr>
            <p:ph idx="7" type="subTitle"/>
          </p:nvPr>
        </p:nvSpPr>
        <p:spPr>
          <a:xfrm>
            <a:off x="2938139" y="3454301"/>
            <a:ext cx="2076000" cy="371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8" type="subTitle"/>
          </p:nvPr>
        </p:nvSpPr>
        <p:spPr>
          <a:xfrm>
            <a:off x="2938139" y="3805824"/>
            <a:ext cx="2076000" cy="6126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156" name="Google Shape;156;p23"/>
          <p:cNvSpPr/>
          <p:nvPr/>
        </p:nvSpPr>
        <p:spPr>
          <a:xfrm rot="-8371819">
            <a:off x="7449274" y="4404423"/>
            <a:ext cx="4040141" cy="2967834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1" name="Google Shape;21;p4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/>
          <p:nvPr>
            <p:ph idx="1" type="subTitle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2" type="subTitle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5" name="Google Shape;25;p5"/>
          <p:cNvSpPr txBox="1"/>
          <p:nvPr>
            <p:ph idx="3" type="subTitle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26" name="Google Shape;26;p5"/>
          <p:cNvSpPr txBox="1"/>
          <p:nvPr>
            <p:ph idx="4" type="subTitle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/>
        </p:txBody>
      </p:sp>
      <p:sp>
        <p:nvSpPr>
          <p:cNvPr id="27" name="Google Shape;27;p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29" name="Google Shape;29;p5"/>
          <p:cNvSpPr/>
          <p:nvPr/>
        </p:nvSpPr>
        <p:spPr>
          <a:xfrm>
            <a:off x="7847591" y="-1689081"/>
            <a:ext cx="4039742" cy="2967540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3" name="Google Shape;33;p6"/>
          <p:cNvSpPr/>
          <p:nvPr/>
        </p:nvSpPr>
        <p:spPr>
          <a:xfrm rot="-7770059">
            <a:off x="7428425" y="-1102421"/>
            <a:ext cx="4039685" cy="296749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/>
          <p:nvPr>
            <p:ph idx="1" type="subTitle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37" name="Google Shape;37;p7"/>
          <p:cNvSpPr/>
          <p:nvPr/>
        </p:nvSpPr>
        <p:spPr>
          <a:xfrm rot="-1099162">
            <a:off x="5134470" y="3563817"/>
            <a:ext cx="5697542" cy="41853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10443068">
            <a:off x="-1212618" y="-1758140"/>
            <a:ext cx="4040298" cy="2967949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/>
          <p:nvPr/>
        </p:nvSpPr>
        <p:spPr>
          <a:xfrm>
            <a:off x="355183" y="-402025"/>
            <a:ext cx="7001967" cy="5143551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8"/>
          <p:cNvSpPr txBox="1"/>
          <p:nvPr>
            <p:ph idx="1" type="subTitle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/>
        </p:txBody>
      </p:sp>
      <p:sp>
        <p:nvSpPr>
          <p:cNvPr id="42" name="Google Shape;42;p8"/>
          <p:cNvSpPr txBox="1"/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9"/>
          <p:cNvSpPr txBox="1"/>
          <p:nvPr>
            <p:ph idx="1" type="subTitle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 algn="r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46" name="Google Shape;46;p9"/>
          <p:cNvSpPr/>
          <p:nvPr/>
        </p:nvSpPr>
        <p:spPr>
          <a:xfrm flipH="1" rot="1956016">
            <a:off x="-1420073" y="2411499"/>
            <a:ext cx="5697651" cy="418541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flipH="1" rot="-8978585">
            <a:off x="6889116" y="-1236583"/>
            <a:ext cx="4040147" cy="2967838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0" name="Google Shape;50;p10"/>
          <p:cNvSpPr txBox="1"/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/>
        </p:txBody>
      </p:sp>
      <p:sp>
        <p:nvSpPr>
          <p:cNvPr id="51" name="Google Shape;51;p10"/>
          <p:cNvSpPr/>
          <p:nvPr/>
        </p:nvSpPr>
        <p:spPr>
          <a:xfrm flipH="1" rot="-2467215">
            <a:off x="6908727" y="3120633"/>
            <a:ext cx="4039721" cy="2967525"/>
          </a:xfrm>
          <a:custGeom>
            <a:rect b="b" l="l" r="r" t="t"/>
            <a:pathLst>
              <a:path extrusionOk="0" h="111248" w="151443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2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noFill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oppins"/>
              <a:buChar char="●"/>
              <a:def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rive.google.com/file/d/1CsiV_KOWmb0rG-ScgjyPMXzV2frO8WeR/view" TargetMode="External"/><Relationship Id="rId4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4"/>
          <p:cNvSpPr/>
          <p:nvPr/>
        </p:nvSpPr>
        <p:spPr>
          <a:xfrm>
            <a:off x="12812293" y="872774"/>
            <a:ext cx="144983" cy="272315"/>
          </a:xfrm>
          <a:custGeom>
            <a:rect b="b" l="l" r="r" t="t"/>
            <a:pathLst>
              <a:path extrusionOk="0" h="1388" w="739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4"/>
          <p:cNvSpPr/>
          <p:nvPr/>
        </p:nvSpPr>
        <p:spPr>
          <a:xfrm>
            <a:off x="12634741" y="984406"/>
            <a:ext cx="165975" cy="226210"/>
          </a:xfrm>
          <a:custGeom>
            <a:rect b="b" l="l" r="r" t="t"/>
            <a:pathLst>
              <a:path extrusionOk="0" h="1153" w="846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4"/>
          <p:cNvSpPr/>
          <p:nvPr/>
        </p:nvSpPr>
        <p:spPr>
          <a:xfrm>
            <a:off x="12359096" y="2644566"/>
            <a:ext cx="116928" cy="53953"/>
          </a:xfrm>
          <a:custGeom>
            <a:rect b="b" l="l" r="r" t="t"/>
            <a:pathLst>
              <a:path extrusionOk="0" fill="none" h="275" w="596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cap="rnd" cmpd="sng" w="4475">
            <a:solidFill>
              <a:srgbClr val="2AB59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4" name="Google Shape;164;p24"/>
          <p:cNvGrpSpPr/>
          <p:nvPr/>
        </p:nvGrpSpPr>
        <p:grpSpPr>
          <a:xfrm>
            <a:off x="4066056" y="-147943"/>
            <a:ext cx="5011568" cy="4809645"/>
            <a:chOff x="3512637" y="-432878"/>
            <a:chExt cx="5312241" cy="5098203"/>
          </a:xfrm>
        </p:grpSpPr>
        <p:sp>
          <p:nvSpPr>
            <p:cNvPr id="165" name="Google Shape;165;p24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24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7" name="Google Shape;167;p24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8" name="Google Shape;168;p24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9" name="Google Shape;169;p24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0" name="Google Shape;170;p24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1" name="Google Shape;171;p24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2" name="Google Shape;172;p24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24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24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24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24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24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24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24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24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24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24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24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24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24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24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24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24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24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24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4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4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4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4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4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24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4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24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4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24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4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24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4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24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24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6" name="Google Shape;206;p24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24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8" name="Google Shape;208;p24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9" name="Google Shape;209;p24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0" name="Google Shape;210;p24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24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2" name="Google Shape;212;p24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4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4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4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4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4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8" name="Google Shape;218;p24"/>
          <p:cNvSpPr/>
          <p:nvPr/>
        </p:nvSpPr>
        <p:spPr>
          <a:xfrm>
            <a:off x="720000" y="1897395"/>
            <a:ext cx="28311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24"/>
          <p:cNvSpPr txBox="1"/>
          <p:nvPr>
            <p:ph type="ctrTitle"/>
          </p:nvPr>
        </p:nvSpPr>
        <p:spPr>
          <a:xfrm>
            <a:off x="98475" y="872775"/>
            <a:ext cx="4272000" cy="202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Progetto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EV3</a:t>
            </a:r>
            <a:endParaRPr/>
          </a:p>
        </p:txBody>
      </p:sp>
      <p:sp>
        <p:nvSpPr>
          <p:cNvPr id="220" name="Google Shape;220;p24"/>
          <p:cNvSpPr txBox="1"/>
          <p:nvPr>
            <p:ph idx="1" type="subTitle"/>
          </p:nvPr>
        </p:nvSpPr>
        <p:spPr>
          <a:xfrm>
            <a:off x="0" y="3447700"/>
            <a:ext cx="1629600" cy="149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Menghini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Pellegatti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Burcea</a:t>
            </a:r>
            <a:endParaRPr sz="2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Coleman</a:t>
            </a:r>
            <a:endParaRPr sz="23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3" name="Google Shape;493;p33" title="DiagrammaDiSequenzaEV3.png"/>
          <p:cNvPicPr preferRelativeResize="0"/>
          <p:nvPr/>
        </p:nvPicPr>
        <p:blipFill rotWithShape="1">
          <a:blip r:embed="rId3">
            <a:alphaModFix/>
          </a:blip>
          <a:srcRect b="32193" l="17089" r="17082" t="3777"/>
          <a:stretch/>
        </p:blipFill>
        <p:spPr>
          <a:xfrm>
            <a:off x="2307038" y="322625"/>
            <a:ext cx="4529925" cy="4498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8" name="Google Shape;498;p34"/>
          <p:cNvPicPr preferRelativeResize="0"/>
          <p:nvPr/>
        </p:nvPicPr>
        <p:blipFill rotWithShape="1">
          <a:blip r:embed="rId3">
            <a:alphaModFix/>
          </a:blip>
          <a:srcRect b="19021" l="0" r="0" t="15275"/>
          <a:stretch/>
        </p:blipFill>
        <p:spPr>
          <a:xfrm>
            <a:off x="4860475" y="225480"/>
            <a:ext cx="3951650" cy="461595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p34"/>
          <p:cNvSpPr/>
          <p:nvPr/>
        </p:nvSpPr>
        <p:spPr>
          <a:xfrm>
            <a:off x="214650" y="965725"/>
            <a:ext cx="38763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4"/>
          <p:cNvSpPr txBox="1"/>
          <p:nvPr>
            <p:ph idx="1" type="subTitle"/>
          </p:nvPr>
        </p:nvSpPr>
        <p:spPr>
          <a:xfrm>
            <a:off x="0" y="1334050"/>
            <a:ext cx="4808700" cy="33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Programmazione del client:</a:t>
            </a:r>
            <a:endParaRPr b="1"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-codifica protocollo di connessione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-codifica funzioni per il movimento del server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-ricezione </a:t>
            </a:r>
            <a:r>
              <a:rPr lang="en"/>
              <a:t>velocità</a:t>
            </a:r>
            <a:r>
              <a:rPr lang="en"/>
              <a:t> con  MultiThread</a:t>
            </a:r>
            <a:endParaRPr/>
          </a:p>
          <a:p>
            <a:pPr indent="45720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b="1" lang="en"/>
              <a:t>Programmazione del server:</a:t>
            </a:r>
            <a:br>
              <a:rPr lang="en"/>
            </a:br>
            <a:r>
              <a:rPr lang="en"/>
              <a:t>-codifica protocollo di connessione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-ricezione comandi di movimento e movimento di conseguenza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-invio velocita con MultiThread</a:t>
            </a:r>
            <a:endParaRPr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br>
              <a:rPr lang="en"/>
            </a:br>
            <a:endParaRPr/>
          </a:p>
        </p:txBody>
      </p:sp>
      <p:sp>
        <p:nvSpPr>
          <p:cNvPr id="501" name="Google Shape;501;p34"/>
          <p:cNvSpPr txBox="1"/>
          <p:nvPr>
            <p:ph type="title"/>
          </p:nvPr>
        </p:nvSpPr>
        <p:spPr>
          <a:xfrm>
            <a:off x="214650" y="593925"/>
            <a:ext cx="4158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Programmazione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5"/>
          <p:cNvSpPr txBox="1"/>
          <p:nvPr>
            <p:ph idx="1" type="body"/>
          </p:nvPr>
        </p:nvSpPr>
        <p:spPr>
          <a:xfrm>
            <a:off x="205125" y="1469750"/>
            <a:ext cx="3949200" cy="3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Introduzione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-Obiettivi del progetto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-Contesto e motivazioni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-Stakeholder coinvolti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Requisiti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-Requisiti funzionali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-Requisiti non funzionali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Analisi del sistema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-Use Case Diagram con descrizione dei casi d’uso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-Specifica dei flussi di interazione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35"/>
          <p:cNvSpPr txBox="1"/>
          <p:nvPr>
            <p:ph type="title"/>
          </p:nvPr>
        </p:nvSpPr>
        <p:spPr>
          <a:xfrm>
            <a:off x="674425" y="340075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Documentazione</a:t>
            </a:r>
            <a:endParaRPr/>
          </a:p>
        </p:txBody>
      </p:sp>
      <p:sp>
        <p:nvSpPr>
          <p:cNvPr id="508" name="Google Shape;508;p35"/>
          <p:cNvSpPr txBox="1"/>
          <p:nvPr>
            <p:ph idx="1" type="body"/>
          </p:nvPr>
        </p:nvSpPr>
        <p:spPr>
          <a:xfrm>
            <a:off x="4617450" y="1469750"/>
            <a:ext cx="3949200" cy="390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Progettazione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-Class Diagram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-Sequence Diagram  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Implementazione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-Tecnologie e linguaggi usati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-Architettura del software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-Struttura dei file e dei moduli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Conclusioni e sviluppi futuri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-Stato del progetto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-Possibili evoluzioni e miglioramenti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6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36"/>
          <p:cNvSpPr txBox="1"/>
          <p:nvPr/>
        </p:nvSpPr>
        <p:spPr>
          <a:xfrm>
            <a:off x="1275825" y="928000"/>
            <a:ext cx="47049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rPr>
              <a:t>3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Robot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  <p:grpSp>
        <p:nvGrpSpPr>
          <p:cNvPr id="515" name="Google Shape;515;p36"/>
          <p:cNvGrpSpPr/>
          <p:nvPr/>
        </p:nvGrpSpPr>
        <p:grpSpPr>
          <a:xfrm>
            <a:off x="4475690" y="102920"/>
            <a:ext cx="4533998" cy="4558813"/>
            <a:chOff x="3512637" y="-432878"/>
            <a:chExt cx="5312241" cy="5098203"/>
          </a:xfrm>
        </p:grpSpPr>
        <p:sp>
          <p:nvSpPr>
            <p:cNvPr id="516" name="Google Shape;516;p36"/>
            <p:cNvSpPr/>
            <p:nvPr/>
          </p:nvSpPr>
          <p:spPr>
            <a:xfrm rot="2240827">
              <a:off x="4027772" y="543484"/>
              <a:ext cx="4281972" cy="3145479"/>
            </a:xfrm>
            <a:custGeom>
              <a:rect b="b" l="l" r="r" t="t"/>
              <a:pathLst>
                <a:path extrusionOk="0" h="111248" w="151443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7" name="Google Shape;517;p36"/>
            <p:cNvSpPr/>
            <p:nvPr/>
          </p:nvSpPr>
          <p:spPr>
            <a:xfrm>
              <a:off x="4157823" y="4337661"/>
              <a:ext cx="4571587" cy="266944"/>
            </a:xfrm>
            <a:custGeom>
              <a:rect b="b" l="l" r="r" t="t"/>
              <a:pathLst>
                <a:path extrusionOk="0" h="9441" w="161683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8" name="Google Shape;518;p36"/>
            <p:cNvSpPr/>
            <p:nvPr/>
          </p:nvSpPr>
          <p:spPr>
            <a:xfrm>
              <a:off x="5291538" y="3104107"/>
              <a:ext cx="343343" cy="559053"/>
            </a:xfrm>
            <a:custGeom>
              <a:rect b="b" l="l" r="r" t="t"/>
              <a:pathLst>
                <a:path extrusionOk="0" h="19772" w="12143">
                  <a:moveTo>
                    <a:pt x="4570" y="1"/>
                  </a:moveTo>
                  <a:cubicBezTo>
                    <a:pt x="4250" y="1"/>
                    <a:pt x="3936" y="42"/>
                    <a:pt x="3636" y="130"/>
                  </a:cubicBezTo>
                  <a:cubicBezTo>
                    <a:pt x="1468" y="797"/>
                    <a:pt x="0" y="3799"/>
                    <a:pt x="767" y="6334"/>
                  </a:cubicBezTo>
                  <a:cubicBezTo>
                    <a:pt x="2731" y="12857"/>
                    <a:pt x="6557" y="19771"/>
                    <a:pt x="9166" y="19771"/>
                  </a:cubicBezTo>
                  <a:cubicBezTo>
                    <a:pt x="9306" y="19771"/>
                    <a:pt x="9442" y="19751"/>
                    <a:pt x="9574" y="19711"/>
                  </a:cubicBezTo>
                  <a:cubicBezTo>
                    <a:pt x="12142" y="18944"/>
                    <a:pt x="11542" y="10638"/>
                    <a:pt x="9440" y="3799"/>
                  </a:cubicBezTo>
                  <a:cubicBezTo>
                    <a:pt x="8779" y="1615"/>
                    <a:pt x="6558" y="1"/>
                    <a:pt x="45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36"/>
            <p:cNvSpPr/>
            <p:nvPr/>
          </p:nvSpPr>
          <p:spPr>
            <a:xfrm>
              <a:off x="4559639" y="2937992"/>
              <a:ext cx="1007325" cy="1317643"/>
            </a:xfrm>
            <a:custGeom>
              <a:rect b="b" l="l" r="r" t="t"/>
              <a:pathLst>
                <a:path extrusionOk="0" h="46601" w="35626">
                  <a:moveTo>
                    <a:pt x="17813" y="1"/>
                  </a:moveTo>
                  <a:cubicBezTo>
                    <a:pt x="8906" y="1"/>
                    <a:pt x="0" y="5571"/>
                    <a:pt x="0" y="11609"/>
                  </a:cubicBezTo>
                  <a:cubicBezTo>
                    <a:pt x="0" y="27921"/>
                    <a:pt x="7239" y="46601"/>
                    <a:pt x="17813" y="46601"/>
                  </a:cubicBezTo>
                  <a:cubicBezTo>
                    <a:pt x="28420" y="46601"/>
                    <a:pt x="35625" y="27921"/>
                    <a:pt x="35625" y="11609"/>
                  </a:cubicBezTo>
                  <a:cubicBezTo>
                    <a:pt x="35625" y="5571"/>
                    <a:pt x="26719" y="1"/>
                    <a:pt x="178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4869929" y="2937992"/>
              <a:ext cx="436707" cy="65174"/>
            </a:xfrm>
            <a:custGeom>
              <a:rect b="b" l="l" r="r" t="t"/>
              <a:pathLst>
                <a:path extrusionOk="0" h="2305" w="15445">
                  <a:moveTo>
                    <a:pt x="6839" y="1"/>
                  </a:moveTo>
                  <a:cubicBezTo>
                    <a:pt x="4537" y="1"/>
                    <a:pt x="2202" y="368"/>
                    <a:pt x="1" y="1068"/>
                  </a:cubicBezTo>
                  <a:cubicBezTo>
                    <a:pt x="2799" y="1872"/>
                    <a:pt x="5721" y="2304"/>
                    <a:pt x="8648" y="2304"/>
                  </a:cubicBezTo>
                  <a:cubicBezTo>
                    <a:pt x="8756" y="2304"/>
                    <a:pt x="8865" y="2304"/>
                    <a:pt x="8974" y="2302"/>
                  </a:cubicBezTo>
                  <a:cubicBezTo>
                    <a:pt x="11142" y="2302"/>
                    <a:pt x="13310" y="2102"/>
                    <a:pt x="15445" y="1702"/>
                  </a:cubicBezTo>
                  <a:cubicBezTo>
                    <a:pt x="12710" y="601"/>
                    <a:pt x="9774" y="1"/>
                    <a:pt x="68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4559639" y="3148329"/>
              <a:ext cx="208443" cy="510279"/>
            </a:xfrm>
            <a:custGeom>
              <a:rect b="b" l="l" r="r" t="t"/>
              <a:pathLst>
                <a:path extrusionOk="0" h="18047" w="7372">
                  <a:moveTo>
                    <a:pt x="3903" y="0"/>
                  </a:moveTo>
                  <a:lnTo>
                    <a:pt x="0" y="4170"/>
                  </a:lnTo>
                  <a:cubicBezTo>
                    <a:pt x="0" y="8840"/>
                    <a:pt x="567" y="13477"/>
                    <a:pt x="1635" y="18047"/>
                  </a:cubicBezTo>
                  <a:cubicBezTo>
                    <a:pt x="4003" y="15578"/>
                    <a:pt x="6471" y="10808"/>
                    <a:pt x="6905" y="6138"/>
                  </a:cubicBezTo>
                  <a:cubicBezTo>
                    <a:pt x="7372" y="1168"/>
                    <a:pt x="6104" y="634"/>
                    <a:pt x="39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4423806" y="3092458"/>
              <a:ext cx="424464" cy="523851"/>
            </a:xfrm>
            <a:custGeom>
              <a:rect b="b" l="l" r="r" t="t"/>
              <a:pathLst>
                <a:path extrusionOk="0" h="18527" w="15012">
                  <a:moveTo>
                    <a:pt x="10410" y="1"/>
                  </a:moveTo>
                  <a:cubicBezTo>
                    <a:pt x="8656" y="1"/>
                    <a:pt x="6727" y="1011"/>
                    <a:pt x="5805" y="2710"/>
                  </a:cubicBezTo>
                  <a:cubicBezTo>
                    <a:pt x="2336" y="8948"/>
                    <a:pt x="1" y="17054"/>
                    <a:pt x="2369" y="18355"/>
                  </a:cubicBezTo>
                  <a:cubicBezTo>
                    <a:pt x="2581" y="18471"/>
                    <a:pt x="2819" y="18527"/>
                    <a:pt x="3078" y="18527"/>
                  </a:cubicBezTo>
                  <a:cubicBezTo>
                    <a:pt x="5712" y="18527"/>
                    <a:pt x="10585" y="12790"/>
                    <a:pt x="13744" y="7080"/>
                  </a:cubicBezTo>
                  <a:cubicBezTo>
                    <a:pt x="15011" y="4778"/>
                    <a:pt x="14211" y="1543"/>
                    <a:pt x="12243" y="442"/>
                  </a:cubicBezTo>
                  <a:cubicBezTo>
                    <a:pt x="11698" y="142"/>
                    <a:pt x="11066" y="1"/>
                    <a:pt x="1041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4756744" y="3097406"/>
              <a:ext cx="766846" cy="998843"/>
            </a:xfrm>
            <a:custGeom>
              <a:rect b="b" l="l" r="r" t="t"/>
              <a:pathLst>
                <a:path extrusionOk="0" h="35326" w="27121">
                  <a:moveTo>
                    <a:pt x="13544" y="467"/>
                  </a:moveTo>
                  <a:cubicBezTo>
                    <a:pt x="20148" y="467"/>
                    <a:pt x="26620" y="4670"/>
                    <a:pt x="26620" y="8940"/>
                  </a:cubicBezTo>
                  <a:cubicBezTo>
                    <a:pt x="26620" y="21182"/>
                    <a:pt x="21249" y="34825"/>
                    <a:pt x="13544" y="34825"/>
                  </a:cubicBezTo>
                  <a:cubicBezTo>
                    <a:pt x="5838" y="34825"/>
                    <a:pt x="468" y="21182"/>
                    <a:pt x="468" y="8940"/>
                  </a:cubicBezTo>
                  <a:cubicBezTo>
                    <a:pt x="468" y="4637"/>
                    <a:pt x="6939" y="467"/>
                    <a:pt x="13544" y="467"/>
                  </a:cubicBezTo>
                  <a:close/>
                  <a:moveTo>
                    <a:pt x="13544" y="0"/>
                  </a:moveTo>
                  <a:cubicBezTo>
                    <a:pt x="6572" y="0"/>
                    <a:pt x="1" y="4337"/>
                    <a:pt x="1" y="8940"/>
                  </a:cubicBezTo>
                  <a:cubicBezTo>
                    <a:pt x="1" y="21415"/>
                    <a:pt x="5571" y="35325"/>
                    <a:pt x="13544" y="35325"/>
                  </a:cubicBezTo>
                  <a:cubicBezTo>
                    <a:pt x="21549" y="35325"/>
                    <a:pt x="27120" y="21415"/>
                    <a:pt x="27120" y="8940"/>
                  </a:cubicBezTo>
                  <a:cubicBezTo>
                    <a:pt x="27120" y="4337"/>
                    <a:pt x="20515" y="0"/>
                    <a:pt x="1354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5133084" y="3099272"/>
              <a:ext cx="100942" cy="991321"/>
            </a:xfrm>
            <a:custGeom>
              <a:rect b="b" l="l" r="r" t="t"/>
              <a:pathLst>
                <a:path extrusionOk="0" h="35060" w="3570">
                  <a:moveTo>
                    <a:pt x="434" y="1"/>
                  </a:moveTo>
                  <a:lnTo>
                    <a:pt x="67" y="368"/>
                  </a:lnTo>
                  <a:cubicBezTo>
                    <a:pt x="2369" y="2636"/>
                    <a:pt x="3202" y="21316"/>
                    <a:pt x="0" y="34959"/>
                  </a:cubicBezTo>
                  <a:lnTo>
                    <a:pt x="501" y="35059"/>
                  </a:lnTo>
                  <a:cubicBezTo>
                    <a:pt x="3569" y="21917"/>
                    <a:pt x="3069" y="2669"/>
                    <a:pt x="43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4926507" y="3866090"/>
              <a:ext cx="27398" cy="29745"/>
            </a:xfrm>
            <a:custGeom>
              <a:rect b="b" l="l" r="r" t="t"/>
              <a:pathLst>
                <a:path extrusionOk="0" h="1052" w="969">
                  <a:moveTo>
                    <a:pt x="276" y="0"/>
                  </a:moveTo>
                  <a:cubicBezTo>
                    <a:pt x="235" y="0"/>
                    <a:pt x="198" y="11"/>
                    <a:pt x="168" y="34"/>
                  </a:cubicBezTo>
                  <a:cubicBezTo>
                    <a:pt x="1" y="134"/>
                    <a:pt x="34" y="434"/>
                    <a:pt x="201" y="701"/>
                  </a:cubicBezTo>
                  <a:cubicBezTo>
                    <a:pt x="367" y="922"/>
                    <a:pt x="578" y="1051"/>
                    <a:pt x="722" y="1051"/>
                  </a:cubicBezTo>
                  <a:cubicBezTo>
                    <a:pt x="752" y="1051"/>
                    <a:pt x="779" y="1046"/>
                    <a:pt x="802" y="1034"/>
                  </a:cubicBezTo>
                  <a:cubicBezTo>
                    <a:pt x="968" y="934"/>
                    <a:pt x="935" y="601"/>
                    <a:pt x="768" y="334"/>
                  </a:cubicBezTo>
                  <a:cubicBezTo>
                    <a:pt x="613" y="127"/>
                    <a:pt x="418" y="0"/>
                    <a:pt x="27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4953877" y="3906665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7" y="0"/>
                  </a:moveTo>
                  <a:cubicBezTo>
                    <a:pt x="212" y="0"/>
                    <a:pt x="171" y="11"/>
                    <a:pt x="134" y="33"/>
                  </a:cubicBezTo>
                  <a:cubicBezTo>
                    <a:pt x="0" y="133"/>
                    <a:pt x="34" y="433"/>
                    <a:pt x="200" y="700"/>
                  </a:cubicBezTo>
                  <a:cubicBezTo>
                    <a:pt x="334" y="914"/>
                    <a:pt x="531" y="1063"/>
                    <a:pt x="690" y="1063"/>
                  </a:cubicBezTo>
                  <a:cubicBezTo>
                    <a:pt x="730" y="1063"/>
                    <a:pt x="768" y="1054"/>
                    <a:pt x="801" y="1034"/>
                  </a:cubicBezTo>
                  <a:cubicBezTo>
                    <a:pt x="934" y="934"/>
                    <a:pt x="934" y="633"/>
                    <a:pt x="734" y="367"/>
                  </a:cubicBezTo>
                  <a:cubicBezTo>
                    <a:pt x="604" y="133"/>
                    <a:pt x="414" y="0"/>
                    <a:pt x="25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6"/>
            <p:cNvSpPr/>
            <p:nvPr/>
          </p:nvSpPr>
          <p:spPr>
            <a:xfrm>
              <a:off x="4968976" y="3867985"/>
              <a:ext cx="26437" cy="29236"/>
            </a:xfrm>
            <a:custGeom>
              <a:rect b="b" l="l" r="r" t="t"/>
              <a:pathLst>
                <a:path extrusionOk="0" h="1034" w="935">
                  <a:moveTo>
                    <a:pt x="259" y="0"/>
                  </a:moveTo>
                  <a:cubicBezTo>
                    <a:pt x="214" y="0"/>
                    <a:pt x="171" y="11"/>
                    <a:pt x="133" y="33"/>
                  </a:cubicBezTo>
                  <a:cubicBezTo>
                    <a:pt x="0" y="133"/>
                    <a:pt x="0" y="434"/>
                    <a:pt x="200" y="700"/>
                  </a:cubicBezTo>
                  <a:cubicBezTo>
                    <a:pt x="329" y="907"/>
                    <a:pt x="519" y="1034"/>
                    <a:pt x="675" y="1034"/>
                  </a:cubicBezTo>
                  <a:cubicBezTo>
                    <a:pt x="720" y="1034"/>
                    <a:pt x="763" y="1023"/>
                    <a:pt x="801" y="1001"/>
                  </a:cubicBezTo>
                  <a:cubicBezTo>
                    <a:pt x="934" y="901"/>
                    <a:pt x="934" y="600"/>
                    <a:pt x="734" y="334"/>
                  </a:cubicBezTo>
                  <a:cubicBezTo>
                    <a:pt x="605" y="127"/>
                    <a:pt x="415" y="0"/>
                    <a:pt x="25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6"/>
            <p:cNvSpPr/>
            <p:nvPr/>
          </p:nvSpPr>
          <p:spPr>
            <a:xfrm>
              <a:off x="4996318" y="3908531"/>
              <a:ext cx="26437" cy="30085"/>
            </a:xfrm>
            <a:custGeom>
              <a:rect b="b" l="l" r="r" t="t"/>
              <a:pathLst>
                <a:path extrusionOk="0" h="1064" w="935">
                  <a:moveTo>
                    <a:pt x="255" y="0"/>
                  </a:moveTo>
                  <a:cubicBezTo>
                    <a:pt x="212" y="0"/>
                    <a:pt x="171" y="11"/>
                    <a:pt x="134" y="34"/>
                  </a:cubicBezTo>
                  <a:cubicBezTo>
                    <a:pt x="0" y="134"/>
                    <a:pt x="34" y="434"/>
                    <a:pt x="201" y="701"/>
                  </a:cubicBezTo>
                  <a:cubicBezTo>
                    <a:pt x="334" y="914"/>
                    <a:pt x="531" y="1064"/>
                    <a:pt x="690" y="1064"/>
                  </a:cubicBezTo>
                  <a:cubicBezTo>
                    <a:pt x="730" y="1064"/>
                    <a:pt x="768" y="1054"/>
                    <a:pt x="801" y="1034"/>
                  </a:cubicBezTo>
                  <a:cubicBezTo>
                    <a:pt x="934" y="934"/>
                    <a:pt x="901" y="634"/>
                    <a:pt x="734" y="334"/>
                  </a:cubicBezTo>
                  <a:cubicBezTo>
                    <a:pt x="579" y="127"/>
                    <a:pt x="404" y="0"/>
                    <a:pt x="25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4980286" y="3947296"/>
              <a:ext cx="27370" cy="30085"/>
            </a:xfrm>
            <a:custGeom>
              <a:rect b="b" l="l" r="r" t="t"/>
              <a:pathLst>
                <a:path extrusionOk="0" h="1064" w="968">
                  <a:moveTo>
                    <a:pt x="244" y="1"/>
                  </a:moveTo>
                  <a:cubicBezTo>
                    <a:pt x="204" y="1"/>
                    <a:pt x="167" y="10"/>
                    <a:pt x="134" y="30"/>
                  </a:cubicBezTo>
                  <a:cubicBezTo>
                    <a:pt x="0" y="130"/>
                    <a:pt x="34" y="431"/>
                    <a:pt x="200" y="697"/>
                  </a:cubicBezTo>
                  <a:cubicBezTo>
                    <a:pt x="330" y="931"/>
                    <a:pt x="521" y="1064"/>
                    <a:pt x="678" y="1064"/>
                  </a:cubicBezTo>
                  <a:cubicBezTo>
                    <a:pt x="722" y="1064"/>
                    <a:pt x="764" y="1053"/>
                    <a:pt x="801" y="1031"/>
                  </a:cubicBezTo>
                  <a:cubicBezTo>
                    <a:pt x="968" y="931"/>
                    <a:pt x="934" y="631"/>
                    <a:pt x="734" y="364"/>
                  </a:cubicBezTo>
                  <a:cubicBezTo>
                    <a:pt x="601" y="150"/>
                    <a:pt x="403" y="1"/>
                    <a:pt x="24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5248135" y="1603412"/>
              <a:ext cx="479176" cy="607432"/>
            </a:xfrm>
            <a:custGeom>
              <a:rect b="b" l="l" r="r" t="t"/>
              <a:pathLst>
                <a:path extrusionOk="0" h="21483" w="16947">
                  <a:moveTo>
                    <a:pt x="13477" y="0"/>
                  </a:moveTo>
                  <a:cubicBezTo>
                    <a:pt x="13477" y="0"/>
                    <a:pt x="12676" y="934"/>
                    <a:pt x="11442" y="2502"/>
                  </a:cubicBezTo>
                  <a:cubicBezTo>
                    <a:pt x="8607" y="6038"/>
                    <a:pt x="3570" y="12876"/>
                    <a:pt x="835" y="19347"/>
                  </a:cubicBezTo>
                  <a:cubicBezTo>
                    <a:pt x="534" y="20081"/>
                    <a:pt x="268" y="20782"/>
                    <a:pt x="1" y="21482"/>
                  </a:cubicBezTo>
                  <a:cubicBezTo>
                    <a:pt x="601" y="21082"/>
                    <a:pt x="1202" y="20615"/>
                    <a:pt x="1802" y="20115"/>
                  </a:cubicBezTo>
                  <a:cubicBezTo>
                    <a:pt x="7306" y="15678"/>
                    <a:pt x="12476" y="8940"/>
                    <a:pt x="15112" y="5237"/>
                  </a:cubicBezTo>
                  <a:cubicBezTo>
                    <a:pt x="16246" y="3636"/>
                    <a:pt x="16946" y="2602"/>
                    <a:pt x="16946" y="2602"/>
                  </a:cubicBezTo>
                  <a:lnTo>
                    <a:pt x="16012" y="234"/>
                  </a:lnTo>
                  <a:lnTo>
                    <a:pt x="1347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5261340" y="1706219"/>
              <a:ext cx="599882" cy="793227"/>
            </a:xfrm>
            <a:custGeom>
              <a:rect b="b" l="l" r="r" t="t"/>
              <a:pathLst>
                <a:path extrusionOk="0" h="28054" w="21216">
                  <a:moveTo>
                    <a:pt x="16412" y="0"/>
                  </a:moveTo>
                  <a:lnTo>
                    <a:pt x="11075" y="1935"/>
                  </a:lnTo>
                  <a:lnTo>
                    <a:pt x="14778" y="9140"/>
                  </a:lnTo>
                  <a:cubicBezTo>
                    <a:pt x="14778" y="9140"/>
                    <a:pt x="7673" y="21182"/>
                    <a:pt x="1" y="28054"/>
                  </a:cubicBezTo>
                  <a:lnTo>
                    <a:pt x="1" y="28054"/>
                  </a:lnTo>
                  <a:cubicBezTo>
                    <a:pt x="10808" y="24751"/>
                    <a:pt x="21216" y="10007"/>
                    <a:pt x="21216" y="10007"/>
                  </a:cubicBezTo>
                  <a:lnTo>
                    <a:pt x="1641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36"/>
            <p:cNvSpPr/>
            <p:nvPr/>
          </p:nvSpPr>
          <p:spPr>
            <a:xfrm>
              <a:off x="4508688" y="2138827"/>
              <a:ext cx="1196909" cy="701757"/>
            </a:xfrm>
            <a:custGeom>
              <a:rect b="b" l="l" r="r" t="t"/>
              <a:pathLst>
                <a:path extrusionOk="0" h="24819" w="42331">
                  <a:moveTo>
                    <a:pt x="15003" y="1"/>
                  </a:moveTo>
                  <a:cubicBezTo>
                    <a:pt x="8288" y="1"/>
                    <a:pt x="2639" y="1793"/>
                    <a:pt x="2102" y="3847"/>
                  </a:cubicBezTo>
                  <a:cubicBezTo>
                    <a:pt x="1" y="11820"/>
                    <a:pt x="6205" y="20759"/>
                    <a:pt x="17947" y="23862"/>
                  </a:cubicBezTo>
                  <a:cubicBezTo>
                    <a:pt x="20415" y="24514"/>
                    <a:pt x="22797" y="24818"/>
                    <a:pt x="25039" y="24818"/>
                  </a:cubicBezTo>
                  <a:cubicBezTo>
                    <a:pt x="33459" y="24818"/>
                    <a:pt x="39904" y="20525"/>
                    <a:pt x="41564" y="14255"/>
                  </a:cubicBezTo>
                  <a:cubicBezTo>
                    <a:pt x="42331" y="11286"/>
                    <a:pt x="33792" y="3680"/>
                    <a:pt x="23918" y="1112"/>
                  </a:cubicBezTo>
                  <a:cubicBezTo>
                    <a:pt x="20963" y="331"/>
                    <a:pt x="17885" y="1"/>
                    <a:pt x="150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36"/>
            <p:cNvSpPr/>
            <p:nvPr/>
          </p:nvSpPr>
          <p:spPr>
            <a:xfrm>
              <a:off x="4604907" y="2195207"/>
              <a:ext cx="1003565" cy="589223"/>
            </a:xfrm>
            <a:custGeom>
              <a:rect b="b" l="l" r="r" t="t"/>
              <a:pathLst>
                <a:path extrusionOk="0" h="20839" w="35493">
                  <a:moveTo>
                    <a:pt x="12620" y="1"/>
                  </a:moveTo>
                  <a:cubicBezTo>
                    <a:pt x="6952" y="1"/>
                    <a:pt x="2180" y="1521"/>
                    <a:pt x="1735" y="3254"/>
                  </a:cubicBezTo>
                  <a:cubicBezTo>
                    <a:pt x="0" y="9959"/>
                    <a:pt x="5171" y="17464"/>
                    <a:pt x="15011" y="20033"/>
                  </a:cubicBezTo>
                  <a:cubicBezTo>
                    <a:pt x="17080" y="20582"/>
                    <a:pt x="19079" y="20838"/>
                    <a:pt x="20962" y="20838"/>
                  </a:cubicBezTo>
                  <a:cubicBezTo>
                    <a:pt x="28006" y="20838"/>
                    <a:pt x="33430" y="17251"/>
                    <a:pt x="34825" y="11961"/>
                  </a:cubicBezTo>
                  <a:cubicBezTo>
                    <a:pt x="35492" y="9492"/>
                    <a:pt x="28354" y="3121"/>
                    <a:pt x="20048" y="919"/>
                  </a:cubicBezTo>
                  <a:cubicBezTo>
                    <a:pt x="17585" y="274"/>
                    <a:pt x="15022" y="1"/>
                    <a:pt x="1262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4717131" y="2261371"/>
              <a:ext cx="295248" cy="336529"/>
            </a:xfrm>
            <a:custGeom>
              <a:rect b="b" l="l" r="r" t="t"/>
              <a:pathLst>
                <a:path extrusionOk="0" h="11902" w="10442">
                  <a:moveTo>
                    <a:pt x="5866" y="1"/>
                  </a:moveTo>
                  <a:cubicBezTo>
                    <a:pt x="3729" y="1"/>
                    <a:pt x="1598" y="1966"/>
                    <a:pt x="835" y="4784"/>
                  </a:cubicBezTo>
                  <a:cubicBezTo>
                    <a:pt x="1" y="8019"/>
                    <a:pt x="1268" y="11155"/>
                    <a:pt x="3670" y="11789"/>
                  </a:cubicBezTo>
                  <a:cubicBezTo>
                    <a:pt x="3962" y="11865"/>
                    <a:pt x="4258" y="11901"/>
                    <a:pt x="4552" y="11901"/>
                  </a:cubicBezTo>
                  <a:cubicBezTo>
                    <a:pt x="6712" y="11901"/>
                    <a:pt x="8840" y="9932"/>
                    <a:pt x="9574" y="7085"/>
                  </a:cubicBezTo>
                  <a:cubicBezTo>
                    <a:pt x="10441" y="3883"/>
                    <a:pt x="9174" y="747"/>
                    <a:pt x="6739" y="114"/>
                  </a:cubicBezTo>
                  <a:cubicBezTo>
                    <a:pt x="6450" y="38"/>
                    <a:pt x="6158" y="1"/>
                    <a:pt x="586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4572844" y="2230551"/>
              <a:ext cx="127351" cy="228349"/>
            </a:xfrm>
            <a:custGeom>
              <a:rect b="b" l="l" r="r" t="t"/>
              <a:pathLst>
                <a:path extrusionOk="0" h="8076" w="4504">
                  <a:moveTo>
                    <a:pt x="2068" y="403"/>
                  </a:moveTo>
                  <a:cubicBezTo>
                    <a:pt x="2435" y="403"/>
                    <a:pt x="2869" y="737"/>
                    <a:pt x="3202" y="1304"/>
                  </a:cubicBezTo>
                  <a:cubicBezTo>
                    <a:pt x="3669" y="2104"/>
                    <a:pt x="3903" y="2972"/>
                    <a:pt x="3970" y="3872"/>
                  </a:cubicBezTo>
                  <a:cubicBezTo>
                    <a:pt x="4070" y="4773"/>
                    <a:pt x="3970" y="5707"/>
                    <a:pt x="3703" y="6541"/>
                  </a:cubicBezTo>
                  <a:cubicBezTo>
                    <a:pt x="3436" y="7208"/>
                    <a:pt x="3036" y="7642"/>
                    <a:pt x="2669" y="7675"/>
                  </a:cubicBezTo>
                  <a:cubicBezTo>
                    <a:pt x="2650" y="7677"/>
                    <a:pt x="2632" y="7677"/>
                    <a:pt x="2613" y="7677"/>
                  </a:cubicBezTo>
                  <a:cubicBezTo>
                    <a:pt x="2226" y="7677"/>
                    <a:pt x="1785" y="7347"/>
                    <a:pt x="1434" y="6774"/>
                  </a:cubicBezTo>
                  <a:cubicBezTo>
                    <a:pt x="600" y="5140"/>
                    <a:pt x="400" y="3238"/>
                    <a:pt x="967" y="1504"/>
                  </a:cubicBezTo>
                  <a:cubicBezTo>
                    <a:pt x="1201" y="837"/>
                    <a:pt x="1568" y="436"/>
                    <a:pt x="2001" y="403"/>
                  </a:cubicBezTo>
                  <a:close/>
                  <a:moveTo>
                    <a:pt x="2039" y="1"/>
                  </a:moveTo>
                  <a:cubicBezTo>
                    <a:pt x="2015" y="1"/>
                    <a:pt x="1992" y="1"/>
                    <a:pt x="1968" y="3"/>
                  </a:cubicBezTo>
                  <a:cubicBezTo>
                    <a:pt x="1401" y="70"/>
                    <a:pt x="901" y="537"/>
                    <a:pt x="600" y="1370"/>
                  </a:cubicBezTo>
                  <a:cubicBezTo>
                    <a:pt x="0" y="3238"/>
                    <a:pt x="167" y="5240"/>
                    <a:pt x="1101" y="6974"/>
                  </a:cubicBezTo>
                  <a:cubicBezTo>
                    <a:pt x="1534" y="7675"/>
                    <a:pt x="2068" y="8075"/>
                    <a:pt x="2602" y="8075"/>
                  </a:cubicBezTo>
                  <a:lnTo>
                    <a:pt x="2702" y="8075"/>
                  </a:lnTo>
                  <a:cubicBezTo>
                    <a:pt x="3302" y="8009"/>
                    <a:pt x="3769" y="7542"/>
                    <a:pt x="4103" y="6708"/>
                  </a:cubicBezTo>
                  <a:cubicBezTo>
                    <a:pt x="4403" y="5774"/>
                    <a:pt x="4503" y="4806"/>
                    <a:pt x="4403" y="3839"/>
                  </a:cubicBezTo>
                  <a:cubicBezTo>
                    <a:pt x="4336" y="2872"/>
                    <a:pt x="4036" y="1938"/>
                    <a:pt x="3569" y="1104"/>
                  </a:cubicBezTo>
                  <a:cubicBezTo>
                    <a:pt x="3122" y="368"/>
                    <a:pt x="2582" y="1"/>
                    <a:pt x="20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6" name="Google Shape;536;p36"/>
            <p:cNvSpPr/>
            <p:nvPr/>
          </p:nvSpPr>
          <p:spPr>
            <a:xfrm>
              <a:off x="5482988" y="2491020"/>
              <a:ext cx="175475" cy="199904"/>
            </a:xfrm>
            <a:custGeom>
              <a:rect b="b" l="l" r="r" t="t"/>
              <a:pathLst>
                <a:path extrusionOk="0" h="7070" w="6206">
                  <a:moveTo>
                    <a:pt x="4837" y="398"/>
                  </a:moveTo>
                  <a:cubicBezTo>
                    <a:pt x="5004" y="398"/>
                    <a:pt x="5171" y="431"/>
                    <a:pt x="5338" y="531"/>
                  </a:cubicBezTo>
                  <a:cubicBezTo>
                    <a:pt x="5671" y="765"/>
                    <a:pt x="5805" y="1332"/>
                    <a:pt x="5671" y="2032"/>
                  </a:cubicBezTo>
                  <a:cubicBezTo>
                    <a:pt x="5304" y="3800"/>
                    <a:pt x="4204" y="5368"/>
                    <a:pt x="2669" y="6369"/>
                  </a:cubicBezTo>
                  <a:cubicBezTo>
                    <a:pt x="2308" y="6570"/>
                    <a:pt x="1958" y="6674"/>
                    <a:pt x="1664" y="6674"/>
                  </a:cubicBezTo>
                  <a:cubicBezTo>
                    <a:pt x="1470" y="6674"/>
                    <a:pt x="1301" y="6628"/>
                    <a:pt x="1168" y="6535"/>
                  </a:cubicBezTo>
                  <a:cubicBezTo>
                    <a:pt x="434" y="6035"/>
                    <a:pt x="768" y="4234"/>
                    <a:pt x="1902" y="2599"/>
                  </a:cubicBezTo>
                  <a:cubicBezTo>
                    <a:pt x="2402" y="1832"/>
                    <a:pt x="3036" y="1198"/>
                    <a:pt x="3803" y="731"/>
                  </a:cubicBezTo>
                  <a:cubicBezTo>
                    <a:pt x="4137" y="531"/>
                    <a:pt x="4471" y="431"/>
                    <a:pt x="4837" y="398"/>
                  </a:cubicBezTo>
                  <a:close/>
                  <a:moveTo>
                    <a:pt x="4827" y="1"/>
                  </a:moveTo>
                  <a:cubicBezTo>
                    <a:pt x="4471" y="1"/>
                    <a:pt x="4058" y="118"/>
                    <a:pt x="3603" y="364"/>
                  </a:cubicBezTo>
                  <a:cubicBezTo>
                    <a:pt x="2803" y="865"/>
                    <a:pt x="2102" y="1565"/>
                    <a:pt x="1568" y="2366"/>
                  </a:cubicBezTo>
                  <a:cubicBezTo>
                    <a:pt x="268" y="4234"/>
                    <a:pt x="1" y="6202"/>
                    <a:pt x="935" y="6869"/>
                  </a:cubicBezTo>
                  <a:cubicBezTo>
                    <a:pt x="1135" y="7002"/>
                    <a:pt x="1402" y="7069"/>
                    <a:pt x="1669" y="7069"/>
                  </a:cubicBezTo>
                  <a:cubicBezTo>
                    <a:pt x="2102" y="7069"/>
                    <a:pt x="2502" y="6936"/>
                    <a:pt x="2869" y="6702"/>
                  </a:cubicBezTo>
                  <a:cubicBezTo>
                    <a:pt x="4537" y="5668"/>
                    <a:pt x="5671" y="4000"/>
                    <a:pt x="6072" y="2099"/>
                  </a:cubicBezTo>
                  <a:cubicBezTo>
                    <a:pt x="6205" y="1198"/>
                    <a:pt x="6038" y="531"/>
                    <a:pt x="5538" y="198"/>
                  </a:cubicBezTo>
                  <a:cubicBezTo>
                    <a:pt x="5336" y="68"/>
                    <a:pt x="5098" y="1"/>
                    <a:pt x="482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36"/>
            <p:cNvSpPr/>
            <p:nvPr/>
          </p:nvSpPr>
          <p:spPr>
            <a:xfrm>
              <a:off x="4797319" y="2331097"/>
              <a:ext cx="184890" cy="209998"/>
            </a:xfrm>
            <a:custGeom>
              <a:rect b="b" l="l" r="r" t="t"/>
              <a:pathLst>
                <a:path extrusionOk="0" h="7427" w="6539">
                  <a:moveTo>
                    <a:pt x="3624" y="1"/>
                  </a:moveTo>
                  <a:cubicBezTo>
                    <a:pt x="2302" y="1"/>
                    <a:pt x="999" y="1239"/>
                    <a:pt x="534" y="2985"/>
                  </a:cubicBezTo>
                  <a:cubicBezTo>
                    <a:pt x="0" y="5020"/>
                    <a:pt x="801" y="6954"/>
                    <a:pt x="2302" y="7355"/>
                  </a:cubicBezTo>
                  <a:cubicBezTo>
                    <a:pt x="2485" y="7403"/>
                    <a:pt x="2670" y="7427"/>
                    <a:pt x="2854" y="7427"/>
                  </a:cubicBezTo>
                  <a:cubicBezTo>
                    <a:pt x="4185" y="7427"/>
                    <a:pt x="5502" y="6206"/>
                    <a:pt x="5971" y="4419"/>
                  </a:cubicBezTo>
                  <a:cubicBezTo>
                    <a:pt x="6538" y="2418"/>
                    <a:pt x="5704" y="483"/>
                    <a:pt x="4203" y="83"/>
                  </a:cubicBezTo>
                  <a:cubicBezTo>
                    <a:pt x="4011" y="27"/>
                    <a:pt x="3817" y="1"/>
                    <a:pt x="362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5188730" y="2385583"/>
              <a:ext cx="295248" cy="336812"/>
            </a:xfrm>
            <a:custGeom>
              <a:rect b="b" l="l" r="r" t="t"/>
              <a:pathLst>
                <a:path extrusionOk="0" h="11912" w="10442">
                  <a:moveTo>
                    <a:pt x="5862" y="0"/>
                  </a:moveTo>
                  <a:cubicBezTo>
                    <a:pt x="3731" y="0"/>
                    <a:pt x="1597" y="1963"/>
                    <a:pt x="868" y="4794"/>
                  </a:cubicBezTo>
                  <a:cubicBezTo>
                    <a:pt x="0" y="8030"/>
                    <a:pt x="1268" y="11165"/>
                    <a:pt x="3703" y="11799"/>
                  </a:cubicBezTo>
                  <a:cubicBezTo>
                    <a:pt x="3991" y="11875"/>
                    <a:pt x="4283" y="11912"/>
                    <a:pt x="4576" y="11912"/>
                  </a:cubicBezTo>
                  <a:cubicBezTo>
                    <a:pt x="6719" y="11912"/>
                    <a:pt x="8873" y="9943"/>
                    <a:pt x="9607" y="7096"/>
                  </a:cubicBezTo>
                  <a:cubicBezTo>
                    <a:pt x="10441" y="3860"/>
                    <a:pt x="9173" y="758"/>
                    <a:pt x="6772" y="124"/>
                  </a:cubicBezTo>
                  <a:cubicBezTo>
                    <a:pt x="6471" y="40"/>
                    <a:pt x="6167" y="0"/>
                    <a:pt x="586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5219860" y="2442670"/>
              <a:ext cx="183929" cy="209687"/>
            </a:xfrm>
            <a:custGeom>
              <a:rect b="b" l="l" r="r" t="t"/>
              <a:pathLst>
                <a:path extrusionOk="0" h="7416" w="6505">
                  <a:moveTo>
                    <a:pt x="3648" y="1"/>
                  </a:moveTo>
                  <a:cubicBezTo>
                    <a:pt x="2312" y="1"/>
                    <a:pt x="973" y="1218"/>
                    <a:pt x="534" y="2975"/>
                  </a:cubicBezTo>
                  <a:cubicBezTo>
                    <a:pt x="0" y="4976"/>
                    <a:pt x="767" y="6945"/>
                    <a:pt x="2302" y="7345"/>
                  </a:cubicBezTo>
                  <a:cubicBezTo>
                    <a:pt x="2481" y="7393"/>
                    <a:pt x="2663" y="7416"/>
                    <a:pt x="2845" y="7416"/>
                  </a:cubicBezTo>
                  <a:cubicBezTo>
                    <a:pt x="4179" y="7416"/>
                    <a:pt x="5501" y="6171"/>
                    <a:pt x="5971" y="4409"/>
                  </a:cubicBezTo>
                  <a:cubicBezTo>
                    <a:pt x="6505" y="2408"/>
                    <a:pt x="5704" y="473"/>
                    <a:pt x="4203" y="73"/>
                  </a:cubicBezTo>
                  <a:cubicBezTo>
                    <a:pt x="4020" y="24"/>
                    <a:pt x="3834" y="1"/>
                    <a:pt x="36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0" name="Google Shape;540;p36"/>
            <p:cNvSpPr/>
            <p:nvPr/>
          </p:nvSpPr>
          <p:spPr>
            <a:xfrm>
              <a:off x="4965187" y="1552488"/>
              <a:ext cx="630080" cy="720588"/>
            </a:xfrm>
            <a:custGeom>
              <a:rect b="b" l="l" r="r" t="t"/>
              <a:pathLst>
                <a:path extrusionOk="0" h="25485" w="22284">
                  <a:moveTo>
                    <a:pt x="11309" y="0"/>
                  </a:moveTo>
                  <a:cubicBezTo>
                    <a:pt x="11309" y="0"/>
                    <a:pt x="101" y="14177"/>
                    <a:pt x="1" y="25485"/>
                  </a:cubicBezTo>
                  <a:cubicBezTo>
                    <a:pt x="4404" y="16145"/>
                    <a:pt x="13944" y="5971"/>
                    <a:pt x="13944" y="5971"/>
                  </a:cubicBezTo>
                  <a:lnTo>
                    <a:pt x="21883" y="7439"/>
                  </a:lnTo>
                  <a:lnTo>
                    <a:pt x="22283" y="1768"/>
                  </a:lnTo>
                  <a:lnTo>
                    <a:pt x="11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36"/>
            <p:cNvSpPr/>
            <p:nvPr/>
          </p:nvSpPr>
          <p:spPr>
            <a:xfrm>
              <a:off x="5507502" y="1379728"/>
              <a:ext cx="501796" cy="457263"/>
            </a:xfrm>
            <a:custGeom>
              <a:rect b="b" l="l" r="r" t="t"/>
              <a:pathLst>
                <a:path extrusionOk="0" h="16172" w="17747">
                  <a:moveTo>
                    <a:pt x="11439" y="0"/>
                  </a:moveTo>
                  <a:cubicBezTo>
                    <a:pt x="10829" y="0"/>
                    <a:pt x="10212" y="211"/>
                    <a:pt x="9708" y="639"/>
                  </a:cubicBezTo>
                  <a:lnTo>
                    <a:pt x="2403" y="7011"/>
                  </a:lnTo>
                  <a:cubicBezTo>
                    <a:pt x="234" y="8912"/>
                    <a:pt x="1" y="12214"/>
                    <a:pt x="1902" y="14383"/>
                  </a:cubicBezTo>
                  <a:cubicBezTo>
                    <a:pt x="2920" y="15564"/>
                    <a:pt x="4364" y="16171"/>
                    <a:pt x="5819" y="16171"/>
                  </a:cubicBezTo>
                  <a:cubicBezTo>
                    <a:pt x="7033" y="16171"/>
                    <a:pt x="8254" y="15748"/>
                    <a:pt x="9241" y="14883"/>
                  </a:cubicBezTo>
                  <a:lnTo>
                    <a:pt x="16579" y="8512"/>
                  </a:lnTo>
                  <a:cubicBezTo>
                    <a:pt x="17647" y="7544"/>
                    <a:pt x="17747" y="5943"/>
                    <a:pt x="16846" y="4842"/>
                  </a:cubicBezTo>
                  <a:lnTo>
                    <a:pt x="13377" y="873"/>
                  </a:lnTo>
                  <a:cubicBezTo>
                    <a:pt x="12871" y="295"/>
                    <a:pt x="12160" y="0"/>
                    <a:pt x="114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36"/>
            <p:cNvSpPr/>
            <p:nvPr/>
          </p:nvSpPr>
          <p:spPr>
            <a:xfrm>
              <a:off x="5711252" y="1316562"/>
              <a:ext cx="369752" cy="343372"/>
            </a:xfrm>
            <a:custGeom>
              <a:rect b="b" l="l" r="r" t="t"/>
              <a:pathLst>
                <a:path extrusionOk="0" h="12144" w="13077">
                  <a:moveTo>
                    <a:pt x="7346" y="1"/>
                  </a:moveTo>
                  <a:cubicBezTo>
                    <a:pt x="6867" y="1"/>
                    <a:pt x="6387" y="169"/>
                    <a:pt x="6004" y="505"/>
                  </a:cubicBezTo>
                  <a:lnTo>
                    <a:pt x="1868" y="4108"/>
                  </a:lnTo>
                  <a:cubicBezTo>
                    <a:pt x="167" y="5575"/>
                    <a:pt x="0" y="8144"/>
                    <a:pt x="1468" y="9845"/>
                  </a:cubicBezTo>
                  <a:lnTo>
                    <a:pt x="2268" y="10746"/>
                  </a:lnTo>
                  <a:cubicBezTo>
                    <a:pt x="3068" y="11672"/>
                    <a:pt x="4194" y="12144"/>
                    <a:pt x="5328" y="12144"/>
                  </a:cubicBezTo>
                  <a:cubicBezTo>
                    <a:pt x="6277" y="12144"/>
                    <a:pt x="7231" y="11814"/>
                    <a:pt x="8006" y="11146"/>
                  </a:cubicBezTo>
                  <a:lnTo>
                    <a:pt x="12142" y="7510"/>
                  </a:lnTo>
                  <a:cubicBezTo>
                    <a:pt x="12976" y="6776"/>
                    <a:pt x="13076" y="5509"/>
                    <a:pt x="12342" y="4675"/>
                  </a:cubicBezTo>
                  <a:lnTo>
                    <a:pt x="8873" y="705"/>
                  </a:lnTo>
                  <a:cubicBezTo>
                    <a:pt x="8476" y="235"/>
                    <a:pt x="7912" y="1"/>
                    <a:pt x="734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6"/>
            <p:cNvSpPr/>
            <p:nvPr/>
          </p:nvSpPr>
          <p:spPr>
            <a:xfrm>
              <a:off x="5726322" y="982182"/>
              <a:ext cx="903584" cy="688864"/>
            </a:xfrm>
            <a:custGeom>
              <a:rect b="b" l="l" r="r" t="t"/>
              <a:pathLst>
                <a:path extrusionOk="0" h="24363" w="31957">
                  <a:moveTo>
                    <a:pt x="23130" y="1"/>
                  </a:moveTo>
                  <a:cubicBezTo>
                    <a:pt x="22500" y="1"/>
                    <a:pt x="21859" y="136"/>
                    <a:pt x="21249" y="423"/>
                  </a:cubicBezTo>
                  <a:lnTo>
                    <a:pt x="6339" y="7461"/>
                  </a:lnTo>
                  <a:cubicBezTo>
                    <a:pt x="1902" y="9596"/>
                    <a:pt x="1" y="14866"/>
                    <a:pt x="2102" y="19303"/>
                  </a:cubicBezTo>
                  <a:cubicBezTo>
                    <a:pt x="3622" y="22487"/>
                    <a:pt x="6816" y="24363"/>
                    <a:pt x="10146" y="24363"/>
                  </a:cubicBezTo>
                  <a:cubicBezTo>
                    <a:pt x="11421" y="24363"/>
                    <a:pt x="12716" y="24088"/>
                    <a:pt x="13944" y="23506"/>
                  </a:cubicBezTo>
                  <a:lnTo>
                    <a:pt x="28855" y="16434"/>
                  </a:lnTo>
                  <a:cubicBezTo>
                    <a:pt x="31056" y="15400"/>
                    <a:pt x="31957" y="12765"/>
                    <a:pt x="30956" y="10563"/>
                  </a:cubicBezTo>
                  <a:lnTo>
                    <a:pt x="27120" y="2491"/>
                  </a:lnTo>
                  <a:cubicBezTo>
                    <a:pt x="26348" y="923"/>
                    <a:pt x="24775" y="1"/>
                    <a:pt x="231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6"/>
            <p:cNvSpPr/>
            <p:nvPr/>
          </p:nvSpPr>
          <p:spPr>
            <a:xfrm>
              <a:off x="6154519" y="760308"/>
              <a:ext cx="801738" cy="728251"/>
            </a:xfrm>
            <a:custGeom>
              <a:rect b="b" l="l" r="r" t="t"/>
              <a:pathLst>
                <a:path extrusionOk="0" h="25756" w="28355">
                  <a:moveTo>
                    <a:pt x="14179" y="1"/>
                  </a:moveTo>
                  <a:cubicBezTo>
                    <a:pt x="8379" y="1"/>
                    <a:pt x="3120" y="3949"/>
                    <a:pt x="1669" y="9837"/>
                  </a:cubicBezTo>
                  <a:cubicBezTo>
                    <a:pt x="1" y="16742"/>
                    <a:pt x="4237" y="23714"/>
                    <a:pt x="11142" y="25382"/>
                  </a:cubicBezTo>
                  <a:cubicBezTo>
                    <a:pt x="12169" y="25635"/>
                    <a:pt x="13196" y="25756"/>
                    <a:pt x="14208" y="25756"/>
                  </a:cubicBezTo>
                  <a:cubicBezTo>
                    <a:pt x="20002" y="25756"/>
                    <a:pt x="25267" y="21787"/>
                    <a:pt x="26687" y="15908"/>
                  </a:cubicBezTo>
                  <a:cubicBezTo>
                    <a:pt x="28355" y="9003"/>
                    <a:pt x="24118" y="2065"/>
                    <a:pt x="17213" y="364"/>
                  </a:cubicBezTo>
                  <a:cubicBezTo>
                    <a:pt x="16197" y="118"/>
                    <a:pt x="15180" y="1"/>
                    <a:pt x="1417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6"/>
            <p:cNvSpPr/>
            <p:nvPr/>
          </p:nvSpPr>
          <p:spPr>
            <a:xfrm>
              <a:off x="6444083" y="847677"/>
              <a:ext cx="465972" cy="583398"/>
            </a:xfrm>
            <a:custGeom>
              <a:rect b="b" l="l" r="r" t="t"/>
              <a:pathLst>
                <a:path extrusionOk="0" h="20633" w="16480">
                  <a:moveTo>
                    <a:pt x="8441" y="0"/>
                  </a:moveTo>
                  <a:cubicBezTo>
                    <a:pt x="4181" y="0"/>
                    <a:pt x="560" y="4356"/>
                    <a:pt x="267" y="9916"/>
                  </a:cubicBezTo>
                  <a:cubicBezTo>
                    <a:pt x="1" y="15620"/>
                    <a:pt x="3303" y="20424"/>
                    <a:pt x="7706" y="20624"/>
                  </a:cubicBezTo>
                  <a:cubicBezTo>
                    <a:pt x="7816" y="20630"/>
                    <a:pt x="7926" y="20633"/>
                    <a:pt x="8036" y="20633"/>
                  </a:cubicBezTo>
                  <a:cubicBezTo>
                    <a:pt x="12266" y="20633"/>
                    <a:pt x="15886" y="16278"/>
                    <a:pt x="16179" y="10750"/>
                  </a:cubicBezTo>
                  <a:cubicBezTo>
                    <a:pt x="16479" y="5046"/>
                    <a:pt x="13143" y="243"/>
                    <a:pt x="8774" y="9"/>
                  </a:cubicBezTo>
                  <a:cubicBezTo>
                    <a:pt x="8662" y="3"/>
                    <a:pt x="8552" y="0"/>
                    <a:pt x="84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6"/>
            <p:cNvSpPr/>
            <p:nvPr/>
          </p:nvSpPr>
          <p:spPr>
            <a:xfrm>
              <a:off x="6191305" y="1010909"/>
              <a:ext cx="409365" cy="420873"/>
            </a:xfrm>
            <a:custGeom>
              <a:rect b="b" l="l" r="r" t="t"/>
              <a:pathLst>
                <a:path extrusionOk="0" h="14885" w="14478">
                  <a:moveTo>
                    <a:pt x="5273" y="304"/>
                  </a:moveTo>
                  <a:cubicBezTo>
                    <a:pt x="5328" y="304"/>
                    <a:pt x="5383" y="305"/>
                    <a:pt x="5438" y="307"/>
                  </a:cubicBezTo>
                  <a:cubicBezTo>
                    <a:pt x="7740" y="307"/>
                    <a:pt x="10308" y="1908"/>
                    <a:pt x="11943" y="4577"/>
                  </a:cubicBezTo>
                  <a:cubicBezTo>
                    <a:pt x="14144" y="8213"/>
                    <a:pt x="13811" y="12416"/>
                    <a:pt x="11242" y="13984"/>
                  </a:cubicBezTo>
                  <a:cubicBezTo>
                    <a:pt x="10572" y="14390"/>
                    <a:pt x="9817" y="14590"/>
                    <a:pt x="9013" y="14590"/>
                  </a:cubicBezTo>
                  <a:cubicBezTo>
                    <a:pt x="8297" y="14590"/>
                    <a:pt x="7542" y="14431"/>
                    <a:pt x="6772" y="14117"/>
                  </a:cubicBezTo>
                  <a:cubicBezTo>
                    <a:pt x="5004" y="13316"/>
                    <a:pt x="3537" y="11982"/>
                    <a:pt x="2536" y="10314"/>
                  </a:cubicBezTo>
                  <a:cubicBezTo>
                    <a:pt x="334" y="6678"/>
                    <a:pt x="668" y="2475"/>
                    <a:pt x="3237" y="874"/>
                  </a:cubicBezTo>
                  <a:cubicBezTo>
                    <a:pt x="3856" y="503"/>
                    <a:pt x="4561" y="304"/>
                    <a:pt x="5273" y="304"/>
                  </a:cubicBezTo>
                  <a:close/>
                  <a:moveTo>
                    <a:pt x="5458" y="0"/>
                  </a:moveTo>
                  <a:cubicBezTo>
                    <a:pt x="4620" y="0"/>
                    <a:pt x="3816" y="206"/>
                    <a:pt x="3103" y="641"/>
                  </a:cubicBezTo>
                  <a:cubicBezTo>
                    <a:pt x="368" y="2309"/>
                    <a:pt x="1" y="6712"/>
                    <a:pt x="2303" y="10448"/>
                  </a:cubicBezTo>
                  <a:cubicBezTo>
                    <a:pt x="3303" y="12182"/>
                    <a:pt x="4838" y="13550"/>
                    <a:pt x="6672" y="14384"/>
                  </a:cubicBezTo>
                  <a:cubicBezTo>
                    <a:pt x="7406" y="14717"/>
                    <a:pt x="8207" y="14884"/>
                    <a:pt x="9041" y="14884"/>
                  </a:cubicBezTo>
                  <a:cubicBezTo>
                    <a:pt x="9841" y="14884"/>
                    <a:pt x="10675" y="14684"/>
                    <a:pt x="11376" y="14250"/>
                  </a:cubicBezTo>
                  <a:cubicBezTo>
                    <a:pt x="14111" y="12583"/>
                    <a:pt x="14478" y="8179"/>
                    <a:pt x="12176" y="4443"/>
                  </a:cubicBezTo>
                  <a:cubicBezTo>
                    <a:pt x="10499" y="1657"/>
                    <a:pt x="7837" y="0"/>
                    <a:pt x="545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6"/>
            <p:cNvSpPr/>
            <p:nvPr/>
          </p:nvSpPr>
          <p:spPr>
            <a:xfrm>
              <a:off x="6291285" y="1052190"/>
              <a:ext cx="8511" cy="7974"/>
            </a:xfrm>
            <a:custGeom>
              <a:rect b="b" l="l" r="r" t="t"/>
              <a:pathLst>
                <a:path extrusionOk="0" h="282" w="301">
                  <a:moveTo>
                    <a:pt x="149" y="1"/>
                  </a:moveTo>
                  <a:cubicBezTo>
                    <a:pt x="112" y="1"/>
                    <a:pt x="81" y="24"/>
                    <a:pt x="34" y="48"/>
                  </a:cubicBezTo>
                  <a:cubicBezTo>
                    <a:pt x="1" y="115"/>
                    <a:pt x="1" y="181"/>
                    <a:pt x="34" y="248"/>
                  </a:cubicBezTo>
                  <a:cubicBezTo>
                    <a:pt x="67" y="282"/>
                    <a:pt x="101" y="282"/>
                    <a:pt x="134" y="282"/>
                  </a:cubicBezTo>
                  <a:lnTo>
                    <a:pt x="201" y="282"/>
                  </a:lnTo>
                  <a:cubicBezTo>
                    <a:pt x="234" y="282"/>
                    <a:pt x="234" y="248"/>
                    <a:pt x="268" y="248"/>
                  </a:cubicBezTo>
                  <a:cubicBezTo>
                    <a:pt x="301" y="181"/>
                    <a:pt x="301" y="115"/>
                    <a:pt x="268" y="48"/>
                  </a:cubicBezTo>
                  <a:cubicBezTo>
                    <a:pt x="234" y="15"/>
                    <a:pt x="234" y="15"/>
                    <a:pt x="201" y="15"/>
                  </a:cubicBezTo>
                  <a:cubicBezTo>
                    <a:pt x="181" y="5"/>
                    <a:pt x="165" y="1"/>
                    <a:pt x="14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36"/>
            <p:cNvSpPr/>
            <p:nvPr/>
          </p:nvSpPr>
          <p:spPr>
            <a:xfrm>
              <a:off x="6313933" y="1038449"/>
              <a:ext cx="182996" cy="98114"/>
            </a:xfrm>
            <a:custGeom>
              <a:rect b="b" l="l" r="r" t="t"/>
              <a:pathLst>
                <a:path extrusionOk="0" h="3470" w="6472">
                  <a:moveTo>
                    <a:pt x="1068" y="0"/>
                  </a:moveTo>
                  <a:cubicBezTo>
                    <a:pt x="1001" y="0"/>
                    <a:pt x="934" y="67"/>
                    <a:pt x="934" y="134"/>
                  </a:cubicBezTo>
                  <a:lnTo>
                    <a:pt x="934" y="167"/>
                  </a:lnTo>
                  <a:cubicBezTo>
                    <a:pt x="934" y="234"/>
                    <a:pt x="1001" y="267"/>
                    <a:pt x="1068" y="301"/>
                  </a:cubicBezTo>
                  <a:cubicBezTo>
                    <a:pt x="1134" y="301"/>
                    <a:pt x="1201" y="234"/>
                    <a:pt x="1201" y="134"/>
                  </a:cubicBezTo>
                  <a:cubicBezTo>
                    <a:pt x="1201" y="67"/>
                    <a:pt x="1134" y="0"/>
                    <a:pt x="1068" y="0"/>
                  </a:cubicBezTo>
                  <a:close/>
                  <a:moveTo>
                    <a:pt x="1950" y="92"/>
                  </a:moveTo>
                  <a:cubicBezTo>
                    <a:pt x="1879" y="92"/>
                    <a:pt x="1835" y="146"/>
                    <a:pt x="1835" y="200"/>
                  </a:cubicBezTo>
                  <a:cubicBezTo>
                    <a:pt x="1802" y="267"/>
                    <a:pt x="1868" y="367"/>
                    <a:pt x="1935" y="367"/>
                  </a:cubicBezTo>
                  <a:lnTo>
                    <a:pt x="1968" y="367"/>
                  </a:lnTo>
                  <a:cubicBezTo>
                    <a:pt x="2035" y="367"/>
                    <a:pt x="2102" y="334"/>
                    <a:pt x="2102" y="267"/>
                  </a:cubicBezTo>
                  <a:cubicBezTo>
                    <a:pt x="2102" y="200"/>
                    <a:pt x="2068" y="100"/>
                    <a:pt x="2002" y="100"/>
                  </a:cubicBezTo>
                  <a:cubicBezTo>
                    <a:pt x="1983" y="94"/>
                    <a:pt x="1966" y="92"/>
                    <a:pt x="1950" y="92"/>
                  </a:cubicBezTo>
                  <a:close/>
                  <a:moveTo>
                    <a:pt x="188" y="121"/>
                  </a:moveTo>
                  <a:cubicBezTo>
                    <a:pt x="169" y="121"/>
                    <a:pt x="150" y="125"/>
                    <a:pt x="134" y="134"/>
                  </a:cubicBezTo>
                  <a:cubicBezTo>
                    <a:pt x="67" y="134"/>
                    <a:pt x="0" y="234"/>
                    <a:pt x="34" y="301"/>
                  </a:cubicBezTo>
                  <a:cubicBezTo>
                    <a:pt x="67" y="367"/>
                    <a:pt x="100" y="401"/>
                    <a:pt x="167" y="401"/>
                  </a:cubicBezTo>
                  <a:lnTo>
                    <a:pt x="200" y="401"/>
                  </a:lnTo>
                  <a:cubicBezTo>
                    <a:pt x="267" y="367"/>
                    <a:pt x="334" y="301"/>
                    <a:pt x="301" y="234"/>
                  </a:cubicBezTo>
                  <a:cubicBezTo>
                    <a:pt x="301" y="159"/>
                    <a:pt x="244" y="121"/>
                    <a:pt x="188" y="121"/>
                  </a:cubicBezTo>
                  <a:close/>
                  <a:moveTo>
                    <a:pt x="2816" y="354"/>
                  </a:moveTo>
                  <a:cubicBezTo>
                    <a:pt x="2769" y="354"/>
                    <a:pt x="2727" y="385"/>
                    <a:pt x="2702" y="434"/>
                  </a:cubicBezTo>
                  <a:cubicBezTo>
                    <a:pt x="2669" y="501"/>
                    <a:pt x="2702" y="601"/>
                    <a:pt x="2769" y="634"/>
                  </a:cubicBezTo>
                  <a:lnTo>
                    <a:pt x="2836" y="634"/>
                  </a:lnTo>
                  <a:cubicBezTo>
                    <a:pt x="2902" y="634"/>
                    <a:pt x="2936" y="601"/>
                    <a:pt x="2969" y="567"/>
                  </a:cubicBezTo>
                  <a:cubicBezTo>
                    <a:pt x="3002" y="467"/>
                    <a:pt x="2969" y="401"/>
                    <a:pt x="2869" y="367"/>
                  </a:cubicBezTo>
                  <a:cubicBezTo>
                    <a:pt x="2851" y="358"/>
                    <a:pt x="2833" y="354"/>
                    <a:pt x="2816" y="354"/>
                  </a:cubicBezTo>
                  <a:close/>
                  <a:moveTo>
                    <a:pt x="3631" y="748"/>
                  </a:moveTo>
                  <a:cubicBezTo>
                    <a:pt x="3592" y="748"/>
                    <a:pt x="3557" y="771"/>
                    <a:pt x="3536" y="834"/>
                  </a:cubicBezTo>
                  <a:cubicBezTo>
                    <a:pt x="3469" y="901"/>
                    <a:pt x="3503" y="968"/>
                    <a:pt x="3570" y="1001"/>
                  </a:cubicBezTo>
                  <a:lnTo>
                    <a:pt x="3570" y="1034"/>
                  </a:lnTo>
                  <a:lnTo>
                    <a:pt x="3636" y="1034"/>
                  </a:lnTo>
                  <a:cubicBezTo>
                    <a:pt x="3703" y="1034"/>
                    <a:pt x="3736" y="1001"/>
                    <a:pt x="3770" y="968"/>
                  </a:cubicBezTo>
                  <a:cubicBezTo>
                    <a:pt x="3803" y="901"/>
                    <a:pt x="3770" y="801"/>
                    <a:pt x="3703" y="768"/>
                  </a:cubicBezTo>
                  <a:cubicBezTo>
                    <a:pt x="3679" y="755"/>
                    <a:pt x="3654" y="748"/>
                    <a:pt x="3631" y="748"/>
                  </a:cubicBezTo>
                  <a:close/>
                  <a:moveTo>
                    <a:pt x="4411" y="1246"/>
                  </a:moveTo>
                  <a:cubicBezTo>
                    <a:pt x="4365" y="1246"/>
                    <a:pt x="4323" y="1262"/>
                    <a:pt x="4303" y="1301"/>
                  </a:cubicBezTo>
                  <a:cubicBezTo>
                    <a:pt x="4237" y="1368"/>
                    <a:pt x="4270" y="1435"/>
                    <a:pt x="4303" y="1501"/>
                  </a:cubicBezTo>
                  <a:lnTo>
                    <a:pt x="4337" y="1501"/>
                  </a:lnTo>
                  <a:cubicBezTo>
                    <a:pt x="4337" y="1535"/>
                    <a:pt x="4370" y="1535"/>
                    <a:pt x="4403" y="1535"/>
                  </a:cubicBezTo>
                  <a:cubicBezTo>
                    <a:pt x="4437" y="1535"/>
                    <a:pt x="4504" y="1501"/>
                    <a:pt x="4504" y="1468"/>
                  </a:cubicBezTo>
                  <a:cubicBezTo>
                    <a:pt x="4570" y="1401"/>
                    <a:pt x="4537" y="1301"/>
                    <a:pt x="4504" y="1268"/>
                  </a:cubicBezTo>
                  <a:cubicBezTo>
                    <a:pt x="4476" y="1254"/>
                    <a:pt x="4443" y="1246"/>
                    <a:pt x="4411" y="1246"/>
                  </a:cubicBezTo>
                  <a:close/>
                  <a:moveTo>
                    <a:pt x="5104" y="1818"/>
                  </a:moveTo>
                  <a:cubicBezTo>
                    <a:pt x="5071" y="1818"/>
                    <a:pt x="5037" y="1835"/>
                    <a:pt x="5004" y="1868"/>
                  </a:cubicBezTo>
                  <a:cubicBezTo>
                    <a:pt x="4937" y="1935"/>
                    <a:pt x="4937" y="2002"/>
                    <a:pt x="5004" y="2068"/>
                  </a:cubicBezTo>
                  <a:cubicBezTo>
                    <a:pt x="5037" y="2102"/>
                    <a:pt x="5071" y="2102"/>
                    <a:pt x="5104" y="2102"/>
                  </a:cubicBezTo>
                  <a:cubicBezTo>
                    <a:pt x="5137" y="2102"/>
                    <a:pt x="5171" y="2102"/>
                    <a:pt x="5204" y="2068"/>
                  </a:cubicBezTo>
                  <a:cubicBezTo>
                    <a:pt x="5271" y="2002"/>
                    <a:pt x="5271" y="1935"/>
                    <a:pt x="5204" y="1868"/>
                  </a:cubicBezTo>
                  <a:cubicBezTo>
                    <a:pt x="5171" y="1835"/>
                    <a:pt x="5137" y="1818"/>
                    <a:pt x="5104" y="1818"/>
                  </a:cubicBezTo>
                  <a:close/>
                  <a:moveTo>
                    <a:pt x="5738" y="2485"/>
                  </a:moveTo>
                  <a:cubicBezTo>
                    <a:pt x="5704" y="2485"/>
                    <a:pt x="5671" y="2502"/>
                    <a:pt x="5638" y="2535"/>
                  </a:cubicBezTo>
                  <a:cubicBezTo>
                    <a:pt x="5571" y="2569"/>
                    <a:pt x="5571" y="2669"/>
                    <a:pt x="5638" y="2736"/>
                  </a:cubicBezTo>
                  <a:cubicBezTo>
                    <a:pt x="5671" y="2736"/>
                    <a:pt x="5704" y="2769"/>
                    <a:pt x="5738" y="2769"/>
                  </a:cubicBezTo>
                  <a:cubicBezTo>
                    <a:pt x="5771" y="2769"/>
                    <a:pt x="5804" y="2736"/>
                    <a:pt x="5838" y="2736"/>
                  </a:cubicBezTo>
                  <a:cubicBezTo>
                    <a:pt x="5905" y="2669"/>
                    <a:pt x="5905" y="2569"/>
                    <a:pt x="5838" y="2535"/>
                  </a:cubicBezTo>
                  <a:cubicBezTo>
                    <a:pt x="5804" y="2502"/>
                    <a:pt x="5771" y="2485"/>
                    <a:pt x="5738" y="2485"/>
                  </a:cubicBezTo>
                  <a:close/>
                  <a:moveTo>
                    <a:pt x="6321" y="3181"/>
                  </a:moveTo>
                  <a:cubicBezTo>
                    <a:pt x="6293" y="3181"/>
                    <a:pt x="6266" y="3189"/>
                    <a:pt x="6238" y="3203"/>
                  </a:cubicBezTo>
                  <a:cubicBezTo>
                    <a:pt x="6171" y="3269"/>
                    <a:pt x="6138" y="3336"/>
                    <a:pt x="6205" y="3403"/>
                  </a:cubicBezTo>
                  <a:cubicBezTo>
                    <a:pt x="6238" y="3436"/>
                    <a:pt x="6271" y="3469"/>
                    <a:pt x="6305" y="3469"/>
                  </a:cubicBezTo>
                  <a:cubicBezTo>
                    <a:pt x="6338" y="3469"/>
                    <a:pt x="6372" y="3469"/>
                    <a:pt x="6405" y="3436"/>
                  </a:cubicBezTo>
                  <a:cubicBezTo>
                    <a:pt x="6472" y="3403"/>
                    <a:pt x="6472" y="3303"/>
                    <a:pt x="6438" y="3236"/>
                  </a:cubicBezTo>
                  <a:cubicBezTo>
                    <a:pt x="6399" y="3197"/>
                    <a:pt x="6360" y="3181"/>
                    <a:pt x="6321" y="318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36"/>
            <p:cNvSpPr/>
            <p:nvPr/>
          </p:nvSpPr>
          <p:spPr>
            <a:xfrm>
              <a:off x="6502556" y="1150305"/>
              <a:ext cx="7578" cy="7945"/>
            </a:xfrm>
            <a:custGeom>
              <a:rect b="b" l="l" r="r" t="t"/>
              <a:pathLst>
                <a:path extrusionOk="0" h="281" w="268">
                  <a:moveTo>
                    <a:pt x="125" y="0"/>
                  </a:moveTo>
                  <a:cubicBezTo>
                    <a:pt x="107" y="0"/>
                    <a:pt x="87" y="4"/>
                    <a:pt x="67" y="14"/>
                  </a:cubicBezTo>
                  <a:lnTo>
                    <a:pt x="34" y="47"/>
                  </a:lnTo>
                  <a:cubicBezTo>
                    <a:pt x="34" y="47"/>
                    <a:pt x="1" y="81"/>
                    <a:pt x="1" y="81"/>
                  </a:cubicBezTo>
                  <a:cubicBezTo>
                    <a:pt x="1" y="114"/>
                    <a:pt x="1" y="114"/>
                    <a:pt x="1" y="147"/>
                  </a:cubicBezTo>
                  <a:cubicBezTo>
                    <a:pt x="1" y="147"/>
                    <a:pt x="1" y="181"/>
                    <a:pt x="1" y="214"/>
                  </a:cubicBezTo>
                  <a:lnTo>
                    <a:pt x="34" y="214"/>
                  </a:lnTo>
                  <a:cubicBezTo>
                    <a:pt x="67" y="247"/>
                    <a:pt x="101" y="281"/>
                    <a:pt x="168" y="281"/>
                  </a:cubicBezTo>
                  <a:cubicBezTo>
                    <a:pt x="168" y="281"/>
                    <a:pt x="201" y="247"/>
                    <a:pt x="234" y="247"/>
                  </a:cubicBezTo>
                  <a:cubicBezTo>
                    <a:pt x="234" y="214"/>
                    <a:pt x="268" y="214"/>
                    <a:pt x="268" y="214"/>
                  </a:cubicBezTo>
                  <a:cubicBezTo>
                    <a:pt x="268" y="181"/>
                    <a:pt x="268" y="147"/>
                    <a:pt x="268" y="147"/>
                  </a:cubicBezTo>
                  <a:cubicBezTo>
                    <a:pt x="268" y="114"/>
                    <a:pt x="268" y="114"/>
                    <a:pt x="268" y="81"/>
                  </a:cubicBezTo>
                  <a:cubicBezTo>
                    <a:pt x="268" y="81"/>
                    <a:pt x="234" y="47"/>
                    <a:pt x="234" y="47"/>
                  </a:cubicBezTo>
                  <a:cubicBezTo>
                    <a:pt x="211" y="24"/>
                    <a:pt x="170" y="0"/>
                    <a:pt x="12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6"/>
            <p:cNvSpPr/>
            <p:nvPr/>
          </p:nvSpPr>
          <p:spPr>
            <a:xfrm>
              <a:off x="6619529" y="889496"/>
              <a:ext cx="1295928" cy="925215"/>
            </a:xfrm>
            <a:custGeom>
              <a:rect b="b" l="l" r="r" t="t"/>
              <a:pathLst>
                <a:path extrusionOk="0" h="32722" w="45833">
                  <a:moveTo>
                    <a:pt x="12402" y="1"/>
                  </a:moveTo>
                  <a:cubicBezTo>
                    <a:pt x="8087" y="1"/>
                    <a:pt x="4109" y="641"/>
                    <a:pt x="1268" y="1966"/>
                  </a:cubicBezTo>
                  <a:cubicBezTo>
                    <a:pt x="334" y="2400"/>
                    <a:pt x="0" y="3500"/>
                    <a:pt x="500" y="4368"/>
                  </a:cubicBezTo>
                  <a:cubicBezTo>
                    <a:pt x="2068" y="7003"/>
                    <a:pt x="3002" y="11940"/>
                    <a:pt x="2435" y="15175"/>
                  </a:cubicBezTo>
                  <a:cubicBezTo>
                    <a:pt x="2268" y="16176"/>
                    <a:pt x="3002" y="17110"/>
                    <a:pt x="4003" y="17177"/>
                  </a:cubicBezTo>
                  <a:cubicBezTo>
                    <a:pt x="14677" y="18178"/>
                    <a:pt x="23684" y="23715"/>
                    <a:pt x="29288" y="32721"/>
                  </a:cubicBezTo>
                  <a:cubicBezTo>
                    <a:pt x="29521" y="25416"/>
                    <a:pt x="40662" y="19278"/>
                    <a:pt x="45833" y="13741"/>
                  </a:cubicBezTo>
                  <a:cubicBezTo>
                    <a:pt x="41763" y="7904"/>
                    <a:pt x="27853" y="1833"/>
                    <a:pt x="19848" y="598"/>
                  </a:cubicBezTo>
                  <a:cubicBezTo>
                    <a:pt x="17353" y="203"/>
                    <a:pt x="14825" y="1"/>
                    <a:pt x="12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6"/>
            <p:cNvSpPr/>
            <p:nvPr/>
          </p:nvSpPr>
          <p:spPr>
            <a:xfrm>
              <a:off x="7376875" y="4046230"/>
              <a:ext cx="964913" cy="425397"/>
            </a:xfrm>
            <a:custGeom>
              <a:rect b="b" l="l" r="r" t="t"/>
              <a:pathLst>
                <a:path extrusionOk="0" h="15045" w="34126">
                  <a:moveTo>
                    <a:pt x="8907" y="0"/>
                  </a:moveTo>
                  <a:cubicBezTo>
                    <a:pt x="1" y="0"/>
                    <a:pt x="2436" y="15045"/>
                    <a:pt x="2436" y="15045"/>
                  </a:cubicBezTo>
                  <a:lnTo>
                    <a:pt x="30222" y="15045"/>
                  </a:lnTo>
                  <a:cubicBezTo>
                    <a:pt x="33091" y="15045"/>
                    <a:pt x="34125" y="11242"/>
                    <a:pt x="31623" y="9807"/>
                  </a:cubicBezTo>
                  <a:cubicBezTo>
                    <a:pt x="23985" y="5471"/>
                    <a:pt x="13477" y="0"/>
                    <a:pt x="890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6"/>
            <p:cNvSpPr/>
            <p:nvPr/>
          </p:nvSpPr>
          <p:spPr>
            <a:xfrm>
              <a:off x="7365565" y="4127351"/>
              <a:ext cx="434841" cy="299008"/>
            </a:xfrm>
            <a:custGeom>
              <a:rect b="b" l="l" r="r" t="t"/>
              <a:pathLst>
                <a:path extrusionOk="0" h="10575" w="15379">
                  <a:moveTo>
                    <a:pt x="15378" y="0"/>
                  </a:moveTo>
                  <a:lnTo>
                    <a:pt x="468" y="601"/>
                  </a:lnTo>
                  <a:lnTo>
                    <a:pt x="1" y="10574"/>
                  </a:lnTo>
                  <a:cubicBezTo>
                    <a:pt x="13043" y="8440"/>
                    <a:pt x="15378" y="0"/>
                    <a:pt x="15378" y="0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6"/>
            <p:cNvSpPr/>
            <p:nvPr/>
          </p:nvSpPr>
          <p:spPr>
            <a:xfrm>
              <a:off x="6802497" y="2904995"/>
              <a:ext cx="1337436" cy="1338397"/>
            </a:xfrm>
            <a:custGeom>
              <a:rect b="b" l="l" r="r" t="t"/>
              <a:pathLst>
                <a:path extrusionOk="0" h="47335" w="47301">
                  <a:moveTo>
                    <a:pt x="23651" y="0"/>
                  </a:moveTo>
                  <a:cubicBezTo>
                    <a:pt x="10575" y="0"/>
                    <a:pt x="0" y="10608"/>
                    <a:pt x="0" y="23684"/>
                  </a:cubicBezTo>
                  <a:cubicBezTo>
                    <a:pt x="0" y="36727"/>
                    <a:pt x="10575" y="47334"/>
                    <a:pt x="23651" y="47334"/>
                  </a:cubicBezTo>
                  <a:cubicBezTo>
                    <a:pt x="36727" y="47334"/>
                    <a:pt x="47301" y="36727"/>
                    <a:pt x="47301" y="23684"/>
                  </a:cubicBezTo>
                  <a:cubicBezTo>
                    <a:pt x="47301" y="10608"/>
                    <a:pt x="36727" y="0"/>
                    <a:pt x="236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6"/>
            <p:cNvSpPr/>
            <p:nvPr/>
          </p:nvSpPr>
          <p:spPr>
            <a:xfrm>
              <a:off x="7092033" y="3233296"/>
              <a:ext cx="1033762" cy="967542"/>
            </a:xfrm>
            <a:custGeom>
              <a:rect b="b" l="l" r="r" t="t"/>
              <a:pathLst>
                <a:path extrusionOk="0" h="34219" w="36561">
                  <a:moveTo>
                    <a:pt x="20996" y="1"/>
                  </a:moveTo>
                  <a:cubicBezTo>
                    <a:pt x="15866" y="1"/>
                    <a:pt x="10414" y="2496"/>
                    <a:pt x="6472" y="7169"/>
                  </a:cubicBezTo>
                  <a:cubicBezTo>
                    <a:pt x="1" y="14875"/>
                    <a:pt x="34" y="25583"/>
                    <a:pt x="6572" y="31053"/>
                  </a:cubicBezTo>
                  <a:cubicBezTo>
                    <a:pt x="9115" y="33191"/>
                    <a:pt x="12274" y="34219"/>
                    <a:pt x="15565" y="34219"/>
                  </a:cubicBezTo>
                  <a:cubicBezTo>
                    <a:pt x="20695" y="34219"/>
                    <a:pt x="26147" y="31724"/>
                    <a:pt x="30089" y="27050"/>
                  </a:cubicBezTo>
                  <a:cubicBezTo>
                    <a:pt x="36560" y="19345"/>
                    <a:pt x="36527" y="8637"/>
                    <a:pt x="29989" y="3166"/>
                  </a:cubicBezTo>
                  <a:cubicBezTo>
                    <a:pt x="27447" y="1028"/>
                    <a:pt x="24288" y="1"/>
                    <a:pt x="209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5" name="Google Shape;555;p36"/>
            <p:cNvSpPr/>
            <p:nvPr/>
          </p:nvSpPr>
          <p:spPr>
            <a:xfrm>
              <a:off x="6828906" y="3162467"/>
              <a:ext cx="453701" cy="825319"/>
            </a:xfrm>
            <a:custGeom>
              <a:rect b="b" l="l" r="r" t="t"/>
              <a:pathLst>
                <a:path extrusionOk="0" h="29189" w="16046">
                  <a:moveTo>
                    <a:pt x="8006" y="401"/>
                  </a:moveTo>
                  <a:lnTo>
                    <a:pt x="8006" y="434"/>
                  </a:lnTo>
                  <a:cubicBezTo>
                    <a:pt x="12209" y="434"/>
                    <a:pt x="15578" y="6739"/>
                    <a:pt x="15578" y="14545"/>
                  </a:cubicBezTo>
                  <a:cubicBezTo>
                    <a:pt x="15578" y="22350"/>
                    <a:pt x="12209" y="28688"/>
                    <a:pt x="8006" y="28688"/>
                  </a:cubicBezTo>
                  <a:cubicBezTo>
                    <a:pt x="3836" y="28688"/>
                    <a:pt x="467" y="22350"/>
                    <a:pt x="467" y="14545"/>
                  </a:cubicBezTo>
                  <a:cubicBezTo>
                    <a:pt x="467" y="6739"/>
                    <a:pt x="3836" y="401"/>
                    <a:pt x="8006" y="401"/>
                  </a:cubicBezTo>
                  <a:close/>
                  <a:moveTo>
                    <a:pt x="8006" y="1"/>
                  </a:moveTo>
                  <a:cubicBezTo>
                    <a:pt x="3603" y="1"/>
                    <a:pt x="0" y="6539"/>
                    <a:pt x="0" y="14578"/>
                  </a:cubicBezTo>
                  <a:cubicBezTo>
                    <a:pt x="0" y="22617"/>
                    <a:pt x="3603" y="29188"/>
                    <a:pt x="8006" y="29188"/>
                  </a:cubicBezTo>
                  <a:cubicBezTo>
                    <a:pt x="12443" y="29188"/>
                    <a:pt x="16045" y="22617"/>
                    <a:pt x="16045" y="14578"/>
                  </a:cubicBezTo>
                  <a:cubicBezTo>
                    <a:pt x="16045" y="6539"/>
                    <a:pt x="12443" y="1"/>
                    <a:pt x="800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36"/>
            <p:cNvSpPr/>
            <p:nvPr/>
          </p:nvSpPr>
          <p:spPr>
            <a:xfrm>
              <a:off x="7048659" y="3212711"/>
              <a:ext cx="13233" cy="12978"/>
            </a:xfrm>
            <a:custGeom>
              <a:rect b="b" l="l" r="r" t="t"/>
              <a:pathLst>
                <a:path extrusionOk="0" h="459" w="468">
                  <a:moveTo>
                    <a:pt x="238" y="0"/>
                  </a:moveTo>
                  <a:cubicBezTo>
                    <a:pt x="209" y="0"/>
                    <a:pt x="184" y="8"/>
                    <a:pt x="167" y="25"/>
                  </a:cubicBezTo>
                  <a:cubicBezTo>
                    <a:pt x="134" y="25"/>
                    <a:pt x="101" y="58"/>
                    <a:pt x="101" y="92"/>
                  </a:cubicBezTo>
                  <a:cubicBezTo>
                    <a:pt x="67" y="92"/>
                    <a:pt x="34" y="125"/>
                    <a:pt x="34" y="158"/>
                  </a:cubicBezTo>
                  <a:cubicBezTo>
                    <a:pt x="1" y="192"/>
                    <a:pt x="1" y="259"/>
                    <a:pt x="34" y="325"/>
                  </a:cubicBezTo>
                  <a:cubicBezTo>
                    <a:pt x="67" y="392"/>
                    <a:pt x="101" y="425"/>
                    <a:pt x="167" y="459"/>
                  </a:cubicBezTo>
                  <a:lnTo>
                    <a:pt x="334" y="459"/>
                  </a:lnTo>
                  <a:cubicBezTo>
                    <a:pt x="367" y="425"/>
                    <a:pt x="401" y="425"/>
                    <a:pt x="401" y="392"/>
                  </a:cubicBezTo>
                  <a:cubicBezTo>
                    <a:pt x="434" y="392"/>
                    <a:pt x="434" y="359"/>
                    <a:pt x="468" y="325"/>
                  </a:cubicBezTo>
                  <a:cubicBezTo>
                    <a:pt x="468" y="259"/>
                    <a:pt x="468" y="192"/>
                    <a:pt x="468" y="158"/>
                  </a:cubicBezTo>
                  <a:cubicBezTo>
                    <a:pt x="434" y="92"/>
                    <a:pt x="401" y="58"/>
                    <a:pt x="334" y="25"/>
                  </a:cubicBezTo>
                  <a:cubicBezTo>
                    <a:pt x="301" y="8"/>
                    <a:pt x="267" y="0"/>
                    <a:pt x="2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6"/>
            <p:cNvSpPr/>
            <p:nvPr/>
          </p:nvSpPr>
          <p:spPr>
            <a:xfrm>
              <a:off x="7086378" y="3220600"/>
              <a:ext cx="153788" cy="321063"/>
            </a:xfrm>
            <a:custGeom>
              <a:rect b="b" l="l" r="r" t="t"/>
              <a:pathLst>
                <a:path extrusionOk="0" h="11355" w="5439">
                  <a:moveTo>
                    <a:pt x="275" y="1"/>
                  </a:moveTo>
                  <a:cubicBezTo>
                    <a:pt x="177" y="1"/>
                    <a:pt x="93" y="44"/>
                    <a:pt x="68" y="146"/>
                  </a:cubicBezTo>
                  <a:cubicBezTo>
                    <a:pt x="1" y="246"/>
                    <a:pt x="68" y="380"/>
                    <a:pt x="168" y="447"/>
                  </a:cubicBezTo>
                  <a:lnTo>
                    <a:pt x="268" y="447"/>
                  </a:lnTo>
                  <a:cubicBezTo>
                    <a:pt x="368" y="447"/>
                    <a:pt x="434" y="413"/>
                    <a:pt x="468" y="313"/>
                  </a:cubicBezTo>
                  <a:cubicBezTo>
                    <a:pt x="535" y="213"/>
                    <a:pt x="468" y="80"/>
                    <a:pt x="368" y="13"/>
                  </a:cubicBezTo>
                  <a:cubicBezTo>
                    <a:pt x="336" y="5"/>
                    <a:pt x="305" y="1"/>
                    <a:pt x="275" y="1"/>
                  </a:cubicBezTo>
                  <a:close/>
                  <a:moveTo>
                    <a:pt x="1423" y="734"/>
                  </a:moveTo>
                  <a:cubicBezTo>
                    <a:pt x="1362" y="734"/>
                    <a:pt x="1305" y="758"/>
                    <a:pt x="1268" y="813"/>
                  </a:cubicBezTo>
                  <a:cubicBezTo>
                    <a:pt x="1168" y="914"/>
                    <a:pt x="1168" y="1047"/>
                    <a:pt x="1268" y="1147"/>
                  </a:cubicBezTo>
                  <a:cubicBezTo>
                    <a:pt x="1302" y="1180"/>
                    <a:pt x="1368" y="1180"/>
                    <a:pt x="1402" y="1214"/>
                  </a:cubicBezTo>
                  <a:cubicBezTo>
                    <a:pt x="1469" y="1180"/>
                    <a:pt x="1535" y="1180"/>
                    <a:pt x="1569" y="1114"/>
                  </a:cubicBezTo>
                  <a:cubicBezTo>
                    <a:pt x="1669" y="1014"/>
                    <a:pt x="1669" y="880"/>
                    <a:pt x="1569" y="780"/>
                  </a:cubicBezTo>
                  <a:cubicBezTo>
                    <a:pt x="1524" y="750"/>
                    <a:pt x="1472" y="734"/>
                    <a:pt x="1423" y="734"/>
                  </a:cubicBezTo>
                  <a:close/>
                  <a:moveTo>
                    <a:pt x="2352" y="1746"/>
                  </a:moveTo>
                  <a:cubicBezTo>
                    <a:pt x="2311" y="1746"/>
                    <a:pt x="2271" y="1757"/>
                    <a:pt x="2236" y="1781"/>
                  </a:cubicBezTo>
                  <a:cubicBezTo>
                    <a:pt x="2136" y="1881"/>
                    <a:pt x="2102" y="2014"/>
                    <a:pt x="2202" y="2114"/>
                  </a:cubicBezTo>
                  <a:cubicBezTo>
                    <a:pt x="2236" y="2181"/>
                    <a:pt x="2302" y="2214"/>
                    <a:pt x="2369" y="2214"/>
                  </a:cubicBezTo>
                  <a:cubicBezTo>
                    <a:pt x="2436" y="2214"/>
                    <a:pt x="2469" y="2181"/>
                    <a:pt x="2503" y="2148"/>
                  </a:cubicBezTo>
                  <a:cubicBezTo>
                    <a:pt x="2603" y="2081"/>
                    <a:pt x="2636" y="1948"/>
                    <a:pt x="2569" y="1848"/>
                  </a:cubicBezTo>
                  <a:cubicBezTo>
                    <a:pt x="2505" y="1783"/>
                    <a:pt x="2426" y="1746"/>
                    <a:pt x="2352" y="1746"/>
                  </a:cubicBezTo>
                  <a:close/>
                  <a:moveTo>
                    <a:pt x="3116" y="2902"/>
                  </a:moveTo>
                  <a:cubicBezTo>
                    <a:pt x="3088" y="2902"/>
                    <a:pt x="3061" y="2907"/>
                    <a:pt x="3036" y="2915"/>
                  </a:cubicBezTo>
                  <a:cubicBezTo>
                    <a:pt x="2903" y="2982"/>
                    <a:pt x="2870" y="3148"/>
                    <a:pt x="2936" y="3249"/>
                  </a:cubicBezTo>
                  <a:cubicBezTo>
                    <a:pt x="2970" y="3315"/>
                    <a:pt x="3036" y="3349"/>
                    <a:pt x="3136" y="3349"/>
                  </a:cubicBezTo>
                  <a:cubicBezTo>
                    <a:pt x="3170" y="3349"/>
                    <a:pt x="3203" y="3349"/>
                    <a:pt x="3236" y="3315"/>
                  </a:cubicBezTo>
                  <a:cubicBezTo>
                    <a:pt x="3370" y="3282"/>
                    <a:pt x="3403" y="3115"/>
                    <a:pt x="3337" y="3015"/>
                  </a:cubicBezTo>
                  <a:cubicBezTo>
                    <a:pt x="3287" y="2940"/>
                    <a:pt x="3199" y="2902"/>
                    <a:pt x="3116" y="2902"/>
                  </a:cubicBezTo>
                  <a:close/>
                  <a:moveTo>
                    <a:pt x="3726" y="4141"/>
                  </a:moveTo>
                  <a:cubicBezTo>
                    <a:pt x="3707" y="4141"/>
                    <a:pt x="3688" y="4143"/>
                    <a:pt x="3670" y="4149"/>
                  </a:cubicBezTo>
                  <a:cubicBezTo>
                    <a:pt x="3537" y="4216"/>
                    <a:pt x="3503" y="4349"/>
                    <a:pt x="3537" y="4449"/>
                  </a:cubicBezTo>
                  <a:cubicBezTo>
                    <a:pt x="3570" y="4549"/>
                    <a:pt x="3670" y="4583"/>
                    <a:pt x="3737" y="4583"/>
                  </a:cubicBezTo>
                  <a:lnTo>
                    <a:pt x="3837" y="4583"/>
                  </a:lnTo>
                  <a:cubicBezTo>
                    <a:pt x="3937" y="4549"/>
                    <a:pt x="4004" y="4416"/>
                    <a:pt x="3970" y="4283"/>
                  </a:cubicBezTo>
                  <a:cubicBezTo>
                    <a:pt x="3915" y="4200"/>
                    <a:pt x="3815" y="4141"/>
                    <a:pt x="3726" y="4141"/>
                  </a:cubicBezTo>
                  <a:close/>
                  <a:moveTo>
                    <a:pt x="4224" y="5442"/>
                  </a:moveTo>
                  <a:cubicBezTo>
                    <a:pt x="4206" y="5442"/>
                    <a:pt x="4188" y="5444"/>
                    <a:pt x="4170" y="5450"/>
                  </a:cubicBezTo>
                  <a:cubicBezTo>
                    <a:pt x="4037" y="5483"/>
                    <a:pt x="3970" y="5617"/>
                    <a:pt x="4004" y="5750"/>
                  </a:cubicBezTo>
                  <a:cubicBezTo>
                    <a:pt x="4037" y="5850"/>
                    <a:pt x="4137" y="5884"/>
                    <a:pt x="4237" y="5884"/>
                  </a:cubicBezTo>
                  <a:lnTo>
                    <a:pt x="4304" y="5884"/>
                  </a:lnTo>
                  <a:cubicBezTo>
                    <a:pt x="4437" y="5850"/>
                    <a:pt x="4504" y="5717"/>
                    <a:pt x="4437" y="5617"/>
                  </a:cubicBezTo>
                  <a:cubicBezTo>
                    <a:pt x="4410" y="5506"/>
                    <a:pt x="4313" y="5442"/>
                    <a:pt x="4224" y="5442"/>
                  </a:cubicBezTo>
                  <a:close/>
                  <a:moveTo>
                    <a:pt x="4625" y="6776"/>
                  </a:moveTo>
                  <a:cubicBezTo>
                    <a:pt x="4606" y="6776"/>
                    <a:pt x="4588" y="6779"/>
                    <a:pt x="4571" y="6784"/>
                  </a:cubicBezTo>
                  <a:cubicBezTo>
                    <a:pt x="4437" y="6818"/>
                    <a:pt x="4371" y="6951"/>
                    <a:pt x="4404" y="7051"/>
                  </a:cubicBezTo>
                  <a:cubicBezTo>
                    <a:pt x="4404" y="7151"/>
                    <a:pt x="4504" y="7218"/>
                    <a:pt x="4604" y="7218"/>
                  </a:cubicBezTo>
                  <a:lnTo>
                    <a:pt x="4671" y="7218"/>
                  </a:lnTo>
                  <a:cubicBezTo>
                    <a:pt x="4771" y="7185"/>
                    <a:pt x="4871" y="7085"/>
                    <a:pt x="4838" y="6951"/>
                  </a:cubicBezTo>
                  <a:cubicBezTo>
                    <a:pt x="4810" y="6841"/>
                    <a:pt x="4714" y="6776"/>
                    <a:pt x="4625" y="6776"/>
                  </a:cubicBezTo>
                  <a:close/>
                  <a:moveTo>
                    <a:pt x="4925" y="8144"/>
                  </a:moveTo>
                  <a:cubicBezTo>
                    <a:pt x="4906" y="8144"/>
                    <a:pt x="4888" y="8146"/>
                    <a:pt x="4871" y="8152"/>
                  </a:cubicBezTo>
                  <a:cubicBezTo>
                    <a:pt x="4738" y="8152"/>
                    <a:pt x="4637" y="8286"/>
                    <a:pt x="4671" y="8419"/>
                  </a:cubicBezTo>
                  <a:cubicBezTo>
                    <a:pt x="4704" y="8519"/>
                    <a:pt x="4804" y="8586"/>
                    <a:pt x="4904" y="8586"/>
                  </a:cubicBezTo>
                  <a:lnTo>
                    <a:pt x="4938" y="8586"/>
                  </a:lnTo>
                  <a:cubicBezTo>
                    <a:pt x="5071" y="8552"/>
                    <a:pt x="5138" y="8452"/>
                    <a:pt x="5138" y="8319"/>
                  </a:cubicBezTo>
                  <a:cubicBezTo>
                    <a:pt x="5110" y="8208"/>
                    <a:pt x="5014" y="8144"/>
                    <a:pt x="4925" y="8144"/>
                  </a:cubicBezTo>
                  <a:close/>
                  <a:moveTo>
                    <a:pt x="5122" y="9513"/>
                  </a:moveTo>
                  <a:cubicBezTo>
                    <a:pt x="5106" y="9513"/>
                    <a:pt x="5089" y="9515"/>
                    <a:pt x="5071" y="9520"/>
                  </a:cubicBezTo>
                  <a:cubicBezTo>
                    <a:pt x="4938" y="9520"/>
                    <a:pt x="4871" y="9620"/>
                    <a:pt x="4871" y="9753"/>
                  </a:cubicBezTo>
                  <a:cubicBezTo>
                    <a:pt x="4871" y="9887"/>
                    <a:pt x="4971" y="9953"/>
                    <a:pt x="5104" y="9953"/>
                  </a:cubicBezTo>
                  <a:lnTo>
                    <a:pt x="5138" y="9953"/>
                  </a:lnTo>
                  <a:cubicBezTo>
                    <a:pt x="5238" y="9953"/>
                    <a:pt x="5338" y="9820"/>
                    <a:pt x="5338" y="9720"/>
                  </a:cubicBezTo>
                  <a:cubicBezTo>
                    <a:pt x="5309" y="9604"/>
                    <a:pt x="5230" y="9513"/>
                    <a:pt x="5122" y="9513"/>
                  </a:cubicBezTo>
                  <a:close/>
                  <a:moveTo>
                    <a:pt x="5205" y="10887"/>
                  </a:moveTo>
                  <a:cubicBezTo>
                    <a:pt x="5071" y="10887"/>
                    <a:pt x="4971" y="10987"/>
                    <a:pt x="4971" y="11121"/>
                  </a:cubicBezTo>
                  <a:cubicBezTo>
                    <a:pt x="5004" y="11254"/>
                    <a:pt x="5104" y="11354"/>
                    <a:pt x="5238" y="11354"/>
                  </a:cubicBezTo>
                  <a:cubicBezTo>
                    <a:pt x="5338" y="11321"/>
                    <a:pt x="5438" y="11221"/>
                    <a:pt x="5438" y="11121"/>
                  </a:cubicBezTo>
                  <a:cubicBezTo>
                    <a:pt x="5438" y="10987"/>
                    <a:pt x="5338" y="10887"/>
                    <a:pt x="5205" y="10887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6"/>
            <p:cNvSpPr/>
            <p:nvPr/>
          </p:nvSpPr>
          <p:spPr>
            <a:xfrm>
              <a:off x="7227866" y="3568270"/>
              <a:ext cx="13233" cy="13007"/>
            </a:xfrm>
            <a:custGeom>
              <a:rect b="b" l="l" r="r" t="t"/>
              <a:pathLst>
                <a:path extrusionOk="0" h="460" w="468">
                  <a:moveTo>
                    <a:pt x="238" y="1"/>
                  </a:moveTo>
                  <a:cubicBezTo>
                    <a:pt x="209" y="1"/>
                    <a:pt x="184" y="9"/>
                    <a:pt x="167" y="26"/>
                  </a:cubicBezTo>
                  <a:cubicBezTo>
                    <a:pt x="134" y="26"/>
                    <a:pt x="100" y="59"/>
                    <a:pt x="100" y="59"/>
                  </a:cubicBezTo>
                  <a:cubicBezTo>
                    <a:pt x="67" y="92"/>
                    <a:pt x="34" y="126"/>
                    <a:pt x="34" y="159"/>
                  </a:cubicBezTo>
                  <a:cubicBezTo>
                    <a:pt x="34" y="159"/>
                    <a:pt x="34" y="193"/>
                    <a:pt x="34" y="226"/>
                  </a:cubicBezTo>
                  <a:cubicBezTo>
                    <a:pt x="0" y="259"/>
                    <a:pt x="34" y="293"/>
                    <a:pt x="34" y="326"/>
                  </a:cubicBezTo>
                  <a:cubicBezTo>
                    <a:pt x="34" y="359"/>
                    <a:pt x="67" y="359"/>
                    <a:pt x="100" y="393"/>
                  </a:cubicBezTo>
                  <a:cubicBezTo>
                    <a:pt x="100" y="426"/>
                    <a:pt x="134" y="426"/>
                    <a:pt x="167" y="459"/>
                  </a:cubicBezTo>
                  <a:lnTo>
                    <a:pt x="234" y="459"/>
                  </a:lnTo>
                  <a:cubicBezTo>
                    <a:pt x="301" y="459"/>
                    <a:pt x="367" y="426"/>
                    <a:pt x="401" y="393"/>
                  </a:cubicBezTo>
                  <a:cubicBezTo>
                    <a:pt x="434" y="359"/>
                    <a:pt x="434" y="359"/>
                    <a:pt x="467" y="326"/>
                  </a:cubicBezTo>
                  <a:cubicBezTo>
                    <a:pt x="467" y="259"/>
                    <a:pt x="467" y="193"/>
                    <a:pt x="467" y="159"/>
                  </a:cubicBezTo>
                  <a:cubicBezTo>
                    <a:pt x="434" y="126"/>
                    <a:pt x="434" y="92"/>
                    <a:pt x="401" y="59"/>
                  </a:cubicBezTo>
                  <a:cubicBezTo>
                    <a:pt x="401" y="59"/>
                    <a:pt x="367" y="26"/>
                    <a:pt x="334" y="26"/>
                  </a:cubicBezTo>
                  <a:cubicBezTo>
                    <a:pt x="301" y="9"/>
                    <a:pt x="267" y="1"/>
                    <a:pt x="23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6"/>
            <p:cNvSpPr/>
            <p:nvPr/>
          </p:nvSpPr>
          <p:spPr>
            <a:xfrm>
              <a:off x="6601603" y="4046230"/>
              <a:ext cx="963951" cy="425397"/>
            </a:xfrm>
            <a:custGeom>
              <a:rect b="b" l="l" r="r" t="t"/>
              <a:pathLst>
                <a:path extrusionOk="0" h="15045" w="34092">
                  <a:moveTo>
                    <a:pt x="25185" y="0"/>
                  </a:moveTo>
                  <a:cubicBezTo>
                    <a:pt x="20615" y="0"/>
                    <a:pt x="10107" y="5471"/>
                    <a:pt x="2469" y="9807"/>
                  </a:cubicBezTo>
                  <a:cubicBezTo>
                    <a:pt x="0" y="11242"/>
                    <a:pt x="1001" y="15045"/>
                    <a:pt x="3870" y="15045"/>
                  </a:cubicBezTo>
                  <a:lnTo>
                    <a:pt x="31656" y="15045"/>
                  </a:lnTo>
                  <a:cubicBezTo>
                    <a:pt x="31656" y="15045"/>
                    <a:pt x="34091" y="0"/>
                    <a:pt x="2518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0" name="Google Shape;560;p36"/>
            <p:cNvSpPr/>
            <p:nvPr/>
          </p:nvSpPr>
          <p:spPr>
            <a:xfrm>
              <a:off x="7234454" y="1161077"/>
              <a:ext cx="1130915" cy="996524"/>
            </a:xfrm>
            <a:custGeom>
              <a:rect b="b" l="l" r="r" t="t"/>
              <a:pathLst>
                <a:path extrusionOk="0" h="35244" w="39997">
                  <a:moveTo>
                    <a:pt x="20030" y="0"/>
                  </a:moveTo>
                  <a:cubicBezTo>
                    <a:pt x="13102" y="0"/>
                    <a:pt x="6534" y="4095"/>
                    <a:pt x="3737" y="10874"/>
                  </a:cubicBezTo>
                  <a:cubicBezTo>
                    <a:pt x="1" y="19881"/>
                    <a:pt x="4271" y="30188"/>
                    <a:pt x="13277" y="33891"/>
                  </a:cubicBezTo>
                  <a:cubicBezTo>
                    <a:pt x="15481" y="34808"/>
                    <a:pt x="17766" y="35243"/>
                    <a:pt x="20014" y="35243"/>
                  </a:cubicBezTo>
                  <a:cubicBezTo>
                    <a:pt x="26918" y="35243"/>
                    <a:pt x="33475" y="31145"/>
                    <a:pt x="36293" y="24351"/>
                  </a:cubicBezTo>
                  <a:cubicBezTo>
                    <a:pt x="39996" y="15377"/>
                    <a:pt x="35726" y="5070"/>
                    <a:pt x="26753" y="1334"/>
                  </a:cubicBezTo>
                  <a:cubicBezTo>
                    <a:pt x="24552" y="429"/>
                    <a:pt x="22272" y="0"/>
                    <a:pt x="2003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1" name="Google Shape;561;p36"/>
            <p:cNvSpPr/>
            <p:nvPr/>
          </p:nvSpPr>
          <p:spPr>
            <a:xfrm>
              <a:off x="7477817" y="1449822"/>
              <a:ext cx="834735" cy="693671"/>
            </a:xfrm>
            <a:custGeom>
              <a:rect b="b" l="l" r="r" t="t"/>
              <a:pathLst>
                <a:path extrusionOk="0" h="24533" w="29522">
                  <a:moveTo>
                    <a:pt x="17978" y="1"/>
                  </a:moveTo>
                  <a:cubicBezTo>
                    <a:pt x="14682" y="1"/>
                    <a:pt x="11059" y="1261"/>
                    <a:pt x="7939" y="3764"/>
                  </a:cubicBezTo>
                  <a:cubicBezTo>
                    <a:pt x="1868" y="8668"/>
                    <a:pt x="0" y="16440"/>
                    <a:pt x="3769" y="21110"/>
                  </a:cubicBezTo>
                  <a:cubicBezTo>
                    <a:pt x="5602" y="23397"/>
                    <a:pt x="8427" y="24532"/>
                    <a:pt x="11545" y="24532"/>
                  </a:cubicBezTo>
                  <a:cubicBezTo>
                    <a:pt x="14840" y="24532"/>
                    <a:pt x="18462" y="23263"/>
                    <a:pt x="21582" y="20743"/>
                  </a:cubicBezTo>
                  <a:cubicBezTo>
                    <a:pt x="27653" y="15840"/>
                    <a:pt x="29521" y="8101"/>
                    <a:pt x="25752" y="3398"/>
                  </a:cubicBezTo>
                  <a:cubicBezTo>
                    <a:pt x="23920" y="1128"/>
                    <a:pt x="21095" y="1"/>
                    <a:pt x="17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36"/>
            <p:cNvSpPr/>
            <p:nvPr/>
          </p:nvSpPr>
          <p:spPr>
            <a:xfrm>
              <a:off x="7317470" y="1283141"/>
              <a:ext cx="502729" cy="604180"/>
            </a:xfrm>
            <a:custGeom>
              <a:rect b="b" l="l" r="r" t="t"/>
              <a:pathLst>
                <a:path extrusionOk="0" h="21368" w="17780">
                  <a:moveTo>
                    <a:pt x="9907" y="386"/>
                  </a:moveTo>
                  <a:cubicBezTo>
                    <a:pt x="10408" y="386"/>
                    <a:pt x="10941" y="486"/>
                    <a:pt x="11475" y="653"/>
                  </a:cubicBezTo>
                  <a:cubicBezTo>
                    <a:pt x="15445" y="1854"/>
                    <a:pt x="17313" y="7324"/>
                    <a:pt x="15645" y="12862"/>
                  </a:cubicBezTo>
                  <a:cubicBezTo>
                    <a:pt x="14911" y="15430"/>
                    <a:pt x="13410" y="17699"/>
                    <a:pt x="11342" y="19366"/>
                  </a:cubicBezTo>
                  <a:cubicBezTo>
                    <a:pt x="9944" y="20427"/>
                    <a:pt x="8441" y="20982"/>
                    <a:pt x="6998" y="20982"/>
                  </a:cubicBezTo>
                  <a:cubicBezTo>
                    <a:pt x="6444" y="20982"/>
                    <a:pt x="5898" y="20901"/>
                    <a:pt x="5371" y="20734"/>
                  </a:cubicBezTo>
                  <a:cubicBezTo>
                    <a:pt x="3503" y="20167"/>
                    <a:pt x="2002" y="18566"/>
                    <a:pt x="1201" y="16298"/>
                  </a:cubicBezTo>
                  <a:cubicBezTo>
                    <a:pt x="401" y="13762"/>
                    <a:pt x="434" y="11027"/>
                    <a:pt x="1235" y="8492"/>
                  </a:cubicBezTo>
                  <a:cubicBezTo>
                    <a:pt x="2702" y="3688"/>
                    <a:pt x="6372" y="386"/>
                    <a:pt x="9907" y="386"/>
                  </a:cubicBezTo>
                  <a:close/>
                  <a:moveTo>
                    <a:pt x="9901" y="1"/>
                  </a:moveTo>
                  <a:cubicBezTo>
                    <a:pt x="6195" y="1"/>
                    <a:pt x="2369" y="3396"/>
                    <a:pt x="868" y="8392"/>
                  </a:cubicBezTo>
                  <a:cubicBezTo>
                    <a:pt x="34" y="10994"/>
                    <a:pt x="0" y="13796"/>
                    <a:pt x="834" y="16398"/>
                  </a:cubicBezTo>
                  <a:cubicBezTo>
                    <a:pt x="1668" y="18833"/>
                    <a:pt x="3236" y="20501"/>
                    <a:pt x="5271" y="21134"/>
                  </a:cubicBezTo>
                  <a:cubicBezTo>
                    <a:pt x="5838" y="21301"/>
                    <a:pt x="6438" y="21368"/>
                    <a:pt x="7005" y="21368"/>
                  </a:cubicBezTo>
                  <a:cubicBezTo>
                    <a:pt x="8673" y="21334"/>
                    <a:pt x="10308" y="20734"/>
                    <a:pt x="11609" y="19667"/>
                  </a:cubicBezTo>
                  <a:cubicBezTo>
                    <a:pt x="13743" y="17932"/>
                    <a:pt x="15278" y="15630"/>
                    <a:pt x="16012" y="12995"/>
                  </a:cubicBezTo>
                  <a:cubicBezTo>
                    <a:pt x="17780" y="7224"/>
                    <a:pt x="15778" y="1520"/>
                    <a:pt x="11609" y="253"/>
                  </a:cubicBezTo>
                  <a:cubicBezTo>
                    <a:pt x="11048" y="82"/>
                    <a:pt x="10476" y="1"/>
                    <a:pt x="99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36"/>
            <p:cNvSpPr/>
            <p:nvPr/>
          </p:nvSpPr>
          <p:spPr>
            <a:xfrm>
              <a:off x="7627759" y="1326656"/>
              <a:ext cx="10405" cy="10801"/>
            </a:xfrm>
            <a:custGeom>
              <a:rect b="b" l="l" r="r" t="t"/>
              <a:pathLst>
                <a:path extrusionOk="0" h="382" w="368">
                  <a:moveTo>
                    <a:pt x="166" y="1"/>
                  </a:moveTo>
                  <a:cubicBezTo>
                    <a:pt x="143" y="1"/>
                    <a:pt x="120" y="5"/>
                    <a:pt x="101" y="15"/>
                  </a:cubicBezTo>
                  <a:cubicBezTo>
                    <a:pt x="68" y="15"/>
                    <a:pt x="34" y="48"/>
                    <a:pt x="34" y="48"/>
                  </a:cubicBezTo>
                  <a:cubicBezTo>
                    <a:pt x="1" y="81"/>
                    <a:pt x="1" y="81"/>
                    <a:pt x="1" y="115"/>
                  </a:cubicBezTo>
                  <a:cubicBezTo>
                    <a:pt x="1" y="148"/>
                    <a:pt x="1" y="181"/>
                    <a:pt x="1" y="181"/>
                  </a:cubicBezTo>
                  <a:cubicBezTo>
                    <a:pt x="1" y="248"/>
                    <a:pt x="1" y="281"/>
                    <a:pt x="34" y="348"/>
                  </a:cubicBezTo>
                  <a:cubicBezTo>
                    <a:pt x="68" y="382"/>
                    <a:pt x="134" y="382"/>
                    <a:pt x="201" y="382"/>
                  </a:cubicBezTo>
                  <a:lnTo>
                    <a:pt x="234" y="382"/>
                  </a:lnTo>
                  <a:cubicBezTo>
                    <a:pt x="268" y="348"/>
                    <a:pt x="268" y="348"/>
                    <a:pt x="301" y="348"/>
                  </a:cubicBezTo>
                  <a:cubicBezTo>
                    <a:pt x="334" y="281"/>
                    <a:pt x="368" y="248"/>
                    <a:pt x="368" y="181"/>
                  </a:cubicBezTo>
                  <a:cubicBezTo>
                    <a:pt x="368" y="181"/>
                    <a:pt x="368" y="148"/>
                    <a:pt x="368" y="115"/>
                  </a:cubicBezTo>
                  <a:cubicBezTo>
                    <a:pt x="334" y="81"/>
                    <a:pt x="334" y="81"/>
                    <a:pt x="301" y="48"/>
                  </a:cubicBezTo>
                  <a:cubicBezTo>
                    <a:pt x="277" y="24"/>
                    <a:pt x="221" y="1"/>
                    <a:pt x="16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6"/>
            <p:cNvSpPr/>
            <p:nvPr/>
          </p:nvSpPr>
          <p:spPr>
            <a:xfrm>
              <a:off x="7657957" y="1341104"/>
              <a:ext cx="90565" cy="267057"/>
            </a:xfrm>
            <a:custGeom>
              <a:rect b="b" l="l" r="r" t="t"/>
              <a:pathLst>
                <a:path extrusionOk="0" h="9445" w="3203">
                  <a:moveTo>
                    <a:pt x="221" y="1"/>
                  </a:moveTo>
                  <a:cubicBezTo>
                    <a:pt x="162" y="1"/>
                    <a:pt x="108" y="29"/>
                    <a:pt x="67" y="71"/>
                  </a:cubicBezTo>
                  <a:cubicBezTo>
                    <a:pt x="0" y="171"/>
                    <a:pt x="34" y="304"/>
                    <a:pt x="134" y="371"/>
                  </a:cubicBezTo>
                  <a:cubicBezTo>
                    <a:pt x="167" y="371"/>
                    <a:pt x="200" y="404"/>
                    <a:pt x="234" y="404"/>
                  </a:cubicBezTo>
                  <a:cubicBezTo>
                    <a:pt x="300" y="371"/>
                    <a:pt x="367" y="371"/>
                    <a:pt x="401" y="304"/>
                  </a:cubicBezTo>
                  <a:cubicBezTo>
                    <a:pt x="434" y="204"/>
                    <a:pt x="434" y="104"/>
                    <a:pt x="334" y="37"/>
                  </a:cubicBezTo>
                  <a:cubicBezTo>
                    <a:pt x="296" y="12"/>
                    <a:pt x="257" y="1"/>
                    <a:pt x="221" y="1"/>
                  </a:cubicBezTo>
                  <a:close/>
                  <a:moveTo>
                    <a:pt x="1168" y="796"/>
                  </a:moveTo>
                  <a:cubicBezTo>
                    <a:pt x="1118" y="796"/>
                    <a:pt x="1068" y="821"/>
                    <a:pt x="1034" y="871"/>
                  </a:cubicBezTo>
                  <a:cubicBezTo>
                    <a:pt x="934" y="938"/>
                    <a:pt x="934" y="1038"/>
                    <a:pt x="1034" y="1138"/>
                  </a:cubicBezTo>
                  <a:cubicBezTo>
                    <a:pt x="1058" y="1162"/>
                    <a:pt x="1098" y="1185"/>
                    <a:pt x="1132" y="1185"/>
                  </a:cubicBezTo>
                  <a:cubicBezTo>
                    <a:pt x="1145" y="1185"/>
                    <a:pt x="1158" y="1181"/>
                    <a:pt x="1168" y="1171"/>
                  </a:cubicBezTo>
                  <a:cubicBezTo>
                    <a:pt x="1234" y="1171"/>
                    <a:pt x="1268" y="1171"/>
                    <a:pt x="1301" y="1138"/>
                  </a:cubicBezTo>
                  <a:cubicBezTo>
                    <a:pt x="1368" y="1071"/>
                    <a:pt x="1368" y="938"/>
                    <a:pt x="1301" y="871"/>
                  </a:cubicBezTo>
                  <a:cubicBezTo>
                    <a:pt x="1268" y="821"/>
                    <a:pt x="1218" y="796"/>
                    <a:pt x="1168" y="796"/>
                  </a:cubicBezTo>
                  <a:close/>
                  <a:moveTo>
                    <a:pt x="1906" y="1804"/>
                  </a:moveTo>
                  <a:cubicBezTo>
                    <a:pt x="1872" y="1804"/>
                    <a:pt x="1837" y="1815"/>
                    <a:pt x="1802" y="1839"/>
                  </a:cubicBezTo>
                  <a:cubicBezTo>
                    <a:pt x="1701" y="1872"/>
                    <a:pt x="1668" y="2005"/>
                    <a:pt x="1735" y="2105"/>
                  </a:cubicBezTo>
                  <a:cubicBezTo>
                    <a:pt x="1768" y="2172"/>
                    <a:pt x="1835" y="2206"/>
                    <a:pt x="1902" y="2206"/>
                  </a:cubicBezTo>
                  <a:cubicBezTo>
                    <a:pt x="1935" y="2206"/>
                    <a:pt x="1968" y="2172"/>
                    <a:pt x="2002" y="2172"/>
                  </a:cubicBezTo>
                  <a:cubicBezTo>
                    <a:pt x="2068" y="2105"/>
                    <a:pt x="2102" y="2005"/>
                    <a:pt x="2068" y="1905"/>
                  </a:cubicBezTo>
                  <a:cubicBezTo>
                    <a:pt x="2025" y="1841"/>
                    <a:pt x="1968" y="1804"/>
                    <a:pt x="1906" y="1804"/>
                  </a:cubicBezTo>
                  <a:close/>
                  <a:moveTo>
                    <a:pt x="2410" y="2927"/>
                  </a:moveTo>
                  <a:cubicBezTo>
                    <a:pt x="2384" y="2927"/>
                    <a:pt x="2359" y="2932"/>
                    <a:pt x="2335" y="2939"/>
                  </a:cubicBezTo>
                  <a:cubicBezTo>
                    <a:pt x="2235" y="2973"/>
                    <a:pt x="2202" y="3106"/>
                    <a:pt x="2235" y="3206"/>
                  </a:cubicBezTo>
                  <a:cubicBezTo>
                    <a:pt x="2269" y="3273"/>
                    <a:pt x="2335" y="3306"/>
                    <a:pt x="2402" y="3306"/>
                  </a:cubicBezTo>
                  <a:lnTo>
                    <a:pt x="2469" y="3306"/>
                  </a:lnTo>
                  <a:cubicBezTo>
                    <a:pt x="2569" y="3273"/>
                    <a:pt x="2635" y="3173"/>
                    <a:pt x="2602" y="3073"/>
                  </a:cubicBezTo>
                  <a:cubicBezTo>
                    <a:pt x="2577" y="2971"/>
                    <a:pt x="2493" y="2927"/>
                    <a:pt x="2410" y="2927"/>
                  </a:cubicBezTo>
                  <a:close/>
                  <a:moveTo>
                    <a:pt x="2770" y="4132"/>
                  </a:moveTo>
                  <a:cubicBezTo>
                    <a:pt x="2748" y="4132"/>
                    <a:pt x="2726" y="4134"/>
                    <a:pt x="2702" y="4140"/>
                  </a:cubicBezTo>
                  <a:cubicBezTo>
                    <a:pt x="2602" y="4140"/>
                    <a:pt x="2535" y="4240"/>
                    <a:pt x="2569" y="4374"/>
                  </a:cubicBezTo>
                  <a:cubicBezTo>
                    <a:pt x="2602" y="4440"/>
                    <a:pt x="2669" y="4507"/>
                    <a:pt x="2769" y="4507"/>
                  </a:cubicBezTo>
                  <a:lnTo>
                    <a:pt x="2802" y="4507"/>
                  </a:lnTo>
                  <a:cubicBezTo>
                    <a:pt x="2902" y="4474"/>
                    <a:pt x="2969" y="4374"/>
                    <a:pt x="2936" y="4274"/>
                  </a:cubicBezTo>
                  <a:cubicBezTo>
                    <a:pt x="2936" y="4191"/>
                    <a:pt x="2868" y="4132"/>
                    <a:pt x="2770" y="4132"/>
                  </a:cubicBezTo>
                  <a:close/>
                  <a:moveTo>
                    <a:pt x="2936" y="5341"/>
                  </a:moveTo>
                  <a:cubicBezTo>
                    <a:pt x="2802" y="5375"/>
                    <a:pt x="2736" y="5441"/>
                    <a:pt x="2736" y="5575"/>
                  </a:cubicBezTo>
                  <a:cubicBezTo>
                    <a:pt x="2769" y="5675"/>
                    <a:pt x="2869" y="5741"/>
                    <a:pt x="2969" y="5741"/>
                  </a:cubicBezTo>
                  <a:cubicBezTo>
                    <a:pt x="3069" y="5741"/>
                    <a:pt x="3136" y="5641"/>
                    <a:pt x="3136" y="5541"/>
                  </a:cubicBezTo>
                  <a:cubicBezTo>
                    <a:pt x="3136" y="5408"/>
                    <a:pt x="3036" y="5341"/>
                    <a:pt x="2936" y="5341"/>
                  </a:cubicBezTo>
                  <a:close/>
                  <a:moveTo>
                    <a:pt x="3002" y="6575"/>
                  </a:moveTo>
                  <a:cubicBezTo>
                    <a:pt x="2902" y="6575"/>
                    <a:pt x="2802" y="6675"/>
                    <a:pt x="2802" y="6776"/>
                  </a:cubicBezTo>
                  <a:cubicBezTo>
                    <a:pt x="2802" y="6876"/>
                    <a:pt x="2869" y="6976"/>
                    <a:pt x="3002" y="6976"/>
                  </a:cubicBezTo>
                  <a:cubicBezTo>
                    <a:pt x="3102" y="6976"/>
                    <a:pt x="3169" y="6876"/>
                    <a:pt x="3203" y="6776"/>
                  </a:cubicBezTo>
                  <a:cubicBezTo>
                    <a:pt x="3203" y="6675"/>
                    <a:pt x="3102" y="6575"/>
                    <a:pt x="3002" y="6575"/>
                  </a:cubicBezTo>
                  <a:close/>
                  <a:moveTo>
                    <a:pt x="2896" y="7836"/>
                  </a:moveTo>
                  <a:cubicBezTo>
                    <a:pt x="2810" y="7836"/>
                    <a:pt x="2731" y="7923"/>
                    <a:pt x="2702" y="8010"/>
                  </a:cubicBezTo>
                  <a:cubicBezTo>
                    <a:pt x="2702" y="8110"/>
                    <a:pt x="2769" y="8210"/>
                    <a:pt x="2902" y="8210"/>
                  </a:cubicBezTo>
                  <a:lnTo>
                    <a:pt x="2902" y="8243"/>
                  </a:lnTo>
                  <a:cubicBezTo>
                    <a:pt x="3002" y="8210"/>
                    <a:pt x="3102" y="8143"/>
                    <a:pt x="3102" y="8043"/>
                  </a:cubicBezTo>
                  <a:cubicBezTo>
                    <a:pt x="3102" y="7943"/>
                    <a:pt x="3036" y="7843"/>
                    <a:pt x="2936" y="7843"/>
                  </a:cubicBezTo>
                  <a:cubicBezTo>
                    <a:pt x="2922" y="7838"/>
                    <a:pt x="2909" y="7836"/>
                    <a:pt x="2896" y="7836"/>
                  </a:cubicBezTo>
                  <a:close/>
                  <a:moveTo>
                    <a:pt x="2702" y="9068"/>
                  </a:moveTo>
                  <a:cubicBezTo>
                    <a:pt x="2603" y="9068"/>
                    <a:pt x="2535" y="9128"/>
                    <a:pt x="2535" y="9211"/>
                  </a:cubicBezTo>
                  <a:cubicBezTo>
                    <a:pt x="2502" y="9311"/>
                    <a:pt x="2569" y="9411"/>
                    <a:pt x="2669" y="9444"/>
                  </a:cubicBezTo>
                  <a:lnTo>
                    <a:pt x="2702" y="9444"/>
                  </a:lnTo>
                  <a:cubicBezTo>
                    <a:pt x="2802" y="9444"/>
                    <a:pt x="2869" y="9377"/>
                    <a:pt x="2902" y="9311"/>
                  </a:cubicBezTo>
                  <a:cubicBezTo>
                    <a:pt x="2936" y="9177"/>
                    <a:pt x="2869" y="9077"/>
                    <a:pt x="2769" y="9077"/>
                  </a:cubicBezTo>
                  <a:cubicBezTo>
                    <a:pt x="2745" y="9071"/>
                    <a:pt x="2723" y="9068"/>
                    <a:pt x="2702" y="9068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6"/>
            <p:cNvSpPr/>
            <p:nvPr/>
          </p:nvSpPr>
          <p:spPr>
            <a:xfrm>
              <a:off x="7720190" y="1631319"/>
              <a:ext cx="11367" cy="10773"/>
            </a:xfrm>
            <a:custGeom>
              <a:rect b="b" l="l" r="r" t="t"/>
              <a:pathLst>
                <a:path extrusionOk="0" h="381" w="402">
                  <a:moveTo>
                    <a:pt x="199" y="0"/>
                  </a:moveTo>
                  <a:cubicBezTo>
                    <a:pt x="176" y="0"/>
                    <a:pt x="154" y="4"/>
                    <a:pt x="134" y="14"/>
                  </a:cubicBezTo>
                  <a:cubicBezTo>
                    <a:pt x="101" y="14"/>
                    <a:pt x="101" y="47"/>
                    <a:pt x="68" y="47"/>
                  </a:cubicBezTo>
                  <a:cubicBezTo>
                    <a:pt x="34" y="81"/>
                    <a:pt x="34" y="81"/>
                    <a:pt x="34" y="114"/>
                  </a:cubicBezTo>
                  <a:cubicBezTo>
                    <a:pt x="34" y="147"/>
                    <a:pt x="34" y="181"/>
                    <a:pt x="34" y="181"/>
                  </a:cubicBezTo>
                  <a:cubicBezTo>
                    <a:pt x="1" y="214"/>
                    <a:pt x="1" y="248"/>
                    <a:pt x="34" y="281"/>
                  </a:cubicBezTo>
                  <a:cubicBezTo>
                    <a:pt x="34" y="281"/>
                    <a:pt x="34" y="314"/>
                    <a:pt x="68" y="348"/>
                  </a:cubicBezTo>
                  <a:cubicBezTo>
                    <a:pt x="101" y="381"/>
                    <a:pt x="168" y="381"/>
                    <a:pt x="201" y="381"/>
                  </a:cubicBezTo>
                  <a:lnTo>
                    <a:pt x="268" y="381"/>
                  </a:lnTo>
                  <a:cubicBezTo>
                    <a:pt x="301" y="381"/>
                    <a:pt x="334" y="348"/>
                    <a:pt x="334" y="348"/>
                  </a:cubicBezTo>
                  <a:cubicBezTo>
                    <a:pt x="368" y="281"/>
                    <a:pt x="401" y="248"/>
                    <a:pt x="401" y="181"/>
                  </a:cubicBezTo>
                  <a:cubicBezTo>
                    <a:pt x="401" y="147"/>
                    <a:pt x="368" y="81"/>
                    <a:pt x="334" y="47"/>
                  </a:cubicBezTo>
                  <a:cubicBezTo>
                    <a:pt x="311" y="24"/>
                    <a:pt x="254" y="0"/>
                    <a:pt x="1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6"/>
            <p:cNvSpPr/>
            <p:nvPr/>
          </p:nvSpPr>
          <p:spPr>
            <a:xfrm>
              <a:off x="7190147" y="1752901"/>
              <a:ext cx="959569" cy="1688781"/>
            </a:xfrm>
            <a:custGeom>
              <a:rect b="b" l="l" r="r" t="t"/>
              <a:pathLst>
                <a:path extrusionOk="0" h="59727" w="33937">
                  <a:moveTo>
                    <a:pt x="26309" y="1"/>
                  </a:moveTo>
                  <a:cubicBezTo>
                    <a:pt x="24279" y="1"/>
                    <a:pt x="22389" y="704"/>
                    <a:pt x="21582" y="2185"/>
                  </a:cubicBezTo>
                  <a:cubicBezTo>
                    <a:pt x="19837" y="5389"/>
                    <a:pt x="13780" y="8349"/>
                    <a:pt x="10114" y="8349"/>
                  </a:cubicBezTo>
                  <a:cubicBezTo>
                    <a:pt x="9084" y="8349"/>
                    <a:pt x="8243" y="8116"/>
                    <a:pt x="7739" y="7589"/>
                  </a:cubicBezTo>
                  <a:cubicBezTo>
                    <a:pt x="3769" y="12226"/>
                    <a:pt x="601" y="32807"/>
                    <a:pt x="0" y="42948"/>
                  </a:cubicBezTo>
                  <a:cubicBezTo>
                    <a:pt x="3036" y="43582"/>
                    <a:pt x="9941" y="48418"/>
                    <a:pt x="10574" y="55824"/>
                  </a:cubicBezTo>
                  <a:cubicBezTo>
                    <a:pt x="13488" y="58663"/>
                    <a:pt x="17117" y="59727"/>
                    <a:pt x="20281" y="59727"/>
                  </a:cubicBezTo>
                  <a:cubicBezTo>
                    <a:pt x="24216" y="59727"/>
                    <a:pt x="27431" y="58080"/>
                    <a:pt x="27653" y="56157"/>
                  </a:cubicBezTo>
                  <a:cubicBezTo>
                    <a:pt x="28087" y="51387"/>
                    <a:pt x="26552" y="48252"/>
                    <a:pt x="22616" y="45049"/>
                  </a:cubicBezTo>
                  <a:cubicBezTo>
                    <a:pt x="23917" y="23501"/>
                    <a:pt x="32056" y="12426"/>
                    <a:pt x="33190" y="6188"/>
                  </a:cubicBezTo>
                  <a:cubicBezTo>
                    <a:pt x="33936" y="2203"/>
                    <a:pt x="29902" y="1"/>
                    <a:pt x="263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6"/>
            <p:cNvSpPr/>
            <p:nvPr/>
          </p:nvSpPr>
          <p:spPr>
            <a:xfrm>
              <a:off x="7434415" y="3018971"/>
              <a:ext cx="376029" cy="88840"/>
            </a:xfrm>
            <a:custGeom>
              <a:rect b="b" l="l" r="r" t="t"/>
              <a:pathLst>
                <a:path extrusionOk="0" h="3142" w="13299">
                  <a:moveTo>
                    <a:pt x="11828" y="0"/>
                  </a:moveTo>
                  <a:cubicBezTo>
                    <a:pt x="9277" y="0"/>
                    <a:pt x="3930" y="427"/>
                    <a:pt x="167" y="2741"/>
                  </a:cubicBezTo>
                  <a:cubicBezTo>
                    <a:pt x="1" y="2874"/>
                    <a:pt x="67" y="3141"/>
                    <a:pt x="301" y="3141"/>
                  </a:cubicBezTo>
                  <a:lnTo>
                    <a:pt x="401" y="3141"/>
                  </a:lnTo>
                  <a:cubicBezTo>
                    <a:pt x="4166" y="830"/>
                    <a:pt x="9542" y="447"/>
                    <a:pt x="11980" y="447"/>
                  </a:cubicBezTo>
                  <a:cubicBezTo>
                    <a:pt x="12392" y="447"/>
                    <a:pt x="12721" y="458"/>
                    <a:pt x="12943" y="472"/>
                  </a:cubicBezTo>
                  <a:cubicBezTo>
                    <a:pt x="12954" y="474"/>
                    <a:pt x="12964" y="474"/>
                    <a:pt x="12973" y="474"/>
                  </a:cubicBezTo>
                  <a:cubicBezTo>
                    <a:pt x="13248" y="474"/>
                    <a:pt x="13299" y="39"/>
                    <a:pt x="12977" y="39"/>
                  </a:cubicBezTo>
                  <a:cubicBezTo>
                    <a:pt x="12724" y="17"/>
                    <a:pt x="12330" y="0"/>
                    <a:pt x="118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6"/>
            <p:cNvSpPr/>
            <p:nvPr/>
          </p:nvSpPr>
          <p:spPr>
            <a:xfrm>
              <a:off x="5532978" y="1636776"/>
              <a:ext cx="173580" cy="179829"/>
            </a:xfrm>
            <a:custGeom>
              <a:rect b="b" l="l" r="r" t="t"/>
              <a:pathLst>
                <a:path extrusionOk="0" h="6360" w="6139">
                  <a:moveTo>
                    <a:pt x="1835" y="221"/>
                  </a:moveTo>
                  <a:cubicBezTo>
                    <a:pt x="2135" y="221"/>
                    <a:pt x="2469" y="288"/>
                    <a:pt x="2736" y="455"/>
                  </a:cubicBezTo>
                  <a:cubicBezTo>
                    <a:pt x="3503" y="788"/>
                    <a:pt x="4137" y="1355"/>
                    <a:pt x="4637" y="2056"/>
                  </a:cubicBezTo>
                  <a:cubicBezTo>
                    <a:pt x="5705" y="3557"/>
                    <a:pt x="5905" y="5292"/>
                    <a:pt x="5038" y="5892"/>
                  </a:cubicBezTo>
                  <a:cubicBezTo>
                    <a:pt x="4833" y="6047"/>
                    <a:pt x="4583" y="6120"/>
                    <a:pt x="4306" y="6120"/>
                  </a:cubicBezTo>
                  <a:cubicBezTo>
                    <a:pt x="3449" y="6120"/>
                    <a:pt x="2333" y="5424"/>
                    <a:pt x="1502" y="4291"/>
                  </a:cubicBezTo>
                  <a:cubicBezTo>
                    <a:pt x="434" y="2790"/>
                    <a:pt x="267" y="1055"/>
                    <a:pt x="1101" y="455"/>
                  </a:cubicBezTo>
                  <a:cubicBezTo>
                    <a:pt x="1302" y="288"/>
                    <a:pt x="1568" y="221"/>
                    <a:pt x="1835" y="221"/>
                  </a:cubicBezTo>
                  <a:close/>
                  <a:moveTo>
                    <a:pt x="1827" y="0"/>
                  </a:moveTo>
                  <a:cubicBezTo>
                    <a:pt x="1500" y="0"/>
                    <a:pt x="1208" y="83"/>
                    <a:pt x="968" y="255"/>
                  </a:cubicBezTo>
                  <a:cubicBezTo>
                    <a:pt x="1" y="955"/>
                    <a:pt x="167" y="2823"/>
                    <a:pt x="1335" y="4424"/>
                  </a:cubicBezTo>
                  <a:cubicBezTo>
                    <a:pt x="2202" y="5625"/>
                    <a:pt x="3403" y="6359"/>
                    <a:pt x="4337" y="6359"/>
                  </a:cubicBezTo>
                  <a:cubicBezTo>
                    <a:pt x="4637" y="6359"/>
                    <a:pt x="4937" y="6259"/>
                    <a:pt x="5204" y="6059"/>
                  </a:cubicBezTo>
                  <a:cubicBezTo>
                    <a:pt x="6138" y="5358"/>
                    <a:pt x="5972" y="3490"/>
                    <a:pt x="4804" y="1889"/>
                  </a:cubicBezTo>
                  <a:cubicBezTo>
                    <a:pt x="4304" y="1189"/>
                    <a:pt x="3637" y="588"/>
                    <a:pt x="2836" y="221"/>
                  </a:cubicBezTo>
                  <a:cubicBezTo>
                    <a:pt x="2479" y="75"/>
                    <a:pt x="2137" y="0"/>
                    <a:pt x="182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37"/>
          <p:cNvSpPr/>
          <p:nvPr/>
        </p:nvSpPr>
        <p:spPr>
          <a:xfrm>
            <a:off x="391500" y="677850"/>
            <a:ext cx="18630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37"/>
          <p:cNvSpPr txBox="1"/>
          <p:nvPr>
            <p:ph idx="1" type="subTitle"/>
          </p:nvPr>
        </p:nvSpPr>
        <p:spPr>
          <a:xfrm>
            <a:off x="244025" y="1134800"/>
            <a:ext cx="4285800" cy="3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L'applicazione client è progettata per controllare il robot in tempo reale, inviando comandi di movimento.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Permette all’utente di guidare il robot da un computer remoto, sfruttando la comunicazione socket TCP su rete locale.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Una volta stabilita la connessione, il client può inviare comandi al robot e ricevere in tempo reale le velocità dei motori.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L’utente può: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-Usare tasti W-A-S-D per controllare la direzione 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   -Cambiare marcia per aumentare la </a:t>
            </a:r>
            <a:r>
              <a:rPr lang="en" sz="1300"/>
              <a:t>velocità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300"/>
              <a:t>       -Usare tasto STOP per fermare completamente il robot</a:t>
            </a:r>
            <a:endParaRPr sz="1300"/>
          </a:p>
        </p:txBody>
      </p:sp>
      <p:sp>
        <p:nvSpPr>
          <p:cNvPr id="575" name="Google Shape;575;p37"/>
          <p:cNvSpPr txBox="1"/>
          <p:nvPr>
            <p:ph type="title"/>
          </p:nvPr>
        </p:nvSpPr>
        <p:spPr>
          <a:xfrm>
            <a:off x="503875" y="329450"/>
            <a:ext cx="4158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</p:txBody>
      </p:sp>
      <p:pic>
        <p:nvPicPr>
          <p:cNvPr id="576" name="Google Shape;57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7725" y="329450"/>
            <a:ext cx="393321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38"/>
          <p:cNvSpPr/>
          <p:nvPr/>
        </p:nvSpPr>
        <p:spPr>
          <a:xfrm>
            <a:off x="300175" y="432050"/>
            <a:ext cx="17505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8"/>
          <p:cNvSpPr txBox="1"/>
          <p:nvPr>
            <p:ph idx="1" type="subTitle"/>
          </p:nvPr>
        </p:nvSpPr>
        <p:spPr>
          <a:xfrm>
            <a:off x="0" y="832800"/>
            <a:ext cx="47265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L’applicazione server è eseguita sul robot LEGO EV3 e ha il compito di ricevere comandi di movimento dal client remoto, eseguire le azioni sui motori, e restituire le velocità effettive dei motori al client.</a:t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</a:t>
            </a:r>
            <a:r>
              <a:rPr b="1" lang="en" sz="1300"/>
              <a:t>  Avvio: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    </a:t>
            </a:r>
            <a:r>
              <a:rPr lang="en" sz="1200"/>
              <a:t>-Mostra messaggio "Waiting for client..." su schermo EV3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-Appena il client si connette, inizia il ciclo di    ricezione-comando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r>
              <a:rPr b="1" lang="en" sz="1300"/>
              <a:t>Per ogni comando ricevuto: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-Esegue l’azione sui motori A (sinistro) e B (destro):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-Avanti, indietro, sinistra, destra, stop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-Invia al client la velocità effettiva dei due motori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r>
              <a:rPr b="1" lang="en" sz="1300"/>
              <a:t>Sensore di distanza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     </a:t>
            </a:r>
            <a:r>
              <a:rPr lang="en" sz="1200"/>
              <a:t>-Se un oggetto è troppo vicino emette un beep di avviso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    </a:t>
            </a:r>
            <a:r>
              <a:rPr b="1" lang="en" sz="1300"/>
              <a:t>Sicurezza</a:t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/>
              <a:t>    </a:t>
            </a:r>
            <a:r>
              <a:rPr lang="en" sz="1200"/>
              <a:t>-Se riceve il comando -1 (inviato schiacciando STOP), il ciclo termina e i motori vengono chiusi in sicurezza</a:t>
            </a:r>
            <a:endParaRPr sz="1200"/>
          </a:p>
        </p:txBody>
      </p:sp>
      <p:sp>
        <p:nvSpPr>
          <p:cNvPr id="583" name="Google Shape;583;p38"/>
          <p:cNvSpPr txBox="1"/>
          <p:nvPr>
            <p:ph type="title"/>
          </p:nvPr>
        </p:nvSpPr>
        <p:spPr>
          <a:xfrm>
            <a:off x="335325" y="79425"/>
            <a:ext cx="4158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pic>
        <p:nvPicPr>
          <p:cNvPr id="584" name="Google Shape;58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5075" y="322425"/>
            <a:ext cx="391110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39"/>
          <p:cNvSpPr/>
          <p:nvPr/>
        </p:nvSpPr>
        <p:spPr>
          <a:xfrm>
            <a:off x="4254325" y="2246000"/>
            <a:ext cx="35409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39"/>
          <p:cNvSpPr txBox="1"/>
          <p:nvPr>
            <p:ph type="title"/>
          </p:nvPr>
        </p:nvSpPr>
        <p:spPr>
          <a:xfrm flipH="1">
            <a:off x="4211425" y="881550"/>
            <a:ext cx="3626700" cy="1696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</a:rPr>
              <a:t>4</a:t>
            </a:r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</a:t>
            </a:r>
            <a:endParaRPr/>
          </a:p>
        </p:txBody>
      </p:sp>
      <p:grpSp>
        <p:nvGrpSpPr>
          <p:cNvPr id="591" name="Google Shape;591;p39"/>
          <p:cNvGrpSpPr/>
          <p:nvPr/>
        </p:nvGrpSpPr>
        <p:grpSpPr>
          <a:xfrm>
            <a:off x="719874" y="881551"/>
            <a:ext cx="3382053" cy="3380397"/>
            <a:chOff x="719878" y="1032266"/>
            <a:chExt cx="3382053" cy="3078966"/>
          </a:xfrm>
        </p:grpSpPr>
        <p:sp>
          <p:nvSpPr>
            <p:cNvPr id="592" name="Google Shape;592;p39"/>
            <p:cNvSpPr/>
            <p:nvPr/>
          </p:nvSpPr>
          <p:spPr>
            <a:xfrm flipH="1">
              <a:off x="719878" y="3834800"/>
              <a:ext cx="3083924" cy="276432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 rot="3863858">
              <a:off x="3581854" y="1890967"/>
              <a:ext cx="391677" cy="531400"/>
            </a:xfrm>
            <a:custGeom>
              <a:rect b="b" l="l" r="r" t="t"/>
              <a:pathLst>
                <a:path extrusionOk="0" h="18149" w="13377">
                  <a:moveTo>
                    <a:pt x="7756" y="0"/>
                  </a:moveTo>
                  <a:cubicBezTo>
                    <a:pt x="6728" y="0"/>
                    <a:pt x="5615" y="269"/>
                    <a:pt x="4403" y="836"/>
                  </a:cubicBezTo>
                  <a:cubicBezTo>
                    <a:pt x="2402" y="1737"/>
                    <a:pt x="1101" y="2904"/>
                    <a:pt x="567" y="4272"/>
                  </a:cubicBezTo>
                  <a:cubicBezTo>
                    <a:pt x="0" y="5740"/>
                    <a:pt x="0" y="7307"/>
                    <a:pt x="567" y="8775"/>
                  </a:cubicBezTo>
                  <a:lnTo>
                    <a:pt x="4970" y="7374"/>
                  </a:lnTo>
                  <a:cubicBezTo>
                    <a:pt x="4670" y="6507"/>
                    <a:pt x="4637" y="5806"/>
                    <a:pt x="4804" y="5306"/>
                  </a:cubicBezTo>
                  <a:cubicBezTo>
                    <a:pt x="5004" y="4839"/>
                    <a:pt x="5371" y="4439"/>
                    <a:pt x="5838" y="4238"/>
                  </a:cubicBezTo>
                  <a:cubicBezTo>
                    <a:pt x="6091" y="4100"/>
                    <a:pt x="6376" y="4026"/>
                    <a:pt x="6671" y="4026"/>
                  </a:cubicBezTo>
                  <a:cubicBezTo>
                    <a:pt x="6803" y="4026"/>
                    <a:pt x="6938" y="4041"/>
                    <a:pt x="7072" y="4072"/>
                  </a:cubicBezTo>
                  <a:cubicBezTo>
                    <a:pt x="7405" y="4205"/>
                    <a:pt x="7706" y="4472"/>
                    <a:pt x="7839" y="4839"/>
                  </a:cubicBezTo>
                  <a:cubicBezTo>
                    <a:pt x="8006" y="5239"/>
                    <a:pt x="7906" y="5806"/>
                    <a:pt x="7539" y="6540"/>
                  </a:cubicBezTo>
                  <a:cubicBezTo>
                    <a:pt x="7072" y="7474"/>
                    <a:pt x="6672" y="8442"/>
                    <a:pt x="6305" y="9409"/>
                  </a:cubicBezTo>
                  <a:cubicBezTo>
                    <a:pt x="6171" y="9909"/>
                    <a:pt x="6104" y="10410"/>
                    <a:pt x="6138" y="10910"/>
                  </a:cubicBezTo>
                  <a:cubicBezTo>
                    <a:pt x="6205" y="11544"/>
                    <a:pt x="6405" y="12178"/>
                    <a:pt x="6672" y="12745"/>
                  </a:cubicBezTo>
                  <a:lnTo>
                    <a:pt x="6872" y="13145"/>
                  </a:lnTo>
                  <a:lnTo>
                    <a:pt x="10975" y="11277"/>
                  </a:lnTo>
                  <a:cubicBezTo>
                    <a:pt x="10741" y="10810"/>
                    <a:pt x="10641" y="10276"/>
                    <a:pt x="10641" y="9776"/>
                  </a:cubicBezTo>
                  <a:cubicBezTo>
                    <a:pt x="10774" y="9075"/>
                    <a:pt x="11041" y="8375"/>
                    <a:pt x="11408" y="7774"/>
                  </a:cubicBezTo>
                  <a:cubicBezTo>
                    <a:pt x="11942" y="6807"/>
                    <a:pt x="12309" y="5806"/>
                    <a:pt x="12509" y="4739"/>
                  </a:cubicBezTo>
                  <a:cubicBezTo>
                    <a:pt x="12609" y="4038"/>
                    <a:pt x="12509" y="3371"/>
                    <a:pt x="12209" y="2737"/>
                  </a:cubicBezTo>
                  <a:cubicBezTo>
                    <a:pt x="11575" y="1270"/>
                    <a:pt x="10207" y="269"/>
                    <a:pt x="8640" y="69"/>
                  </a:cubicBezTo>
                  <a:cubicBezTo>
                    <a:pt x="8352" y="23"/>
                    <a:pt x="8058" y="0"/>
                    <a:pt x="7756" y="0"/>
                  </a:cubicBezTo>
                  <a:close/>
                  <a:moveTo>
                    <a:pt x="11608" y="12311"/>
                  </a:moveTo>
                  <a:lnTo>
                    <a:pt x="7239" y="14279"/>
                  </a:lnTo>
                  <a:lnTo>
                    <a:pt x="8973" y="18148"/>
                  </a:lnTo>
                  <a:lnTo>
                    <a:pt x="13376" y="16180"/>
                  </a:lnTo>
                  <a:lnTo>
                    <a:pt x="11608" y="1231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 rot="3863858">
              <a:off x="3183681" y="1870301"/>
              <a:ext cx="393638" cy="364183"/>
            </a:xfrm>
            <a:custGeom>
              <a:rect b="b" l="l" r="r" t="t"/>
              <a:pathLst>
                <a:path extrusionOk="0" h="12438" w="13444">
                  <a:moveTo>
                    <a:pt x="5395" y="0"/>
                  </a:moveTo>
                  <a:cubicBezTo>
                    <a:pt x="4946" y="0"/>
                    <a:pt x="4496" y="86"/>
                    <a:pt x="4070" y="262"/>
                  </a:cubicBezTo>
                  <a:cubicBezTo>
                    <a:pt x="3003" y="696"/>
                    <a:pt x="2102" y="1430"/>
                    <a:pt x="1468" y="2397"/>
                  </a:cubicBezTo>
                  <a:cubicBezTo>
                    <a:pt x="434" y="3765"/>
                    <a:pt x="1" y="5032"/>
                    <a:pt x="134" y="6200"/>
                  </a:cubicBezTo>
                  <a:cubicBezTo>
                    <a:pt x="334" y="7400"/>
                    <a:pt x="935" y="8468"/>
                    <a:pt x="1869" y="9235"/>
                  </a:cubicBezTo>
                  <a:lnTo>
                    <a:pt x="4370" y="6633"/>
                  </a:lnTo>
                  <a:cubicBezTo>
                    <a:pt x="3937" y="6266"/>
                    <a:pt x="3603" y="5799"/>
                    <a:pt x="3470" y="5266"/>
                  </a:cubicBezTo>
                  <a:cubicBezTo>
                    <a:pt x="3403" y="4865"/>
                    <a:pt x="3503" y="4465"/>
                    <a:pt x="3770" y="4131"/>
                  </a:cubicBezTo>
                  <a:cubicBezTo>
                    <a:pt x="3937" y="3865"/>
                    <a:pt x="4204" y="3664"/>
                    <a:pt x="4537" y="3564"/>
                  </a:cubicBezTo>
                  <a:cubicBezTo>
                    <a:pt x="4586" y="3559"/>
                    <a:pt x="4635" y="3556"/>
                    <a:pt x="4683" y="3556"/>
                  </a:cubicBezTo>
                  <a:cubicBezTo>
                    <a:pt x="4933" y="3556"/>
                    <a:pt x="5175" y="3630"/>
                    <a:pt x="5371" y="3798"/>
                  </a:cubicBezTo>
                  <a:cubicBezTo>
                    <a:pt x="5638" y="3998"/>
                    <a:pt x="5771" y="4398"/>
                    <a:pt x="5805" y="5065"/>
                  </a:cubicBezTo>
                  <a:cubicBezTo>
                    <a:pt x="5838" y="5866"/>
                    <a:pt x="5905" y="6667"/>
                    <a:pt x="6072" y="7467"/>
                  </a:cubicBezTo>
                  <a:cubicBezTo>
                    <a:pt x="6138" y="7867"/>
                    <a:pt x="6305" y="8234"/>
                    <a:pt x="6505" y="8568"/>
                  </a:cubicBezTo>
                  <a:cubicBezTo>
                    <a:pt x="6805" y="8968"/>
                    <a:pt x="7172" y="9335"/>
                    <a:pt x="7573" y="9602"/>
                  </a:cubicBezTo>
                  <a:lnTo>
                    <a:pt x="7840" y="9836"/>
                  </a:lnTo>
                  <a:lnTo>
                    <a:pt x="9941" y="7000"/>
                  </a:lnTo>
                  <a:cubicBezTo>
                    <a:pt x="9574" y="6767"/>
                    <a:pt x="9307" y="6466"/>
                    <a:pt x="9107" y="6133"/>
                  </a:cubicBezTo>
                  <a:cubicBezTo>
                    <a:pt x="8940" y="5599"/>
                    <a:pt x="8840" y="5032"/>
                    <a:pt x="8874" y="4465"/>
                  </a:cubicBezTo>
                  <a:cubicBezTo>
                    <a:pt x="8874" y="3598"/>
                    <a:pt x="8740" y="2764"/>
                    <a:pt x="8473" y="1963"/>
                  </a:cubicBezTo>
                  <a:cubicBezTo>
                    <a:pt x="8273" y="1463"/>
                    <a:pt x="7940" y="1029"/>
                    <a:pt x="7506" y="696"/>
                  </a:cubicBezTo>
                  <a:cubicBezTo>
                    <a:pt x="6881" y="238"/>
                    <a:pt x="6140" y="0"/>
                    <a:pt x="5395" y="0"/>
                  </a:cubicBezTo>
                  <a:close/>
                  <a:moveTo>
                    <a:pt x="10742" y="7434"/>
                  </a:moveTo>
                  <a:lnTo>
                    <a:pt x="8507" y="10469"/>
                  </a:lnTo>
                  <a:lnTo>
                    <a:pt x="11209" y="12437"/>
                  </a:lnTo>
                  <a:lnTo>
                    <a:pt x="13444" y="9402"/>
                  </a:lnTo>
                  <a:lnTo>
                    <a:pt x="10742" y="743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 flipH="1">
              <a:off x="2288267" y="3141187"/>
              <a:ext cx="355547" cy="788393"/>
            </a:xfrm>
            <a:custGeom>
              <a:rect b="b" l="l" r="r" t="t"/>
              <a:pathLst>
                <a:path extrusionOk="0" h="26926" w="12143">
                  <a:moveTo>
                    <a:pt x="5573" y="1"/>
                  </a:moveTo>
                  <a:cubicBezTo>
                    <a:pt x="4842" y="1"/>
                    <a:pt x="4119" y="410"/>
                    <a:pt x="3837" y="1374"/>
                  </a:cubicBezTo>
                  <a:cubicBezTo>
                    <a:pt x="3803" y="1441"/>
                    <a:pt x="1602" y="8112"/>
                    <a:pt x="201" y="12982"/>
                  </a:cubicBezTo>
                  <a:cubicBezTo>
                    <a:pt x="1" y="13616"/>
                    <a:pt x="167" y="14283"/>
                    <a:pt x="601" y="14750"/>
                  </a:cubicBezTo>
                  <a:cubicBezTo>
                    <a:pt x="4404" y="18886"/>
                    <a:pt x="6505" y="22689"/>
                    <a:pt x="8173" y="25925"/>
                  </a:cubicBezTo>
                  <a:cubicBezTo>
                    <a:pt x="8507" y="26525"/>
                    <a:pt x="9141" y="26926"/>
                    <a:pt x="9841" y="26926"/>
                  </a:cubicBezTo>
                  <a:cubicBezTo>
                    <a:pt x="11242" y="26926"/>
                    <a:pt x="12143" y="25458"/>
                    <a:pt x="11509" y="24190"/>
                  </a:cubicBezTo>
                  <a:cubicBezTo>
                    <a:pt x="9507" y="20154"/>
                    <a:pt x="7006" y="16418"/>
                    <a:pt x="4070" y="13016"/>
                  </a:cubicBezTo>
                  <a:cubicBezTo>
                    <a:pt x="5471" y="8346"/>
                    <a:pt x="7373" y="2608"/>
                    <a:pt x="7373" y="2541"/>
                  </a:cubicBezTo>
                  <a:cubicBezTo>
                    <a:pt x="7926" y="1044"/>
                    <a:pt x="6740" y="1"/>
                    <a:pt x="557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 flipH="1">
              <a:off x="2263848" y="3845547"/>
              <a:ext cx="424882" cy="127983"/>
            </a:xfrm>
            <a:custGeom>
              <a:rect b="b" l="l" r="r" t="t"/>
              <a:pathLst>
                <a:path extrusionOk="0" h="4371" w="14511">
                  <a:moveTo>
                    <a:pt x="7672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 flipH="1">
              <a:off x="1995262" y="2858548"/>
              <a:ext cx="800925" cy="620355"/>
            </a:xfrm>
            <a:custGeom>
              <a:rect b="b" l="l" r="r" t="t"/>
              <a:pathLst>
                <a:path extrusionOk="0" h="21187" w="27354">
                  <a:moveTo>
                    <a:pt x="14994" y="0"/>
                  </a:moveTo>
                  <a:cubicBezTo>
                    <a:pt x="13554" y="0"/>
                    <a:pt x="12061" y="221"/>
                    <a:pt x="10575" y="686"/>
                  </a:cubicBezTo>
                  <a:cubicBezTo>
                    <a:pt x="3970" y="2754"/>
                    <a:pt x="1" y="8859"/>
                    <a:pt x="1736" y="14329"/>
                  </a:cubicBezTo>
                  <a:cubicBezTo>
                    <a:pt x="3054" y="18569"/>
                    <a:pt x="7398" y="21186"/>
                    <a:pt x="12361" y="21186"/>
                  </a:cubicBezTo>
                  <a:cubicBezTo>
                    <a:pt x="13801" y="21186"/>
                    <a:pt x="15294" y="20966"/>
                    <a:pt x="16780" y="20500"/>
                  </a:cubicBezTo>
                  <a:cubicBezTo>
                    <a:pt x="23384" y="18432"/>
                    <a:pt x="27354" y="12328"/>
                    <a:pt x="25653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 flipH="1">
              <a:off x="2407407" y="2264281"/>
              <a:ext cx="1030451" cy="705209"/>
            </a:xfrm>
            <a:custGeom>
              <a:rect b="b" l="l" r="r" t="t"/>
              <a:pathLst>
                <a:path extrusionOk="0" h="24085" w="35193">
                  <a:moveTo>
                    <a:pt x="33324" y="0"/>
                  </a:moveTo>
                  <a:cubicBezTo>
                    <a:pt x="32290" y="0"/>
                    <a:pt x="31456" y="868"/>
                    <a:pt x="31456" y="1902"/>
                  </a:cubicBezTo>
                  <a:cubicBezTo>
                    <a:pt x="31456" y="2335"/>
                    <a:pt x="31323" y="12543"/>
                    <a:pt x="21582" y="18013"/>
                  </a:cubicBezTo>
                  <a:cubicBezTo>
                    <a:pt x="16504" y="16572"/>
                    <a:pt x="13208" y="16119"/>
                    <a:pt x="10859" y="16119"/>
                  </a:cubicBezTo>
                  <a:cubicBezTo>
                    <a:pt x="8642" y="16119"/>
                    <a:pt x="7269" y="16523"/>
                    <a:pt x="6038" y="16879"/>
                  </a:cubicBezTo>
                  <a:cubicBezTo>
                    <a:pt x="5571" y="17046"/>
                    <a:pt x="5104" y="17146"/>
                    <a:pt x="4670" y="17246"/>
                  </a:cubicBezTo>
                  <a:cubicBezTo>
                    <a:pt x="3836" y="17380"/>
                    <a:pt x="3203" y="18080"/>
                    <a:pt x="3136" y="18914"/>
                  </a:cubicBezTo>
                  <a:cubicBezTo>
                    <a:pt x="3002" y="19614"/>
                    <a:pt x="2535" y="20215"/>
                    <a:pt x="1868" y="20482"/>
                  </a:cubicBezTo>
                  <a:cubicBezTo>
                    <a:pt x="0" y="21282"/>
                    <a:pt x="534" y="24084"/>
                    <a:pt x="2602" y="24084"/>
                  </a:cubicBezTo>
                  <a:cubicBezTo>
                    <a:pt x="2836" y="24084"/>
                    <a:pt x="3103" y="24051"/>
                    <a:pt x="3336" y="23951"/>
                  </a:cubicBezTo>
                  <a:cubicBezTo>
                    <a:pt x="4804" y="23317"/>
                    <a:pt x="5971" y="22150"/>
                    <a:pt x="6505" y="20649"/>
                  </a:cubicBezTo>
                  <a:lnTo>
                    <a:pt x="7105" y="20482"/>
                  </a:lnTo>
                  <a:cubicBezTo>
                    <a:pt x="8063" y="20193"/>
                    <a:pt x="9139" y="19876"/>
                    <a:pt x="10920" y="19876"/>
                  </a:cubicBezTo>
                  <a:cubicBezTo>
                    <a:pt x="13047" y="19876"/>
                    <a:pt x="16178" y="20328"/>
                    <a:pt x="21316" y="21816"/>
                  </a:cubicBezTo>
                  <a:cubicBezTo>
                    <a:pt x="21469" y="21863"/>
                    <a:pt x="21631" y="21885"/>
                    <a:pt x="21796" y="21885"/>
                  </a:cubicBezTo>
                  <a:cubicBezTo>
                    <a:pt x="22095" y="21885"/>
                    <a:pt x="22403" y="21812"/>
                    <a:pt x="22683" y="21683"/>
                  </a:cubicBezTo>
                  <a:cubicBezTo>
                    <a:pt x="35125" y="15245"/>
                    <a:pt x="35192" y="2402"/>
                    <a:pt x="35192" y="1868"/>
                  </a:cubicBezTo>
                  <a:cubicBezTo>
                    <a:pt x="35159" y="834"/>
                    <a:pt x="34325" y="0"/>
                    <a:pt x="333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 flipH="1">
              <a:off x="1103540" y="1032266"/>
              <a:ext cx="1999326" cy="2401399"/>
            </a:xfrm>
            <a:custGeom>
              <a:rect b="b" l="l" r="r" t="t"/>
              <a:pathLst>
                <a:path extrusionOk="0" h="82015" w="68283">
                  <a:moveTo>
                    <a:pt x="32431" y="1"/>
                  </a:moveTo>
                  <a:cubicBezTo>
                    <a:pt x="31731" y="1"/>
                    <a:pt x="31017" y="27"/>
                    <a:pt x="30289" y="81"/>
                  </a:cubicBezTo>
                  <a:cubicBezTo>
                    <a:pt x="1" y="2282"/>
                    <a:pt x="9474" y="38675"/>
                    <a:pt x="13010" y="52785"/>
                  </a:cubicBezTo>
                  <a:cubicBezTo>
                    <a:pt x="15345" y="61992"/>
                    <a:pt x="15312" y="68963"/>
                    <a:pt x="14978" y="73000"/>
                  </a:cubicBezTo>
                  <a:cubicBezTo>
                    <a:pt x="14711" y="75735"/>
                    <a:pt x="16279" y="78337"/>
                    <a:pt x="18814" y="79337"/>
                  </a:cubicBezTo>
                  <a:cubicBezTo>
                    <a:pt x="23488" y="81187"/>
                    <a:pt x="29281" y="82015"/>
                    <a:pt x="35737" y="82015"/>
                  </a:cubicBezTo>
                  <a:cubicBezTo>
                    <a:pt x="42322" y="82015"/>
                    <a:pt x="49596" y="81154"/>
                    <a:pt x="57075" y="79638"/>
                  </a:cubicBezTo>
                  <a:cubicBezTo>
                    <a:pt x="63613" y="78337"/>
                    <a:pt x="68283" y="72566"/>
                    <a:pt x="68216" y="65895"/>
                  </a:cubicBezTo>
                  <a:cubicBezTo>
                    <a:pt x="68149" y="59490"/>
                    <a:pt x="67649" y="53085"/>
                    <a:pt x="66748" y="46781"/>
                  </a:cubicBezTo>
                  <a:cubicBezTo>
                    <a:pt x="64995" y="34607"/>
                    <a:pt x="57871" y="1"/>
                    <a:pt x="3243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 flipH="1">
              <a:off x="1103540" y="1033672"/>
              <a:ext cx="1207214" cy="2390946"/>
            </a:xfrm>
            <a:custGeom>
              <a:rect b="b" l="l" r="r" t="t"/>
              <a:pathLst>
                <a:path extrusionOk="0" h="81658" w="41230">
                  <a:moveTo>
                    <a:pt x="7075" y="0"/>
                  </a:moveTo>
                  <a:cubicBezTo>
                    <a:pt x="4584" y="0"/>
                    <a:pt x="2260" y="1362"/>
                    <a:pt x="1035" y="3569"/>
                  </a:cubicBezTo>
                  <a:cubicBezTo>
                    <a:pt x="0" y="5603"/>
                    <a:pt x="34" y="8072"/>
                    <a:pt x="1602" y="10507"/>
                  </a:cubicBezTo>
                  <a:cubicBezTo>
                    <a:pt x="6772" y="18579"/>
                    <a:pt x="19147" y="46366"/>
                    <a:pt x="17279" y="61543"/>
                  </a:cubicBezTo>
                  <a:cubicBezTo>
                    <a:pt x="16446" y="68415"/>
                    <a:pt x="12109" y="73919"/>
                    <a:pt x="15878" y="81658"/>
                  </a:cubicBezTo>
                  <a:cubicBezTo>
                    <a:pt x="20615" y="81258"/>
                    <a:pt x="25352" y="80557"/>
                    <a:pt x="30022" y="79590"/>
                  </a:cubicBezTo>
                  <a:cubicBezTo>
                    <a:pt x="36560" y="78289"/>
                    <a:pt x="41230" y="72485"/>
                    <a:pt x="41163" y="65813"/>
                  </a:cubicBezTo>
                  <a:cubicBezTo>
                    <a:pt x="41096" y="59442"/>
                    <a:pt x="40629" y="53071"/>
                    <a:pt x="39729" y="46733"/>
                  </a:cubicBezTo>
                  <a:cubicBezTo>
                    <a:pt x="37994" y="34924"/>
                    <a:pt x="31289" y="2134"/>
                    <a:pt x="7739" y="33"/>
                  </a:cubicBezTo>
                  <a:cubicBezTo>
                    <a:pt x="7517" y="11"/>
                    <a:pt x="7295" y="0"/>
                    <a:pt x="70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 flipH="1">
              <a:off x="1261740" y="1056656"/>
              <a:ext cx="1087108" cy="1909905"/>
            </a:xfrm>
            <a:custGeom>
              <a:rect b="b" l="l" r="r" t="t"/>
              <a:pathLst>
                <a:path extrusionOk="0" h="65229" w="37128">
                  <a:moveTo>
                    <a:pt x="2397" y="0"/>
                  </a:moveTo>
                  <a:cubicBezTo>
                    <a:pt x="1675" y="0"/>
                    <a:pt x="943" y="27"/>
                    <a:pt x="201" y="82"/>
                  </a:cubicBezTo>
                  <a:cubicBezTo>
                    <a:pt x="101" y="115"/>
                    <a:pt x="1" y="182"/>
                    <a:pt x="34" y="282"/>
                  </a:cubicBezTo>
                  <a:cubicBezTo>
                    <a:pt x="34" y="382"/>
                    <a:pt x="101" y="482"/>
                    <a:pt x="234" y="482"/>
                  </a:cubicBezTo>
                  <a:cubicBezTo>
                    <a:pt x="971" y="427"/>
                    <a:pt x="1699" y="400"/>
                    <a:pt x="2416" y="400"/>
                  </a:cubicBezTo>
                  <a:cubicBezTo>
                    <a:pt x="19607" y="400"/>
                    <a:pt x="30970" y="16105"/>
                    <a:pt x="35292" y="45981"/>
                  </a:cubicBezTo>
                  <a:cubicBezTo>
                    <a:pt x="36193" y="52286"/>
                    <a:pt x="36693" y="58657"/>
                    <a:pt x="36760" y="65062"/>
                  </a:cubicBezTo>
                  <a:cubicBezTo>
                    <a:pt x="36760" y="65157"/>
                    <a:pt x="36821" y="65222"/>
                    <a:pt x="36941" y="65228"/>
                  </a:cubicBezTo>
                  <a:lnTo>
                    <a:pt x="36941" y="65228"/>
                  </a:lnTo>
                  <a:cubicBezTo>
                    <a:pt x="37036" y="65222"/>
                    <a:pt x="37127" y="65157"/>
                    <a:pt x="37127" y="65062"/>
                  </a:cubicBezTo>
                  <a:cubicBezTo>
                    <a:pt x="37027" y="58657"/>
                    <a:pt x="36527" y="52252"/>
                    <a:pt x="35626" y="45914"/>
                  </a:cubicBezTo>
                  <a:cubicBezTo>
                    <a:pt x="31302" y="15807"/>
                    <a:pt x="19812" y="0"/>
                    <a:pt x="2397" y="0"/>
                  </a:cubicBezTo>
                  <a:close/>
                  <a:moveTo>
                    <a:pt x="36941" y="65228"/>
                  </a:moveTo>
                  <a:cubicBezTo>
                    <a:pt x="36937" y="65228"/>
                    <a:pt x="36932" y="65228"/>
                    <a:pt x="36927" y="65228"/>
                  </a:cubicBezTo>
                  <a:lnTo>
                    <a:pt x="36960" y="65228"/>
                  </a:lnTo>
                  <a:cubicBezTo>
                    <a:pt x="36954" y="65228"/>
                    <a:pt x="36948" y="65228"/>
                    <a:pt x="36941" y="6522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 flipH="1">
              <a:off x="965807" y="2887857"/>
              <a:ext cx="800925" cy="620326"/>
            </a:xfrm>
            <a:custGeom>
              <a:rect b="b" l="l" r="r" t="t"/>
              <a:pathLst>
                <a:path extrusionOk="0" h="21186" w="27354">
                  <a:moveTo>
                    <a:pt x="14994" y="0"/>
                  </a:moveTo>
                  <a:cubicBezTo>
                    <a:pt x="13553" y="0"/>
                    <a:pt x="12060" y="221"/>
                    <a:pt x="10575" y="686"/>
                  </a:cubicBezTo>
                  <a:cubicBezTo>
                    <a:pt x="3970" y="2754"/>
                    <a:pt x="0" y="8858"/>
                    <a:pt x="1735" y="14329"/>
                  </a:cubicBezTo>
                  <a:cubicBezTo>
                    <a:pt x="3053" y="18569"/>
                    <a:pt x="7398" y="21186"/>
                    <a:pt x="12360" y="21186"/>
                  </a:cubicBezTo>
                  <a:cubicBezTo>
                    <a:pt x="13801" y="21186"/>
                    <a:pt x="15293" y="20965"/>
                    <a:pt x="16779" y="20500"/>
                  </a:cubicBezTo>
                  <a:cubicBezTo>
                    <a:pt x="23384" y="18432"/>
                    <a:pt x="27353" y="12328"/>
                    <a:pt x="25652" y="6857"/>
                  </a:cubicBezTo>
                  <a:cubicBezTo>
                    <a:pt x="24308" y="2617"/>
                    <a:pt x="19958" y="0"/>
                    <a:pt x="149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 flipH="1">
              <a:off x="1174836" y="3143442"/>
              <a:ext cx="355547" cy="786139"/>
            </a:xfrm>
            <a:custGeom>
              <a:rect b="b" l="l" r="r" t="t"/>
              <a:pathLst>
                <a:path extrusionOk="0" h="26849" w="12143">
                  <a:moveTo>
                    <a:pt x="5551" y="0"/>
                  </a:moveTo>
                  <a:cubicBezTo>
                    <a:pt x="4837" y="0"/>
                    <a:pt x="4131" y="389"/>
                    <a:pt x="3837" y="1297"/>
                  </a:cubicBezTo>
                  <a:cubicBezTo>
                    <a:pt x="3804" y="1364"/>
                    <a:pt x="1602" y="8035"/>
                    <a:pt x="201" y="12905"/>
                  </a:cubicBezTo>
                  <a:cubicBezTo>
                    <a:pt x="1" y="13539"/>
                    <a:pt x="168" y="14206"/>
                    <a:pt x="601" y="14673"/>
                  </a:cubicBezTo>
                  <a:cubicBezTo>
                    <a:pt x="4404" y="18809"/>
                    <a:pt x="6505" y="22612"/>
                    <a:pt x="8173" y="25848"/>
                  </a:cubicBezTo>
                  <a:cubicBezTo>
                    <a:pt x="8507" y="26448"/>
                    <a:pt x="9141" y="26849"/>
                    <a:pt x="9841" y="26849"/>
                  </a:cubicBezTo>
                  <a:cubicBezTo>
                    <a:pt x="11242" y="26849"/>
                    <a:pt x="12143" y="25381"/>
                    <a:pt x="11509" y="24113"/>
                  </a:cubicBezTo>
                  <a:cubicBezTo>
                    <a:pt x="9508" y="20077"/>
                    <a:pt x="7006" y="16341"/>
                    <a:pt x="4070" y="12939"/>
                  </a:cubicBezTo>
                  <a:cubicBezTo>
                    <a:pt x="5471" y="8269"/>
                    <a:pt x="7373" y="2531"/>
                    <a:pt x="7373" y="2464"/>
                  </a:cubicBezTo>
                  <a:cubicBezTo>
                    <a:pt x="7866" y="1004"/>
                    <a:pt x="6699" y="0"/>
                    <a:pt x="555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 flipH="1">
              <a:off x="946277" y="1120135"/>
              <a:ext cx="678564" cy="1140280"/>
            </a:xfrm>
            <a:custGeom>
              <a:rect b="b" l="l" r="r" t="t"/>
              <a:pathLst>
                <a:path extrusionOk="0" h="38944" w="23175">
                  <a:moveTo>
                    <a:pt x="2484" y="0"/>
                  </a:moveTo>
                  <a:cubicBezTo>
                    <a:pt x="1240" y="0"/>
                    <a:pt x="0" y="1256"/>
                    <a:pt x="758" y="2750"/>
                  </a:cubicBezTo>
                  <a:lnTo>
                    <a:pt x="1726" y="4652"/>
                  </a:lnTo>
                  <a:cubicBezTo>
                    <a:pt x="1225" y="6120"/>
                    <a:pt x="1059" y="7687"/>
                    <a:pt x="1325" y="9255"/>
                  </a:cubicBezTo>
                  <a:cubicBezTo>
                    <a:pt x="1392" y="9555"/>
                    <a:pt x="1526" y="9856"/>
                    <a:pt x="1726" y="10122"/>
                  </a:cubicBezTo>
                  <a:cubicBezTo>
                    <a:pt x="3861" y="12691"/>
                    <a:pt x="13634" y="17828"/>
                    <a:pt x="19071" y="20096"/>
                  </a:cubicBezTo>
                  <a:cubicBezTo>
                    <a:pt x="16770" y="30771"/>
                    <a:pt x="8631" y="35207"/>
                    <a:pt x="8264" y="35407"/>
                  </a:cubicBezTo>
                  <a:cubicBezTo>
                    <a:pt x="6529" y="36308"/>
                    <a:pt x="7196" y="38943"/>
                    <a:pt x="9164" y="38943"/>
                  </a:cubicBezTo>
                  <a:cubicBezTo>
                    <a:pt x="9465" y="38943"/>
                    <a:pt x="9765" y="38876"/>
                    <a:pt x="10032" y="38710"/>
                  </a:cubicBezTo>
                  <a:cubicBezTo>
                    <a:pt x="10465" y="38476"/>
                    <a:pt x="20906" y="32872"/>
                    <a:pt x="23041" y="19196"/>
                  </a:cubicBezTo>
                  <a:cubicBezTo>
                    <a:pt x="23174" y="18328"/>
                    <a:pt x="22674" y="17461"/>
                    <a:pt x="21840" y="17161"/>
                  </a:cubicBezTo>
                  <a:cubicBezTo>
                    <a:pt x="17070" y="15393"/>
                    <a:pt x="7396" y="10256"/>
                    <a:pt x="4995" y="8088"/>
                  </a:cubicBezTo>
                  <a:cubicBezTo>
                    <a:pt x="4895" y="7220"/>
                    <a:pt x="5061" y="6386"/>
                    <a:pt x="5462" y="5619"/>
                  </a:cubicBezTo>
                  <a:cubicBezTo>
                    <a:pt x="5795" y="5052"/>
                    <a:pt x="5829" y="4352"/>
                    <a:pt x="5495" y="3785"/>
                  </a:cubicBezTo>
                  <a:lnTo>
                    <a:pt x="4094" y="1049"/>
                  </a:lnTo>
                  <a:cubicBezTo>
                    <a:pt x="3718" y="309"/>
                    <a:pt x="3101" y="0"/>
                    <a:pt x="24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 flipH="1">
              <a:off x="1392650" y="1275642"/>
              <a:ext cx="173865" cy="133078"/>
            </a:xfrm>
            <a:custGeom>
              <a:rect b="b" l="l" r="r" t="t"/>
              <a:pathLst>
                <a:path extrusionOk="0" h="4545" w="5938">
                  <a:moveTo>
                    <a:pt x="4657" y="0"/>
                  </a:moveTo>
                  <a:cubicBezTo>
                    <a:pt x="4567" y="0"/>
                    <a:pt x="4471" y="13"/>
                    <a:pt x="4370" y="41"/>
                  </a:cubicBezTo>
                  <a:cubicBezTo>
                    <a:pt x="2002" y="675"/>
                    <a:pt x="468" y="3010"/>
                    <a:pt x="401" y="3110"/>
                  </a:cubicBezTo>
                  <a:cubicBezTo>
                    <a:pt x="1" y="3711"/>
                    <a:pt x="434" y="4545"/>
                    <a:pt x="1201" y="4545"/>
                  </a:cubicBezTo>
                  <a:cubicBezTo>
                    <a:pt x="1502" y="4545"/>
                    <a:pt x="1802" y="4378"/>
                    <a:pt x="1969" y="4111"/>
                  </a:cubicBezTo>
                  <a:cubicBezTo>
                    <a:pt x="1969" y="4111"/>
                    <a:pt x="3203" y="2276"/>
                    <a:pt x="4837" y="1843"/>
                  </a:cubicBezTo>
                  <a:cubicBezTo>
                    <a:pt x="5937" y="1537"/>
                    <a:pt x="5638" y="0"/>
                    <a:pt x="46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 flipH="1">
              <a:off x="1150417" y="3845547"/>
              <a:ext cx="424882" cy="127983"/>
            </a:xfrm>
            <a:custGeom>
              <a:rect b="b" l="l" r="r" t="t"/>
              <a:pathLst>
                <a:path extrusionOk="0" h="4371" w="14511">
                  <a:moveTo>
                    <a:pt x="7673" y="1"/>
                  </a:moveTo>
                  <a:lnTo>
                    <a:pt x="0" y="4371"/>
                  </a:lnTo>
                  <a:lnTo>
                    <a:pt x="14511" y="4371"/>
                  </a:lnTo>
                  <a:lnTo>
                    <a:pt x="14110" y="268"/>
                  </a:lnTo>
                  <a:lnTo>
                    <a:pt x="767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 flipH="1">
              <a:off x="1759880" y="1812666"/>
              <a:ext cx="607531" cy="526249"/>
            </a:xfrm>
            <a:custGeom>
              <a:rect b="b" l="l" r="r" t="t"/>
              <a:pathLst>
                <a:path extrusionOk="0" h="17973" w="20749">
                  <a:moveTo>
                    <a:pt x="10586" y="1"/>
                  </a:moveTo>
                  <a:cubicBezTo>
                    <a:pt x="10252" y="1"/>
                    <a:pt x="9914" y="16"/>
                    <a:pt x="9574" y="47"/>
                  </a:cubicBezTo>
                  <a:cubicBezTo>
                    <a:pt x="4104" y="547"/>
                    <a:pt x="1" y="4917"/>
                    <a:pt x="434" y="9854"/>
                  </a:cubicBezTo>
                  <a:cubicBezTo>
                    <a:pt x="872" y="14515"/>
                    <a:pt x="5094" y="17973"/>
                    <a:pt x="10157" y="17973"/>
                  </a:cubicBezTo>
                  <a:cubicBezTo>
                    <a:pt x="10493" y="17973"/>
                    <a:pt x="10833" y="17957"/>
                    <a:pt x="11175" y="17926"/>
                  </a:cubicBezTo>
                  <a:cubicBezTo>
                    <a:pt x="16646" y="17459"/>
                    <a:pt x="20749" y="13056"/>
                    <a:pt x="20315" y="8119"/>
                  </a:cubicBezTo>
                  <a:cubicBezTo>
                    <a:pt x="19908" y="3487"/>
                    <a:pt x="15655" y="1"/>
                    <a:pt x="105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 flipH="1">
              <a:off x="2035288" y="1959886"/>
              <a:ext cx="198313" cy="284572"/>
            </a:xfrm>
            <a:custGeom>
              <a:rect b="b" l="l" r="r" t="t"/>
              <a:pathLst>
                <a:path extrusionOk="0" h="9719" w="6773">
                  <a:moveTo>
                    <a:pt x="2422" y="0"/>
                  </a:moveTo>
                  <a:cubicBezTo>
                    <a:pt x="2280" y="0"/>
                    <a:pt x="2140" y="18"/>
                    <a:pt x="2002" y="56"/>
                  </a:cubicBezTo>
                  <a:cubicBezTo>
                    <a:pt x="568" y="456"/>
                    <a:pt x="1" y="2958"/>
                    <a:pt x="735" y="5593"/>
                  </a:cubicBezTo>
                  <a:cubicBezTo>
                    <a:pt x="1430" y="8012"/>
                    <a:pt x="2948" y="9718"/>
                    <a:pt x="4319" y="9718"/>
                  </a:cubicBezTo>
                  <a:cubicBezTo>
                    <a:pt x="4460" y="9718"/>
                    <a:pt x="4600" y="9700"/>
                    <a:pt x="4737" y="9663"/>
                  </a:cubicBezTo>
                  <a:cubicBezTo>
                    <a:pt x="6205" y="9229"/>
                    <a:pt x="6772" y="6761"/>
                    <a:pt x="6005" y="4092"/>
                  </a:cubicBezTo>
                  <a:cubicBezTo>
                    <a:pt x="5340" y="1703"/>
                    <a:pt x="3798" y="0"/>
                    <a:pt x="24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 flipH="1">
              <a:off x="1786232" y="1745790"/>
              <a:ext cx="643692" cy="379820"/>
            </a:xfrm>
            <a:custGeom>
              <a:rect b="b" l="l" r="r" t="t"/>
              <a:pathLst>
                <a:path extrusionOk="0" h="12972" w="21984">
                  <a:moveTo>
                    <a:pt x="10141" y="1"/>
                  </a:moveTo>
                  <a:cubicBezTo>
                    <a:pt x="8797" y="1"/>
                    <a:pt x="7434" y="207"/>
                    <a:pt x="6105" y="663"/>
                  </a:cubicBezTo>
                  <a:cubicBezTo>
                    <a:pt x="1" y="2731"/>
                    <a:pt x="1168" y="12972"/>
                    <a:pt x="1168" y="12972"/>
                  </a:cubicBezTo>
                  <a:cubicBezTo>
                    <a:pt x="7473" y="12171"/>
                    <a:pt x="19948" y="8602"/>
                    <a:pt x="21983" y="7168"/>
                  </a:cubicBezTo>
                  <a:cubicBezTo>
                    <a:pt x="20699" y="3370"/>
                    <a:pt x="15577" y="1"/>
                    <a:pt x="10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 flipH="1">
              <a:off x="1748139" y="2051357"/>
              <a:ext cx="611454" cy="356748"/>
            </a:xfrm>
            <a:custGeom>
              <a:rect b="b" l="l" r="r" t="t"/>
              <a:pathLst>
                <a:path extrusionOk="0" h="12184" w="20883">
                  <a:moveTo>
                    <a:pt x="20882" y="1"/>
                  </a:moveTo>
                  <a:lnTo>
                    <a:pt x="20882" y="1"/>
                  </a:lnTo>
                  <a:cubicBezTo>
                    <a:pt x="17980" y="1602"/>
                    <a:pt x="7806" y="4104"/>
                    <a:pt x="1" y="5571"/>
                  </a:cubicBezTo>
                  <a:cubicBezTo>
                    <a:pt x="1" y="5571"/>
                    <a:pt x="3951" y="12184"/>
                    <a:pt x="9644" y="12184"/>
                  </a:cubicBezTo>
                  <a:cubicBezTo>
                    <a:pt x="10163" y="12184"/>
                    <a:pt x="10696" y="12129"/>
                    <a:pt x="11242" y="12009"/>
                  </a:cubicBezTo>
                  <a:cubicBezTo>
                    <a:pt x="19214" y="10275"/>
                    <a:pt x="20682" y="5104"/>
                    <a:pt x="208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 flipH="1">
              <a:off x="2455280" y="1953854"/>
              <a:ext cx="437590" cy="428484"/>
            </a:xfrm>
            <a:custGeom>
              <a:rect b="b" l="l" r="r" t="t"/>
              <a:pathLst>
                <a:path extrusionOk="0" h="14634" w="14945">
                  <a:moveTo>
                    <a:pt x="6033" y="0"/>
                  </a:moveTo>
                  <a:cubicBezTo>
                    <a:pt x="5019" y="0"/>
                    <a:pt x="4046" y="267"/>
                    <a:pt x="3203" y="829"/>
                  </a:cubicBezTo>
                  <a:cubicBezTo>
                    <a:pt x="368" y="2697"/>
                    <a:pt x="1" y="7133"/>
                    <a:pt x="2369" y="10703"/>
                  </a:cubicBezTo>
                  <a:cubicBezTo>
                    <a:pt x="4025" y="13198"/>
                    <a:pt x="6577" y="14633"/>
                    <a:pt x="8931" y="14633"/>
                  </a:cubicBezTo>
                  <a:cubicBezTo>
                    <a:pt x="9945" y="14633"/>
                    <a:pt x="10922" y="14367"/>
                    <a:pt x="11776" y="13805"/>
                  </a:cubicBezTo>
                  <a:cubicBezTo>
                    <a:pt x="14578" y="11937"/>
                    <a:pt x="14945" y="7500"/>
                    <a:pt x="12610" y="3931"/>
                  </a:cubicBezTo>
                  <a:cubicBezTo>
                    <a:pt x="10954" y="1436"/>
                    <a:pt x="8386" y="0"/>
                    <a:pt x="603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 flipH="1">
              <a:off x="2656463" y="2057154"/>
              <a:ext cx="130911" cy="237490"/>
            </a:xfrm>
            <a:custGeom>
              <a:rect b="b" l="l" r="r" t="t"/>
              <a:pathLst>
                <a:path extrusionOk="0" h="8111" w="4471">
                  <a:moveTo>
                    <a:pt x="1423" y="1"/>
                  </a:moveTo>
                  <a:cubicBezTo>
                    <a:pt x="1405" y="1"/>
                    <a:pt x="1386" y="2"/>
                    <a:pt x="1368" y="3"/>
                  </a:cubicBezTo>
                  <a:cubicBezTo>
                    <a:pt x="400" y="69"/>
                    <a:pt x="0" y="1937"/>
                    <a:pt x="467" y="4172"/>
                  </a:cubicBezTo>
                  <a:cubicBezTo>
                    <a:pt x="926" y="6366"/>
                    <a:pt x="2059" y="8110"/>
                    <a:pt x="3047" y="8110"/>
                  </a:cubicBezTo>
                  <a:cubicBezTo>
                    <a:pt x="3066" y="8110"/>
                    <a:pt x="3084" y="8110"/>
                    <a:pt x="3102" y="8109"/>
                  </a:cubicBezTo>
                  <a:cubicBezTo>
                    <a:pt x="4070" y="8008"/>
                    <a:pt x="4470" y="6174"/>
                    <a:pt x="4003" y="3939"/>
                  </a:cubicBezTo>
                  <a:cubicBezTo>
                    <a:pt x="3545" y="1745"/>
                    <a:pt x="2411" y="1"/>
                    <a:pt x="142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 flipH="1">
              <a:off x="2486522" y="1886686"/>
              <a:ext cx="429772" cy="265950"/>
            </a:xfrm>
            <a:custGeom>
              <a:rect b="b" l="l" r="r" t="t"/>
              <a:pathLst>
                <a:path extrusionOk="0" h="9083" w="14678">
                  <a:moveTo>
                    <a:pt x="4919" y="1"/>
                  </a:moveTo>
                  <a:cubicBezTo>
                    <a:pt x="4646" y="1"/>
                    <a:pt x="4374" y="18"/>
                    <a:pt x="4103" y="54"/>
                  </a:cubicBezTo>
                  <a:cubicBezTo>
                    <a:pt x="0" y="554"/>
                    <a:pt x="667" y="8894"/>
                    <a:pt x="667" y="8894"/>
                  </a:cubicBezTo>
                  <a:cubicBezTo>
                    <a:pt x="1779" y="9025"/>
                    <a:pt x="3174" y="9083"/>
                    <a:pt x="4655" y="9083"/>
                  </a:cubicBezTo>
                  <a:cubicBezTo>
                    <a:pt x="8817" y="9083"/>
                    <a:pt x="13644" y="8626"/>
                    <a:pt x="14677" y="8060"/>
                  </a:cubicBezTo>
                  <a:cubicBezTo>
                    <a:pt x="13705" y="4296"/>
                    <a:pt x="9223" y="1"/>
                    <a:pt x="49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 flipH="1">
              <a:off x="2463098" y="2205691"/>
              <a:ext cx="411208" cy="227593"/>
            </a:xfrm>
            <a:custGeom>
              <a:rect b="b" l="l" r="r" t="t"/>
              <a:pathLst>
                <a:path extrusionOk="0" h="7773" w="14044">
                  <a:moveTo>
                    <a:pt x="14044" y="0"/>
                  </a:moveTo>
                  <a:lnTo>
                    <a:pt x="14044" y="0"/>
                  </a:lnTo>
                  <a:cubicBezTo>
                    <a:pt x="12672" y="520"/>
                    <a:pt x="8838" y="739"/>
                    <a:pt x="4844" y="739"/>
                  </a:cubicBezTo>
                  <a:cubicBezTo>
                    <a:pt x="3203" y="739"/>
                    <a:pt x="1535" y="702"/>
                    <a:pt x="0" y="634"/>
                  </a:cubicBezTo>
                  <a:lnTo>
                    <a:pt x="0" y="634"/>
                  </a:lnTo>
                  <a:cubicBezTo>
                    <a:pt x="0" y="634"/>
                    <a:pt x="3103" y="7706"/>
                    <a:pt x="7472" y="7772"/>
                  </a:cubicBezTo>
                  <a:cubicBezTo>
                    <a:pt x="7496" y="7772"/>
                    <a:pt x="7519" y="7772"/>
                    <a:pt x="7542" y="7772"/>
                  </a:cubicBezTo>
                  <a:cubicBezTo>
                    <a:pt x="12852" y="7772"/>
                    <a:pt x="13878" y="3985"/>
                    <a:pt x="1404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 flipH="1">
              <a:off x="1789512" y="1471905"/>
              <a:ext cx="638977" cy="219102"/>
            </a:xfrm>
            <a:custGeom>
              <a:rect b="b" l="l" r="r" t="t"/>
              <a:pathLst>
                <a:path extrusionOk="0" h="7483" w="21823">
                  <a:moveTo>
                    <a:pt x="2744" y="1"/>
                  </a:moveTo>
                  <a:cubicBezTo>
                    <a:pt x="1176" y="1"/>
                    <a:pt x="1" y="2198"/>
                    <a:pt x="1620" y="3412"/>
                  </a:cubicBezTo>
                  <a:cubicBezTo>
                    <a:pt x="5511" y="6050"/>
                    <a:pt x="10120" y="7482"/>
                    <a:pt x="14833" y="7482"/>
                  </a:cubicBezTo>
                  <a:cubicBezTo>
                    <a:pt x="14887" y="7482"/>
                    <a:pt x="14942" y="7482"/>
                    <a:pt x="14996" y="7482"/>
                  </a:cubicBezTo>
                  <a:cubicBezTo>
                    <a:pt x="16530" y="7482"/>
                    <a:pt x="18031" y="7348"/>
                    <a:pt x="19533" y="7048"/>
                  </a:cubicBezTo>
                  <a:cubicBezTo>
                    <a:pt x="21822" y="6609"/>
                    <a:pt x="21339" y="3338"/>
                    <a:pt x="19249" y="3338"/>
                  </a:cubicBezTo>
                  <a:cubicBezTo>
                    <a:pt x="19116" y="3338"/>
                    <a:pt x="18977" y="3351"/>
                    <a:pt x="18832" y="3379"/>
                  </a:cubicBezTo>
                  <a:cubicBezTo>
                    <a:pt x="17564" y="3615"/>
                    <a:pt x="16288" y="3731"/>
                    <a:pt x="15020" y="3731"/>
                  </a:cubicBezTo>
                  <a:cubicBezTo>
                    <a:pt x="11083" y="3731"/>
                    <a:pt x="7218" y="2605"/>
                    <a:pt x="3888" y="410"/>
                  </a:cubicBezTo>
                  <a:cubicBezTo>
                    <a:pt x="3506" y="123"/>
                    <a:pt x="3114" y="1"/>
                    <a:pt x="27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 flipH="1">
              <a:off x="2573542" y="1356015"/>
              <a:ext cx="458993" cy="241209"/>
            </a:xfrm>
            <a:custGeom>
              <a:rect b="b" l="l" r="r" t="t"/>
              <a:pathLst>
                <a:path extrusionOk="0" h="8238" w="15676">
                  <a:moveTo>
                    <a:pt x="7800" y="0"/>
                  </a:moveTo>
                  <a:cubicBezTo>
                    <a:pt x="6982" y="0"/>
                    <a:pt x="6138" y="114"/>
                    <a:pt x="5304" y="399"/>
                  </a:cubicBezTo>
                  <a:cubicBezTo>
                    <a:pt x="3069" y="1166"/>
                    <a:pt x="1402" y="2967"/>
                    <a:pt x="434" y="5736"/>
                  </a:cubicBezTo>
                  <a:cubicBezTo>
                    <a:pt x="1" y="6937"/>
                    <a:pt x="901" y="8204"/>
                    <a:pt x="2202" y="8237"/>
                  </a:cubicBezTo>
                  <a:cubicBezTo>
                    <a:pt x="2969" y="8237"/>
                    <a:pt x="3670" y="7737"/>
                    <a:pt x="3937" y="7003"/>
                  </a:cubicBezTo>
                  <a:cubicBezTo>
                    <a:pt x="4537" y="5335"/>
                    <a:pt x="5371" y="4335"/>
                    <a:pt x="6505" y="3934"/>
                  </a:cubicBezTo>
                  <a:cubicBezTo>
                    <a:pt x="6921" y="3796"/>
                    <a:pt x="7365" y="3738"/>
                    <a:pt x="7814" y="3738"/>
                  </a:cubicBezTo>
                  <a:cubicBezTo>
                    <a:pt x="9524" y="3738"/>
                    <a:pt x="11315" y="4579"/>
                    <a:pt x="11976" y="5002"/>
                  </a:cubicBezTo>
                  <a:cubicBezTo>
                    <a:pt x="12323" y="5211"/>
                    <a:pt x="12665" y="5302"/>
                    <a:pt x="12986" y="5302"/>
                  </a:cubicBezTo>
                  <a:cubicBezTo>
                    <a:pt x="14608" y="5302"/>
                    <a:pt x="15676" y="2975"/>
                    <a:pt x="13977" y="1833"/>
                  </a:cubicBezTo>
                  <a:cubicBezTo>
                    <a:pt x="13818" y="1753"/>
                    <a:pt x="11010" y="0"/>
                    <a:pt x="78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 flipH="1">
              <a:off x="2199373" y="2420080"/>
              <a:ext cx="355547" cy="101104"/>
            </a:xfrm>
            <a:custGeom>
              <a:rect b="b" l="l" r="r" t="t"/>
              <a:pathLst>
                <a:path extrusionOk="0" h="3453" w="12143">
                  <a:moveTo>
                    <a:pt x="5228" y="0"/>
                  </a:moveTo>
                  <a:cubicBezTo>
                    <a:pt x="3956" y="0"/>
                    <a:pt x="2867" y="227"/>
                    <a:pt x="1968" y="684"/>
                  </a:cubicBezTo>
                  <a:cubicBezTo>
                    <a:pt x="1101" y="1084"/>
                    <a:pt x="400" y="1818"/>
                    <a:pt x="67" y="2719"/>
                  </a:cubicBezTo>
                  <a:cubicBezTo>
                    <a:pt x="0" y="3019"/>
                    <a:pt x="167" y="3319"/>
                    <a:pt x="467" y="3419"/>
                  </a:cubicBezTo>
                  <a:cubicBezTo>
                    <a:pt x="501" y="3419"/>
                    <a:pt x="567" y="3452"/>
                    <a:pt x="601" y="3452"/>
                  </a:cubicBezTo>
                  <a:cubicBezTo>
                    <a:pt x="867" y="3452"/>
                    <a:pt x="1101" y="3286"/>
                    <a:pt x="1168" y="3052"/>
                  </a:cubicBezTo>
                  <a:cubicBezTo>
                    <a:pt x="1435" y="2418"/>
                    <a:pt x="1935" y="1918"/>
                    <a:pt x="2569" y="1651"/>
                  </a:cubicBezTo>
                  <a:cubicBezTo>
                    <a:pt x="3138" y="1359"/>
                    <a:pt x="3991" y="1116"/>
                    <a:pt x="5228" y="1116"/>
                  </a:cubicBezTo>
                  <a:cubicBezTo>
                    <a:pt x="6675" y="1116"/>
                    <a:pt x="8648" y="1448"/>
                    <a:pt x="11308" y="2418"/>
                  </a:cubicBezTo>
                  <a:cubicBezTo>
                    <a:pt x="11375" y="2440"/>
                    <a:pt x="11443" y="2451"/>
                    <a:pt x="11510" y="2451"/>
                  </a:cubicBezTo>
                  <a:cubicBezTo>
                    <a:pt x="11745" y="2451"/>
                    <a:pt x="11964" y="2319"/>
                    <a:pt x="12042" y="2085"/>
                  </a:cubicBezTo>
                  <a:cubicBezTo>
                    <a:pt x="12142" y="1785"/>
                    <a:pt x="11975" y="1451"/>
                    <a:pt x="11709" y="1351"/>
                  </a:cubicBezTo>
                  <a:cubicBezTo>
                    <a:pt x="9190" y="453"/>
                    <a:pt x="7025" y="0"/>
                    <a:pt x="522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 flipH="1">
              <a:off x="2537323" y="2460603"/>
              <a:ext cx="1063655" cy="881972"/>
            </a:xfrm>
            <a:custGeom>
              <a:rect b="b" l="l" r="r" t="t"/>
              <a:pathLst>
                <a:path extrusionOk="0" h="30122" w="36327">
                  <a:moveTo>
                    <a:pt x="18681" y="0"/>
                  </a:moveTo>
                  <a:cubicBezTo>
                    <a:pt x="12143" y="567"/>
                    <a:pt x="5805" y="2435"/>
                    <a:pt x="1" y="5471"/>
                  </a:cubicBezTo>
                  <a:cubicBezTo>
                    <a:pt x="67" y="5459"/>
                    <a:pt x="136" y="5453"/>
                    <a:pt x="209" y="5453"/>
                  </a:cubicBezTo>
                  <a:cubicBezTo>
                    <a:pt x="3703" y="5453"/>
                    <a:pt x="14805" y="19372"/>
                    <a:pt x="17713" y="30122"/>
                  </a:cubicBezTo>
                  <a:cubicBezTo>
                    <a:pt x="23184" y="28087"/>
                    <a:pt x="29555" y="26719"/>
                    <a:pt x="36327" y="25652"/>
                  </a:cubicBezTo>
                  <a:cubicBezTo>
                    <a:pt x="32224" y="14311"/>
                    <a:pt x="24685" y="1468"/>
                    <a:pt x="18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 flipH="1">
              <a:off x="3053998" y="2458436"/>
              <a:ext cx="606564" cy="293239"/>
            </a:xfrm>
            <a:custGeom>
              <a:rect b="b" l="l" r="r" t="t"/>
              <a:pathLst>
                <a:path extrusionOk="0" h="10015" w="20716">
                  <a:moveTo>
                    <a:pt x="19328" y="0"/>
                  </a:moveTo>
                  <a:cubicBezTo>
                    <a:pt x="12202" y="0"/>
                    <a:pt x="2036" y="5245"/>
                    <a:pt x="2036" y="5245"/>
                  </a:cubicBezTo>
                  <a:cubicBezTo>
                    <a:pt x="1" y="6546"/>
                    <a:pt x="535" y="8981"/>
                    <a:pt x="1669" y="10015"/>
                  </a:cubicBezTo>
                  <a:cubicBezTo>
                    <a:pt x="2736" y="8480"/>
                    <a:pt x="14678" y="4477"/>
                    <a:pt x="19181" y="3944"/>
                  </a:cubicBezTo>
                  <a:cubicBezTo>
                    <a:pt x="16946" y="1876"/>
                    <a:pt x="19014" y="374"/>
                    <a:pt x="20716" y="74"/>
                  </a:cubicBezTo>
                  <a:cubicBezTo>
                    <a:pt x="20269" y="24"/>
                    <a:pt x="19805" y="0"/>
                    <a:pt x="1932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 flipH="1">
              <a:off x="3299130" y="2735747"/>
              <a:ext cx="148508" cy="233742"/>
            </a:xfrm>
            <a:custGeom>
              <a:rect b="b" l="l" r="r" t="t"/>
              <a:pathLst>
                <a:path extrusionOk="0" h="7983" w="5072">
                  <a:moveTo>
                    <a:pt x="2755" y="0"/>
                  </a:moveTo>
                  <a:cubicBezTo>
                    <a:pt x="2043" y="0"/>
                    <a:pt x="1336" y="387"/>
                    <a:pt x="1035" y="1278"/>
                  </a:cubicBezTo>
                  <a:cubicBezTo>
                    <a:pt x="835" y="1911"/>
                    <a:pt x="1" y="5080"/>
                    <a:pt x="1368" y="7148"/>
                  </a:cubicBezTo>
                  <a:cubicBezTo>
                    <a:pt x="1702" y="7682"/>
                    <a:pt x="2302" y="7982"/>
                    <a:pt x="2936" y="7982"/>
                  </a:cubicBezTo>
                  <a:cubicBezTo>
                    <a:pt x="3303" y="7982"/>
                    <a:pt x="3637" y="7882"/>
                    <a:pt x="3937" y="7682"/>
                  </a:cubicBezTo>
                  <a:cubicBezTo>
                    <a:pt x="4804" y="7115"/>
                    <a:pt x="5071" y="5981"/>
                    <a:pt x="4504" y="5114"/>
                  </a:cubicBezTo>
                  <a:cubicBezTo>
                    <a:pt x="4237" y="4747"/>
                    <a:pt x="4304" y="3412"/>
                    <a:pt x="4604" y="2345"/>
                  </a:cubicBezTo>
                  <a:cubicBezTo>
                    <a:pt x="4969" y="927"/>
                    <a:pt x="3856" y="0"/>
                    <a:pt x="275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5" name="Google Shape;625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66675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0" name="Google Shape;630;p41" title="ev3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52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5" name="Google Shape;635;p42"/>
          <p:cNvGrpSpPr/>
          <p:nvPr/>
        </p:nvGrpSpPr>
        <p:grpSpPr>
          <a:xfrm>
            <a:off x="514777" y="1462712"/>
            <a:ext cx="3256837" cy="2798228"/>
            <a:chOff x="2922397" y="1693395"/>
            <a:chExt cx="3387950" cy="2910879"/>
          </a:xfrm>
        </p:grpSpPr>
        <p:sp>
          <p:nvSpPr>
            <p:cNvPr id="636" name="Google Shape;636;p42"/>
            <p:cNvSpPr/>
            <p:nvPr/>
          </p:nvSpPr>
          <p:spPr>
            <a:xfrm>
              <a:off x="2922397" y="4406485"/>
              <a:ext cx="3387950" cy="197789"/>
            </a:xfrm>
            <a:custGeom>
              <a:rect b="b" l="l" r="r" t="t"/>
              <a:pathLst>
                <a:path extrusionOk="0" h="9441" w="161716">
                  <a:moveTo>
                    <a:pt x="80858" y="1"/>
                  </a:moveTo>
                  <a:cubicBezTo>
                    <a:pt x="36193" y="1"/>
                    <a:pt x="0" y="2136"/>
                    <a:pt x="0" y="4738"/>
                  </a:cubicBezTo>
                  <a:cubicBezTo>
                    <a:pt x="0" y="7339"/>
                    <a:pt x="36193" y="9441"/>
                    <a:pt x="80858" y="9441"/>
                  </a:cubicBezTo>
                  <a:cubicBezTo>
                    <a:pt x="125523" y="9441"/>
                    <a:pt x="161716" y="7339"/>
                    <a:pt x="161716" y="4738"/>
                  </a:cubicBezTo>
                  <a:cubicBezTo>
                    <a:pt x="161716" y="2136"/>
                    <a:pt x="125523" y="1"/>
                    <a:pt x="808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637" name="Google Shape;637;p42"/>
            <p:cNvGrpSpPr/>
            <p:nvPr/>
          </p:nvGrpSpPr>
          <p:grpSpPr>
            <a:xfrm>
              <a:off x="3201931" y="1693395"/>
              <a:ext cx="2740138" cy="1406945"/>
              <a:chOff x="3053774" y="1737895"/>
              <a:chExt cx="3098652" cy="1591027"/>
            </a:xfrm>
          </p:grpSpPr>
          <p:sp>
            <p:nvSpPr>
              <p:cNvPr id="638" name="Google Shape;638;p42"/>
              <p:cNvSpPr/>
              <p:nvPr/>
            </p:nvSpPr>
            <p:spPr>
              <a:xfrm>
                <a:off x="3053774" y="2164626"/>
                <a:ext cx="993763" cy="1164296"/>
              </a:xfrm>
              <a:custGeom>
                <a:rect b="b" l="l" r="r" t="t"/>
                <a:pathLst>
                  <a:path extrusionOk="0" h="55575" w="47435">
                    <a:moveTo>
                      <a:pt x="23351" y="18014"/>
                    </a:moveTo>
                    <a:lnTo>
                      <a:pt x="26353" y="34492"/>
                    </a:lnTo>
                    <a:lnTo>
                      <a:pt x="12509" y="37027"/>
                    </a:lnTo>
                    <a:lnTo>
                      <a:pt x="23351" y="18014"/>
                    </a:lnTo>
                    <a:close/>
                    <a:moveTo>
                      <a:pt x="32991" y="1"/>
                    </a:moveTo>
                    <a:lnTo>
                      <a:pt x="20448" y="2269"/>
                    </a:lnTo>
                    <a:lnTo>
                      <a:pt x="1" y="38562"/>
                    </a:lnTo>
                    <a:lnTo>
                      <a:pt x="2202" y="50537"/>
                    </a:lnTo>
                    <a:lnTo>
                      <a:pt x="28421" y="45767"/>
                    </a:lnTo>
                    <a:lnTo>
                      <a:pt x="30222" y="55574"/>
                    </a:lnTo>
                    <a:lnTo>
                      <a:pt x="42731" y="53272"/>
                    </a:lnTo>
                    <a:lnTo>
                      <a:pt x="40963" y="43499"/>
                    </a:lnTo>
                    <a:lnTo>
                      <a:pt x="47434" y="42298"/>
                    </a:lnTo>
                    <a:lnTo>
                      <a:pt x="45366" y="31023"/>
                    </a:lnTo>
                    <a:lnTo>
                      <a:pt x="38895" y="32191"/>
                    </a:lnTo>
                    <a:lnTo>
                      <a:pt x="32991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39" name="Google Shape;639;p42"/>
              <p:cNvSpPr/>
              <p:nvPr/>
            </p:nvSpPr>
            <p:spPr>
              <a:xfrm>
                <a:off x="4150947" y="1737895"/>
                <a:ext cx="959510" cy="1206469"/>
              </a:xfrm>
              <a:custGeom>
                <a:rect b="b" l="l" r="r" t="t"/>
                <a:pathLst>
                  <a:path extrusionOk="0" h="57588" w="45800">
                    <a:moveTo>
                      <a:pt x="22263" y="1"/>
                    </a:moveTo>
                    <a:cubicBezTo>
                      <a:pt x="16838" y="1"/>
                      <a:pt x="12437" y="1448"/>
                      <a:pt x="9107" y="4358"/>
                    </a:cubicBezTo>
                    <a:cubicBezTo>
                      <a:pt x="4837" y="8061"/>
                      <a:pt x="2035" y="15166"/>
                      <a:pt x="667" y="25640"/>
                    </a:cubicBezTo>
                    <a:cubicBezTo>
                      <a:pt x="134" y="29543"/>
                      <a:pt x="0" y="33513"/>
                      <a:pt x="267" y="37449"/>
                    </a:cubicBezTo>
                    <a:cubicBezTo>
                      <a:pt x="534" y="41051"/>
                      <a:pt x="1201" y="43987"/>
                      <a:pt x="2235" y="46188"/>
                    </a:cubicBezTo>
                    <a:cubicBezTo>
                      <a:pt x="3569" y="49157"/>
                      <a:pt x="5704" y="51692"/>
                      <a:pt x="8373" y="53594"/>
                    </a:cubicBezTo>
                    <a:cubicBezTo>
                      <a:pt x="10975" y="55428"/>
                      <a:pt x="14611" y="56663"/>
                      <a:pt x="19214" y="57263"/>
                    </a:cubicBezTo>
                    <a:cubicBezTo>
                      <a:pt x="20862" y="57479"/>
                      <a:pt x="22426" y="57587"/>
                      <a:pt x="23904" y="57587"/>
                    </a:cubicBezTo>
                    <a:cubicBezTo>
                      <a:pt x="29725" y="57587"/>
                      <a:pt x="34221" y="55911"/>
                      <a:pt x="37360" y="52560"/>
                    </a:cubicBezTo>
                    <a:cubicBezTo>
                      <a:pt x="41296" y="48357"/>
                      <a:pt x="43932" y="41252"/>
                      <a:pt x="45199" y="31244"/>
                    </a:cubicBezTo>
                    <a:cubicBezTo>
                      <a:pt x="45766" y="26908"/>
                      <a:pt x="45800" y="22538"/>
                      <a:pt x="45333" y="18202"/>
                    </a:cubicBezTo>
                    <a:cubicBezTo>
                      <a:pt x="45132" y="16167"/>
                      <a:pt x="44699" y="14165"/>
                      <a:pt x="43998" y="12264"/>
                    </a:cubicBezTo>
                    <a:cubicBezTo>
                      <a:pt x="43298" y="10429"/>
                      <a:pt x="42297" y="8695"/>
                      <a:pt x="41063" y="7160"/>
                    </a:cubicBezTo>
                    <a:cubicBezTo>
                      <a:pt x="39629" y="5393"/>
                      <a:pt x="37827" y="3925"/>
                      <a:pt x="35792" y="2857"/>
                    </a:cubicBezTo>
                    <a:cubicBezTo>
                      <a:pt x="33558" y="1623"/>
                      <a:pt x="30622" y="789"/>
                      <a:pt x="26919" y="322"/>
                    </a:cubicBezTo>
                    <a:cubicBezTo>
                      <a:pt x="25292" y="108"/>
                      <a:pt x="23740" y="1"/>
                      <a:pt x="22263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0" name="Google Shape;640;p42"/>
              <p:cNvSpPr/>
              <p:nvPr/>
            </p:nvSpPr>
            <p:spPr>
              <a:xfrm>
                <a:off x="4247380" y="1833741"/>
                <a:ext cx="766644" cy="1014818"/>
              </a:xfrm>
              <a:custGeom>
                <a:rect b="b" l="l" r="r" t="t"/>
                <a:pathLst>
                  <a:path extrusionOk="0" h="48440" w="36594">
                    <a:moveTo>
                      <a:pt x="17690" y="0"/>
                    </a:moveTo>
                    <a:cubicBezTo>
                      <a:pt x="13357" y="0"/>
                      <a:pt x="10025" y="1075"/>
                      <a:pt x="7506" y="3253"/>
                    </a:cubicBezTo>
                    <a:cubicBezTo>
                      <a:pt x="5171" y="5287"/>
                      <a:pt x="2102" y="10091"/>
                      <a:pt x="601" y="21666"/>
                    </a:cubicBezTo>
                    <a:cubicBezTo>
                      <a:pt x="134" y="25268"/>
                      <a:pt x="1" y="28904"/>
                      <a:pt x="234" y="32540"/>
                    </a:cubicBezTo>
                    <a:cubicBezTo>
                      <a:pt x="468" y="35576"/>
                      <a:pt x="1001" y="37944"/>
                      <a:pt x="1802" y="39612"/>
                    </a:cubicBezTo>
                    <a:lnTo>
                      <a:pt x="1802" y="39679"/>
                    </a:lnTo>
                    <a:cubicBezTo>
                      <a:pt x="2803" y="41914"/>
                      <a:pt x="4404" y="43848"/>
                      <a:pt x="6405" y="45249"/>
                    </a:cubicBezTo>
                    <a:cubicBezTo>
                      <a:pt x="8407" y="46684"/>
                      <a:pt x="11375" y="47651"/>
                      <a:pt x="15178" y="48118"/>
                    </a:cubicBezTo>
                    <a:cubicBezTo>
                      <a:pt x="16279" y="48285"/>
                      <a:pt x="17346" y="48352"/>
                      <a:pt x="18347" y="48385"/>
                    </a:cubicBezTo>
                    <a:lnTo>
                      <a:pt x="18347" y="48418"/>
                    </a:lnTo>
                    <a:cubicBezTo>
                      <a:pt x="18707" y="48433"/>
                      <a:pt x="19060" y="48440"/>
                      <a:pt x="19405" y="48440"/>
                    </a:cubicBezTo>
                    <a:cubicBezTo>
                      <a:pt x="23893" y="48440"/>
                      <a:pt x="27158" y="47234"/>
                      <a:pt x="29388" y="44849"/>
                    </a:cubicBezTo>
                    <a:cubicBezTo>
                      <a:pt x="32657" y="41380"/>
                      <a:pt x="34892" y="35075"/>
                      <a:pt x="36026" y="26102"/>
                    </a:cubicBezTo>
                    <a:cubicBezTo>
                      <a:pt x="36560" y="22133"/>
                      <a:pt x="36593" y="18097"/>
                      <a:pt x="36160" y="14127"/>
                    </a:cubicBezTo>
                    <a:cubicBezTo>
                      <a:pt x="35993" y="12459"/>
                      <a:pt x="35659" y="10858"/>
                      <a:pt x="35092" y="9290"/>
                    </a:cubicBezTo>
                    <a:cubicBezTo>
                      <a:pt x="34559" y="7889"/>
                      <a:pt x="33791" y="6588"/>
                      <a:pt x="32857" y="5421"/>
                    </a:cubicBezTo>
                    <a:cubicBezTo>
                      <a:pt x="31790" y="4153"/>
                      <a:pt x="30456" y="3086"/>
                      <a:pt x="28988" y="2319"/>
                    </a:cubicBezTo>
                    <a:cubicBezTo>
                      <a:pt x="27253" y="1385"/>
                      <a:pt x="24818" y="717"/>
                      <a:pt x="21749" y="284"/>
                    </a:cubicBezTo>
                    <a:cubicBezTo>
                      <a:pt x="20682" y="150"/>
                      <a:pt x="19615" y="50"/>
                      <a:pt x="18647" y="17"/>
                    </a:cubicBezTo>
                    <a:cubicBezTo>
                      <a:pt x="18323" y="6"/>
                      <a:pt x="18004" y="0"/>
                      <a:pt x="1769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1" name="Google Shape;641;p42"/>
              <p:cNvSpPr/>
              <p:nvPr/>
            </p:nvSpPr>
            <p:spPr>
              <a:xfrm>
                <a:off x="4364092" y="1877422"/>
                <a:ext cx="439573" cy="439573"/>
              </a:xfrm>
              <a:custGeom>
                <a:rect b="b" l="l" r="r" t="t"/>
                <a:pathLst>
                  <a:path extrusionOk="0" h="20982" w="20982">
                    <a:moveTo>
                      <a:pt x="10464" y="4237"/>
                    </a:moveTo>
                    <a:cubicBezTo>
                      <a:pt x="13744" y="4237"/>
                      <a:pt x="16861" y="6859"/>
                      <a:pt x="16745" y="10708"/>
                    </a:cubicBezTo>
                    <a:cubicBezTo>
                      <a:pt x="16647" y="14115"/>
                      <a:pt x="13847" y="16781"/>
                      <a:pt x="10461" y="16781"/>
                    </a:cubicBezTo>
                    <a:cubicBezTo>
                      <a:pt x="10399" y="16781"/>
                      <a:pt x="10337" y="16781"/>
                      <a:pt x="10274" y="16779"/>
                    </a:cubicBezTo>
                    <a:cubicBezTo>
                      <a:pt x="4704" y="16545"/>
                      <a:pt x="2168" y="9740"/>
                      <a:pt x="6238" y="5938"/>
                    </a:cubicBezTo>
                    <a:cubicBezTo>
                      <a:pt x="7496" y="4762"/>
                      <a:pt x="8997" y="4237"/>
                      <a:pt x="10464" y="4237"/>
                    </a:cubicBezTo>
                    <a:close/>
                    <a:moveTo>
                      <a:pt x="10074" y="0"/>
                    </a:moveTo>
                    <a:lnTo>
                      <a:pt x="9740" y="934"/>
                    </a:lnTo>
                    <a:cubicBezTo>
                      <a:pt x="9207" y="1001"/>
                      <a:pt x="8706" y="1068"/>
                      <a:pt x="8173" y="1201"/>
                    </a:cubicBezTo>
                    <a:lnTo>
                      <a:pt x="7572" y="367"/>
                    </a:lnTo>
                    <a:lnTo>
                      <a:pt x="6071" y="934"/>
                    </a:lnTo>
                    <a:lnTo>
                      <a:pt x="6171" y="1935"/>
                    </a:lnTo>
                    <a:cubicBezTo>
                      <a:pt x="5671" y="2202"/>
                      <a:pt x="5237" y="2469"/>
                      <a:pt x="4804" y="2769"/>
                    </a:cubicBezTo>
                    <a:lnTo>
                      <a:pt x="3903" y="2268"/>
                    </a:lnTo>
                    <a:lnTo>
                      <a:pt x="2769" y="3336"/>
                    </a:lnTo>
                    <a:lnTo>
                      <a:pt x="3236" y="4236"/>
                    </a:lnTo>
                    <a:cubicBezTo>
                      <a:pt x="2869" y="4637"/>
                      <a:pt x="2569" y="5104"/>
                      <a:pt x="2302" y="5537"/>
                    </a:cubicBezTo>
                    <a:lnTo>
                      <a:pt x="1268" y="5404"/>
                    </a:lnTo>
                    <a:lnTo>
                      <a:pt x="634" y="6838"/>
                    </a:lnTo>
                    <a:lnTo>
                      <a:pt x="1401" y="7505"/>
                    </a:lnTo>
                    <a:cubicBezTo>
                      <a:pt x="1234" y="8006"/>
                      <a:pt x="1101" y="8540"/>
                      <a:pt x="1034" y="9073"/>
                    </a:cubicBezTo>
                    <a:lnTo>
                      <a:pt x="34" y="9307"/>
                    </a:lnTo>
                    <a:lnTo>
                      <a:pt x="0" y="10875"/>
                    </a:lnTo>
                    <a:lnTo>
                      <a:pt x="968" y="11208"/>
                    </a:lnTo>
                    <a:cubicBezTo>
                      <a:pt x="1001" y="11742"/>
                      <a:pt x="1101" y="12276"/>
                      <a:pt x="1201" y="12809"/>
                    </a:cubicBezTo>
                    <a:lnTo>
                      <a:pt x="367" y="13410"/>
                    </a:lnTo>
                    <a:lnTo>
                      <a:pt x="934" y="14877"/>
                    </a:lnTo>
                    <a:lnTo>
                      <a:pt x="1968" y="14811"/>
                    </a:lnTo>
                    <a:cubicBezTo>
                      <a:pt x="2202" y="15278"/>
                      <a:pt x="2469" y="15745"/>
                      <a:pt x="2802" y="16178"/>
                    </a:cubicBezTo>
                    <a:lnTo>
                      <a:pt x="2268" y="17046"/>
                    </a:lnTo>
                    <a:lnTo>
                      <a:pt x="3336" y="18213"/>
                    </a:lnTo>
                    <a:lnTo>
                      <a:pt x="4270" y="17746"/>
                    </a:lnTo>
                    <a:cubicBezTo>
                      <a:pt x="4670" y="18080"/>
                      <a:pt x="5104" y="18413"/>
                      <a:pt x="5571" y="18680"/>
                    </a:cubicBezTo>
                    <a:lnTo>
                      <a:pt x="5404" y="19681"/>
                    </a:lnTo>
                    <a:lnTo>
                      <a:pt x="6838" y="20348"/>
                    </a:lnTo>
                    <a:lnTo>
                      <a:pt x="7506" y="19581"/>
                    </a:lnTo>
                    <a:cubicBezTo>
                      <a:pt x="8039" y="19748"/>
                      <a:pt x="8540" y="19848"/>
                      <a:pt x="9073" y="19948"/>
                    </a:cubicBezTo>
                    <a:lnTo>
                      <a:pt x="9340" y="20915"/>
                    </a:lnTo>
                    <a:lnTo>
                      <a:pt x="10908" y="20982"/>
                    </a:lnTo>
                    <a:lnTo>
                      <a:pt x="11208" y="20014"/>
                    </a:lnTo>
                    <a:cubicBezTo>
                      <a:pt x="11742" y="19981"/>
                      <a:pt x="12276" y="19881"/>
                      <a:pt x="12809" y="19748"/>
                    </a:cubicBezTo>
                    <a:lnTo>
                      <a:pt x="13410" y="20582"/>
                    </a:lnTo>
                    <a:lnTo>
                      <a:pt x="14911" y="20014"/>
                    </a:lnTo>
                    <a:lnTo>
                      <a:pt x="14811" y="19014"/>
                    </a:lnTo>
                    <a:cubicBezTo>
                      <a:pt x="15278" y="18780"/>
                      <a:pt x="15745" y="18480"/>
                      <a:pt x="16178" y="18180"/>
                    </a:cubicBezTo>
                    <a:lnTo>
                      <a:pt x="17046" y="18713"/>
                    </a:lnTo>
                    <a:lnTo>
                      <a:pt x="18213" y="17613"/>
                    </a:lnTo>
                    <a:lnTo>
                      <a:pt x="17746" y="16712"/>
                    </a:lnTo>
                    <a:cubicBezTo>
                      <a:pt x="18113" y="16312"/>
                      <a:pt x="18413" y="15878"/>
                      <a:pt x="18680" y="15411"/>
                    </a:cubicBezTo>
                    <a:lnTo>
                      <a:pt x="19681" y="15545"/>
                    </a:lnTo>
                    <a:lnTo>
                      <a:pt x="20348" y="14110"/>
                    </a:lnTo>
                    <a:lnTo>
                      <a:pt x="19581" y="13443"/>
                    </a:lnTo>
                    <a:cubicBezTo>
                      <a:pt x="19748" y="12943"/>
                      <a:pt x="19881" y="12442"/>
                      <a:pt x="19948" y="11909"/>
                    </a:cubicBezTo>
                    <a:lnTo>
                      <a:pt x="20948" y="11642"/>
                    </a:lnTo>
                    <a:lnTo>
                      <a:pt x="20982" y="10074"/>
                    </a:lnTo>
                    <a:lnTo>
                      <a:pt x="20014" y="9740"/>
                    </a:lnTo>
                    <a:cubicBezTo>
                      <a:pt x="19981" y="9207"/>
                      <a:pt x="19881" y="8673"/>
                      <a:pt x="19781" y="8173"/>
                    </a:cubicBezTo>
                    <a:lnTo>
                      <a:pt x="20615" y="7539"/>
                    </a:lnTo>
                    <a:lnTo>
                      <a:pt x="20048" y="6071"/>
                    </a:lnTo>
                    <a:lnTo>
                      <a:pt x="19014" y="6138"/>
                    </a:lnTo>
                    <a:cubicBezTo>
                      <a:pt x="18780" y="5671"/>
                      <a:pt x="18513" y="5237"/>
                      <a:pt x="18180" y="4804"/>
                    </a:cubicBezTo>
                    <a:lnTo>
                      <a:pt x="18714" y="3903"/>
                    </a:lnTo>
                    <a:lnTo>
                      <a:pt x="17613" y="2769"/>
                    </a:lnTo>
                    <a:lnTo>
                      <a:pt x="16712" y="3236"/>
                    </a:lnTo>
                    <a:cubicBezTo>
                      <a:pt x="16312" y="2869"/>
                      <a:pt x="15878" y="2569"/>
                      <a:pt x="15411" y="2268"/>
                    </a:cubicBezTo>
                    <a:lnTo>
                      <a:pt x="15578" y="1268"/>
                    </a:lnTo>
                    <a:lnTo>
                      <a:pt x="14110" y="601"/>
                    </a:lnTo>
                    <a:lnTo>
                      <a:pt x="13476" y="1401"/>
                    </a:lnTo>
                    <a:cubicBezTo>
                      <a:pt x="12943" y="1234"/>
                      <a:pt x="12442" y="1101"/>
                      <a:pt x="11909" y="1034"/>
                    </a:cubicBezTo>
                    <a:lnTo>
                      <a:pt x="11642" y="33"/>
                    </a:lnTo>
                    <a:lnTo>
                      <a:pt x="10074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2" name="Google Shape;642;p42"/>
              <p:cNvSpPr/>
              <p:nvPr/>
            </p:nvSpPr>
            <p:spPr>
              <a:xfrm>
                <a:off x="4645011" y="2552494"/>
                <a:ext cx="297720" cy="297720"/>
              </a:xfrm>
              <a:custGeom>
                <a:rect b="b" l="l" r="r" t="t"/>
                <a:pathLst>
                  <a:path extrusionOk="0" h="14211" w="14211">
                    <a:moveTo>
                      <a:pt x="7106" y="5268"/>
                    </a:moveTo>
                    <a:cubicBezTo>
                      <a:pt x="7401" y="5268"/>
                      <a:pt x="7708" y="5341"/>
                      <a:pt x="8006" y="5504"/>
                    </a:cubicBezTo>
                    <a:cubicBezTo>
                      <a:pt x="8907" y="6004"/>
                      <a:pt x="9241" y="7105"/>
                      <a:pt x="8740" y="8006"/>
                    </a:cubicBezTo>
                    <a:cubicBezTo>
                      <a:pt x="8379" y="8668"/>
                      <a:pt x="7746" y="8984"/>
                      <a:pt x="7117" y="8984"/>
                    </a:cubicBezTo>
                    <a:cubicBezTo>
                      <a:pt x="6352" y="8984"/>
                      <a:pt x="5594" y="8517"/>
                      <a:pt x="5338" y="7639"/>
                    </a:cubicBezTo>
                    <a:cubicBezTo>
                      <a:pt x="4966" y="6390"/>
                      <a:pt x="5949" y="5268"/>
                      <a:pt x="7106" y="5268"/>
                    </a:cubicBezTo>
                    <a:close/>
                    <a:moveTo>
                      <a:pt x="7339" y="0"/>
                    </a:moveTo>
                    <a:lnTo>
                      <a:pt x="7072" y="634"/>
                    </a:lnTo>
                    <a:cubicBezTo>
                      <a:pt x="6739" y="634"/>
                      <a:pt x="6372" y="667"/>
                      <a:pt x="6005" y="734"/>
                    </a:cubicBezTo>
                    <a:lnTo>
                      <a:pt x="5638" y="167"/>
                    </a:lnTo>
                    <a:lnTo>
                      <a:pt x="4604" y="467"/>
                    </a:lnTo>
                    <a:lnTo>
                      <a:pt x="4604" y="1134"/>
                    </a:lnTo>
                    <a:cubicBezTo>
                      <a:pt x="4270" y="1301"/>
                      <a:pt x="3937" y="1468"/>
                      <a:pt x="3637" y="1635"/>
                    </a:cubicBezTo>
                    <a:lnTo>
                      <a:pt x="3070" y="1234"/>
                    </a:lnTo>
                    <a:lnTo>
                      <a:pt x="2236" y="1902"/>
                    </a:lnTo>
                    <a:lnTo>
                      <a:pt x="2503" y="2535"/>
                    </a:lnTo>
                    <a:cubicBezTo>
                      <a:pt x="2269" y="2802"/>
                      <a:pt x="2036" y="3069"/>
                      <a:pt x="1802" y="3369"/>
                    </a:cubicBezTo>
                    <a:lnTo>
                      <a:pt x="1135" y="3202"/>
                    </a:lnTo>
                    <a:lnTo>
                      <a:pt x="635" y="4170"/>
                    </a:lnTo>
                    <a:lnTo>
                      <a:pt x="1102" y="4637"/>
                    </a:lnTo>
                    <a:cubicBezTo>
                      <a:pt x="968" y="4970"/>
                      <a:pt x="868" y="5337"/>
                      <a:pt x="801" y="5671"/>
                    </a:cubicBezTo>
                    <a:lnTo>
                      <a:pt x="101" y="5804"/>
                    </a:lnTo>
                    <a:lnTo>
                      <a:pt x="1" y="6872"/>
                    </a:lnTo>
                    <a:lnTo>
                      <a:pt x="635" y="7139"/>
                    </a:lnTo>
                    <a:cubicBezTo>
                      <a:pt x="635" y="7472"/>
                      <a:pt x="668" y="7839"/>
                      <a:pt x="735" y="8206"/>
                    </a:cubicBezTo>
                    <a:lnTo>
                      <a:pt x="134" y="8573"/>
                    </a:lnTo>
                    <a:lnTo>
                      <a:pt x="434" y="9607"/>
                    </a:lnTo>
                    <a:lnTo>
                      <a:pt x="1135" y="9607"/>
                    </a:lnTo>
                    <a:cubicBezTo>
                      <a:pt x="1268" y="9941"/>
                      <a:pt x="1435" y="10241"/>
                      <a:pt x="1635" y="10574"/>
                    </a:cubicBezTo>
                    <a:lnTo>
                      <a:pt x="1235" y="11141"/>
                    </a:lnTo>
                    <a:lnTo>
                      <a:pt x="1902" y="11975"/>
                    </a:lnTo>
                    <a:lnTo>
                      <a:pt x="2536" y="11675"/>
                    </a:lnTo>
                    <a:cubicBezTo>
                      <a:pt x="2803" y="11942"/>
                      <a:pt x="3070" y="12176"/>
                      <a:pt x="3370" y="12376"/>
                    </a:cubicBezTo>
                    <a:lnTo>
                      <a:pt x="3236" y="13076"/>
                    </a:lnTo>
                    <a:lnTo>
                      <a:pt x="4170" y="13577"/>
                    </a:lnTo>
                    <a:lnTo>
                      <a:pt x="4637" y="13110"/>
                    </a:lnTo>
                    <a:cubicBezTo>
                      <a:pt x="4971" y="13243"/>
                      <a:pt x="5338" y="13343"/>
                      <a:pt x="5671" y="13410"/>
                    </a:cubicBezTo>
                    <a:lnTo>
                      <a:pt x="5805" y="14110"/>
                    </a:lnTo>
                    <a:lnTo>
                      <a:pt x="6872" y="14210"/>
                    </a:lnTo>
                    <a:lnTo>
                      <a:pt x="7139" y="13577"/>
                    </a:lnTo>
                    <a:cubicBezTo>
                      <a:pt x="7506" y="13577"/>
                      <a:pt x="7873" y="13543"/>
                      <a:pt x="8240" y="13510"/>
                    </a:cubicBezTo>
                    <a:lnTo>
                      <a:pt x="8607" y="14077"/>
                    </a:lnTo>
                    <a:lnTo>
                      <a:pt x="9608" y="13777"/>
                    </a:lnTo>
                    <a:lnTo>
                      <a:pt x="9608" y="13076"/>
                    </a:lnTo>
                    <a:cubicBezTo>
                      <a:pt x="9941" y="12943"/>
                      <a:pt x="10275" y="12776"/>
                      <a:pt x="10575" y="12576"/>
                    </a:cubicBezTo>
                    <a:lnTo>
                      <a:pt x="11142" y="13009"/>
                    </a:lnTo>
                    <a:lnTo>
                      <a:pt x="11976" y="12342"/>
                    </a:lnTo>
                    <a:lnTo>
                      <a:pt x="11709" y="11709"/>
                    </a:lnTo>
                    <a:cubicBezTo>
                      <a:pt x="11976" y="11442"/>
                      <a:pt x="12209" y="11175"/>
                      <a:pt x="12410" y="10875"/>
                    </a:cubicBezTo>
                    <a:lnTo>
                      <a:pt x="13077" y="11008"/>
                    </a:lnTo>
                    <a:lnTo>
                      <a:pt x="13610" y="10074"/>
                    </a:lnTo>
                    <a:lnTo>
                      <a:pt x="13110" y="9607"/>
                    </a:lnTo>
                    <a:cubicBezTo>
                      <a:pt x="13244" y="9240"/>
                      <a:pt x="13344" y="8907"/>
                      <a:pt x="13444" y="8573"/>
                    </a:cubicBezTo>
                    <a:lnTo>
                      <a:pt x="14111" y="8440"/>
                    </a:lnTo>
                    <a:lnTo>
                      <a:pt x="14211" y="7372"/>
                    </a:lnTo>
                    <a:lnTo>
                      <a:pt x="13577" y="7105"/>
                    </a:lnTo>
                    <a:cubicBezTo>
                      <a:pt x="13577" y="6738"/>
                      <a:pt x="13544" y="6371"/>
                      <a:pt x="13477" y="6038"/>
                    </a:cubicBezTo>
                    <a:lnTo>
                      <a:pt x="14077" y="5671"/>
                    </a:lnTo>
                    <a:lnTo>
                      <a:pt x="13777" y="4637"/>
                    </a:lnTo>
                    <a:lnTo>
                      <a:pt x="13077" y="4637"/>
                    </a:lnTo>
                    <a:cubicBezTo>
                      <a:pt x="12943" y="4303"/>
                      <a:pt x="12777" y="3970"/>
                      <a:pt x="12576" y="3669"/>
                    </a:cubicBezTo>
                    <a:lnTo>
                      <a:pt x="12977" y="3102"/>
                    </a:lnTo>
                    <a:lnTo>
                      <a:pt x="12310" y="2268"/>
                    </a:lnTo>
                    <a:lnTo>
                      <a:pt x="11676" y="2535"/>
                    </a:lnTo>
                    <a:cubicBezTo>
                      <a:pt x="11409" y="2268"/>
                      <a:pt x="11142" y="2035"/>
                      <a:pt x="10842" y="1835"/>
                    </a:cubicBezTo>
                    <a:lnTo>
                      <a:pt x="11009" y="1134"/>
                    </a:lnTo>
                    <a:lnTo>
                      <a:pt x="10041" y="634"/>
                    </a:lnTo>
                    <a:lnTo>
                      <a:pt x="9574" y="1134"/>
                    </a:lnTo>
                    <a:cubicBezTo>
                      <a:pt x="9241" y="1001"/>
                      <a:pt x="8874" y="867"/>
                      <a:pt x="8540" y="801"/>
                    </a:cubicBezTo>
                    <a:lnTo>
                      <a:pt x="8407" y="134"/>
                    </a:lnTo>
                    <a:lnTo>
                      <a:pt x="7339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3" name="Google Shape;643;p42"/>
              <p:cNvSpPr/>
              <p:nvPr/>
            </p:nvSpPr>
            <p:spPr>
              <a:xfrm>
                <a:off x="4724684" y="2203760"/>
                <a:ext cx="339662" cy="339662"/>
              </a:xfrm>
              <a:custGeom>
                <a:rect b="b" l="l" r="r" t="t"/>
                <a:pathLst>
                  <a:path extrusionOk="0" h="16213" w="16213">
                    <a:moveTo>
                      <a:pt x="8074" y="5135"/>
                    </a:moveTo>
                    <a:cubicBezTo>
                      <a:pt x="9635" y="5135"/>
                      <a:pt x="11121" y="6384"/>
                      <a:pt x="11075" y="8207"/>
                    </a:cubicBezTo>
                    <a:cubicBezTo>
                      <a:pt x="11009" y="9820"/>
                      <a:pt x="9676" y="11076"/>
                      <a:pt x="8069" y="11076"/>
                    </a:cubicBezTo>
                    <a:cubicBezTo>
                      <a:pt x="8048" y="11076"/>
                      <a:pt x="8027" y="11076"/>
                      <a:pt x="8006" y="11076"/>
                    </a:cubicBezTo>
                    <a:cubicBezTo>
                      <a:pt x="5338" y="10975"/>
                      <a:pt x="4137" y="7740"/>
                      <a:pt x="6071" y="5939"/>
                    </a:cubicBezTo>
                    <a:cubicBezTo>
                      <a:pt x="6668" y="5383"/>
                      <a:pt x="7378" y="5135"/>
                      <a:pt x="8074" y="5135"/>
                    </a:cubicBezTo>
                    <a:close/>
                    <a:moveTo>
                      <a:pt x="7072" y="1"/>
                    </a:moveTo>
                    <a:lnTo>
                      <a:pt x="6205" y="1235"/>
                    </a:lnTo>
                    <a:cubicBezTo>
                      <a:pt x="5771" y="1369"/>
                      <a:pt x="5338" y="1535"/>
                      <a:pt x="4904" y="1735"/>
                    </a:cubicBezTo>
                    <a:lnTo>
                      <a:pt x="3670" y="1402"/>
                    </a:lnTo>
                    <a:lnTo>
                      <a:pt x="1735" y="3237"/>
                    </a:lnTo>
                    <a:lnTo>
                      <a:pt x="1969" y="4471"/>
                    </a:lnTo>
                    <a:cubicBezTo>
                      <a:pt x="1735" y="4871"/>
                      <a:pt x="1535" y="5271"/>
                      <a:pt x="1368" y="5738"/>
                    </a:cubicBezTo>
                    <a:lnTo>
                      <a:pt x="67" y="6506"/>
                    </a:lnTo>
                    <a:lnTo>
                      <a:pt x="0" y="9141"/>
                    </a:lnTo>
                    <a:lnTo>
                      <a:pt x="1235" y="10008"/>
                    </a:lnTo>
                    <a:cubicBezTo>
                      <a:pt x="1368" y="10442"/>
                      <a:pt x="1535" y="10875"/>
                      <a:pt x="1735" y="11309"/>
                    </a:cubicBezTo>
                    <a:lnTo>
                      <a:pt x="1435" y="12543"/>
                    </a:lnTo>
                    <a:lnTo>
                      <a:pt x="3236" y="14478"/>
                    </a:lnTo>
                    <a:lnTo>
                      <a:pt x="4470" y="14244"/>
                    </a:lnTo>
                    <a:cubicBezTo>
                      <a:pt x="4871" y="14478"/>
                      <a:pt x="5304" y="14678"/>
                      <a:pt x="5738" y="14845"/>
                    </a:cubicBezTo>
                    <a:lnTo>
                      <a:pt x="6505" y="16146"/>
                    </a:lnTo>
                    <a:lnTo>
                      <a:pt x="9140" y="16213"/>
                    </a:lnTo>
                    <a:lnTo>
                      <a:pt x="10008" y="14978"/>
                    </a:lnTo>
                    <a:cubicBezTo>
                      <a:pt x="10441" y="14845"/>
                      <a:pt x="10875" y="14678"/>
                      <a:pt x="11309" y="14478"/>
                    </a:cubicBezTo>
                    <a:lnTo>
                      <a:pt x="12543" y="14778"/>
                    </a:lnTo>
                    <a:lnTo>
                      <a:pt x="14477" y="12977"/>
                    </a:lnTo>
                    <a:lnTo>
                      <a:pt x="14244" y="11743"/>
                    </a:lnTo>
                    <a:cubicBezTo>
                      <a:pt x="14477" y="11342"/>
                      <a:pt x="14678" y="10909"/>
                      <a:pt x="14844" y="10475"/>
                    </a:cubicBezTo>
                    <a:lnTo>
                      <a:pt x="16145" y="9708"/>
                    </a:lnTo>
                    <a:lnTo>
                      <a:pt x="16212" y="7073"/>
                    </a:lnTo>
                    <a:lnTo>
                      <a:pt x="14978" y="6205"/>
                    </a:lnTo>
                    <a:cubicBezTo>
                      <a:pt x="14844" y="5738"/>
                      <a:pt x="14678" y="5338"/>
                      <a:pt x="14477" y="4904"/>
                    </a:cubicBezTo>
                    <a:lnTo>
                      <a:pt x="14778" y="3670"/>
                    </a:lnTo>
                    <a:lnTo>
                      <a:pt x="12976" y="1735"/>
                    </a:lnTo>
                    <a:lnTo>
                      <a:pt x="11742" y="1969"/>
                    </a:lnTo>
                    <a:cubicBezTo>
                      <a:pt x="11342" y="1735"/>
                      <a:pt x="10908" y="1535"/>
                      <a:pt x="10475" y="1369"/>
                    </a:cubicBezTo>
                    <a:lnTo>
                      <a:pt x="9707" y="68"/>
                    </a:lnTo>
                    <a:lnTo>
                      <a:pt x="7072" y="1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4" name="Google Shape;644;p42"/>
              <p:cNvSpPr/>
              <p:nvPr/>
            </p:nvSpPr>
            <p:spPr>
              <a:xfrm>
                <a:off x="4302583" y="2346325"/>
                <a:ext cx="357826" cy="357826"/>
              </a:xfrm>
              <a:custGeom>
                <a:rect b="b" l="l" r="r" t="t"/>
                <a:pathLst>
                  <a:path extrusionOk="0" h="17080" w="17080">
                    <a:moveTo>
                      <a:pt x="8564" y="3363"/>
                    </a:moveTo>
                    <a:cubicBezTo>
                      <a:pt x="9542" y="3363"/>
                      <a:pt x="10532" y="3645"/>
                      <a:pt x="11409" y="4237"/>
                    </a:cubicBezTo>
                    <a:cubicBezTo>
                      <a:pt x="15212" y="6739"/>
                      <a:pt x="14077" y="12643"/>
                      <a:pt x="9608" y="13544"/>
                    </a:cubicBezTo>
                    <a:cubicBezTo>
                      <a:pt x="9245" y="13616"/>
                      <a:pt x="8889" y="13651"/>
                      <a:pt x="8544" y="13651"/>
                    </a:cubicBezTo>
                    <a:cubicBezTo>
                      <a:pt x="4605" y="13651"/>
                      <a:pt x="1973" y="9168"/>
                      <a:pt x="4304" y="5672"/>
                    </a:cubicBezTo>
                    <a:cubicBezTo>
                      <a:pt x="5270" y="4180"/>
                      <a:pt x="6899" y="3363"/>
                      <a:pt x="8564" y="3363"/>
                    </a:cubicBezTo>
                    <a:close/>
                    <a:moveTo>
                      <a:pt x="8576" y="2947"/>
                    </a:moveTo>
                    <a:cubicBezTo>
                      <a:pt x="6816" y="2947"/>
                      <a:pt x="5050" y="3768"/>
                      <a:pt x="3937" y="5438"/>
                    </a:cubicBezTo>
                    <a:cubicBezTo>
                      <a:pt x="1502" y="9141"/>
                      <a:pt x="4137" y="14044"/>
                      <a:pt x="8574" y="14078"/>
                    </a:cubicBezTo>
                    <a:cubicBezTo>
                      <a:pt x="12777" y="14078"/>
                      <a:pt x="15478" y="9574"/>
                      <a:pt x="13477" y="5872"/>
                    </a:cubicBezTo>
                    <a:cubicBezTo>
                      <a:pt x="12430" y="3935"/>
                      <a:pt x="10507" y="2947"/>
                      <a:pt x="8576" y="2947"/>
                    </a:cubicBezTo>
                    <a:close/>
                    <a:moveTo>
                      <a:pt x="8207" y="401"/>
                    </a:moveTo>
                    <a:lnTo>
                      <a:pt x="9041" y="1302"/>
                    </a:lnTo>
                    <a:cubicBezTo>
                      <a:pt x="9074" y="1335"/>
                      <a:pt x="9107" y="1335"/>
                      <a:pt x="9174" y="1335"/>
                    </a:cubicBezTo>
                    <a:cubicBezTo>
                      <a:pt x="9641" y="1402"/>
                      <a:pt x="10108" y="1469"/>
                      <a:pt x="10575" y="1602"/>
                    </a:cubicBezTo>
                    <a:cubicBezTo>
                      <a:pt x="10592" y="1619"/>
                      <a:pt x="10608" y="1627"/>
                      <a:pt x="10629" y="1627"/>
                    </a:cubicBezTo>
                    <a:cubicBezTo>
                      <a:pt x="10650" y="1627"/>
                      <a:pt x="10675" y="1619"/>
                      <a:pt x="10708" y="1602"/>
                    </a:cubicBezTo>
                    <a:lnTo>
                      <a:pt x="12043" y="1035"/>
                    </a:lnTo>
                    <a:lnTo>
                      <a:pt x="14111" y="2403"/>
                    </a:lnTo>
                    <a:lnTo>
                      <a:pt x="14111" y="3870"/>
                    </a:lnTo>
                    <a:cubicBezTo>
                      <a:pt x="14111" y="3904"/>
                      <a:pt x="14111" y="3937"/>
                      <a:pt x="14144" y="4004"/>
                    </a:cubicBezTo>
                    <a:cubicBezTo>
                      <a:pt x="14444" y="4337"/>
                      <a:pt x="14711" y="4738"/>
                      <a:pt x="14945" y="5171"/>
                    </a:cubicBezTo>
                    <a:cubicBezTo>
                      <a:pt x="14945" y="5205"/>
                      <a:pt x="14978" y="5238"/>
                      <a:pt x="15045" y="5271"/>
                    </a:cubicBezTo>
                    <a:lnTo>
                      <a:pt x="16179" y="5705"/>
                    </a:lnTo>
                    <a:lnTo>
                      <a:pt x="16679" y="8173"/>
                    </a:lnTo>
                    <a:lnTo>
                      <a:pt x="15812" y="9007"/>
                    </a:lnTo>
                    <a:cubicBezTo>
                      <a:pt x="15779" y="9041"/>
                      <a:pt x="15745" y="9074"/>
                      <a:pt x="15745" y="9141"/>
                    </a:cubicBezTo>
                    <a:cubicBezTo>
                      <a:pt x="15712" y="9608"/>
                      <a:pt x="15612" y="10041"/>
                      <a:pt x="15478" y="10508"/>
                    </a:cubicBezTo>
                    <a:cubicBezTo>
                      <a:pt x="15478" y="10542"/>
                      <a:pt x="15478" y="10608"/>
                      <a:pt x="15478" y="10642"/>
                    </a:cubicBezTo>
                    <a:lnTo>
                      <a:pt x="16079" y="11976"/>
                    </a:lnTo>
                    <a:lnTo>
                      <a:pt x="14678" y="14078"/>
                    </a:lnTo>
                    <a:lnTo>
                      <a:pt x="13244" y="14044"/>
                    </a:lnTo>
                    <a:cubicBezTo>
                      <a:pt x="13177" y="14044"/>
                      <a:pt x="13143" y="14044"/>
                      <a:pt x="13110" y="14078"/>
                    </a:cubicBezTo>
                    <a:cubicBezTo>
                      <a:pt x="12743" y="14378"/>
                      <a:pt x="12343" y="14645"/>
                      <a:pt x="11943" y="14845"/>
                    </a:cubicBezTo>
                    <a:cubicBezTo>
                      <a:pt x="11876" y="14878"/>
                      <a:pt x="11843" y="14911"/>
                      <a:pt x="11843" y="14978"/>
                    </a:cubicBezTo>
                    <a:lnTo>
                      <a:pt x="11376" y="16112"/>
                    </a:lnTo>
                    <a:lnTo>
                      <a:pt x="8940" y="16613"/>
                    </a:lnTo>
                    <a:lnTo>
                      <a:pt x="8107" y="15745"/>
                    </a:lnTo>
                    <a:cubicBezTo>
                      <a:pt x="8040" y="15679"/>
                      <a:pt x="8006" y="15679"/>
                      <a:pt x="7973" y="15679"/>
                    </a:cubicBezTo>
                    <a:cubicBezTo>
                      <a:pt x="7473" y="15612"/>
                      <a:pt x="7039" y="15545"/>
                      <a:pt x="6572" y="15412"/>
                    </a:cubicBezTo>
                    <a:lnTo>
                      <a:pt x="6505" y="15412"/>
                    </a:lnTo>
                    <a:cubicBezTo>
                      <a:pt x="6505" y="15412"/>
                      <a:pt x="6472" y="15412"/>
                      <a:pt x="6439" y="15445"/>
                    </a:cubicBezTo>
                    <a:lnTo>
                      <a:pt x="5138" y="16012"/>
                    </a:lnTo>
                    <a:lnTo>
                      <a:pt x="3036" y="14645"/>
                    </a:lnTo>
                    <a:lnTo>
                      <a:pt x="3036" y="13177"/>
                    </a:lnTo>
                    <a:cubicBezTo>
                      <a:pt x="3036" y="13144"/>
                      <a:pt x="3036" y="13077"/>
                      <a:pt x="3003" y="13043"/>
                    </a:cubicBezTo>
                    <a:cubicBezTo>
                      <a:pt x="2703" y="12710"/>
                      <a:pt x="2436" y="12310"/>
                      <a:pt x="2236" y="11909"/>
                    </a:cubicBezTo>
                    <a:cubicBezTo>
                      <a:pt x="2202" y="11843"/>
                      <a:pt x="2169" y="11809"/>
                      <a:pt x="2102" y="11776"/>
                    </a:cubicBezTo>
                    <a:lnTo>
                      <a:pt x="968" y="11342"/>
                    </a:lnTo>
                    <a:lnTo>
                      <a:pt x="468" y="8874"/>
                    </a:lnTo>
                    <a:lnTo>
                      <a:pt x="1335" y="8040"/>
                    </a:lnTo>
                    <a:cubicBezTo>
                      <a:pt x="1368" y="8007"/>
                      <a:pt x="1402" y="7973"/>
                      <a:pt x="1402" y="7906"/>
                    </a:cubicBezTo>
                    <a:cubicBezTo>
                      <a:pt x="1435" y="7473"/>
                      <a:pt x="1535" y="7006"/>
                      <a:pt x="1669" y="6572"/>
                    </a:cubicBezTo>
                    <a:cubicBezTo>
                      <a:pt x="1669" y="6505"/>
                      <a:pt x="1669" y="6439"/>
                      <a:pt x="1669" y="6405"/>
                    </a:cubicBezTo>
                    <a:lnTo>
                      <a:pt x="1068" y="5071"/>
                    </a:lnTo>
                    <a:lnTo>
                      <a:pt x="2469" y="2970"/>
                    </a:lnTo>
                    <a:lnTo>
                      <a:pt x="3904" y="3003"/>
                    </a:lnTo>
                    <a:cubicBezTo>
                      <a:pt x="3937" y="3003"/>
                      <a:pt x="4004" y="2970"/>
                      <a:pt x="4037" y="2970"/>
                    </a:cubicBezTo>
                    <a:cubicBezTo>
                      <a:pt x="4404" y="2669"/>
                      <a:pt x="4804" y="2403"/>
                      <a:pt x="5204" y="2169"/>
                    </a:cubicBezTo>
                    <a:cubicBezTo>
                      <a:pt x="5271" y="2169"/>
                      <a:pt x="5305" y="2102"/>
                      <a:pt x="5305" y="2069"/>
                    </a:cubicBezTo>
                    <a:lnTo>
                      <a:pt x="5738" y="901"/>
                    </a:lnTo>
                    <a:lnTo>
                      <a:pt x="8207" y="401"/>
                    </a:lnTo>
                    <a:close/>
                    <a:moveTo>
                      <a:pt x="8207" y="1"/>
                    </a:moveTo>
                    <a:lnTo>
                      <a:pt x="5505" y="568"/>
                    </a:lnTo>
                    <a:cubicBezTo>
                      <a:pt x="5438" y="568"/>
                      <a:pt x="5405" y="635"/>
                      <a:pt x="5371" y="701"/>
                    </a:cubicBezTo>
                    <a:lnTo>
                      <a:pt x="4904" y="1869"/>
                    </a:lnTo>
                    <a:cubicBezTo>
                      <a:pt x="4504" y="2069"/>
                      <a:pt x="4137" y="2302"/>
                      <a:pt x="3803" y="2603"/>
                    </a:cubicBezTo>
                    <a:lnTo>
                      <a:pt x="2302" y="2569"/>
                    </a:lnTo>
                    <a:cubicBezTo>
                      <a:pt x="2236" y="2569"/>
                      <a:pt x="2169" y="2603"/>
                      <a:pt x="2136" y="2669"/>
                    </a:cubicBezTo>
                    <a:lnTo>
                      <a:pt x="601" y="4938"/>
                    </a:lnTo>
                    <a:cubicBezTo>
                      <a:pt x="568" y="5004"/>
                      <a:pt x="568" y="5071"/>
                      <a:pt x="601" y="5138"/>
                    </a:cubicBezTo>
                    <a:lnTo>
                      <a:pt x="1202" y="6505"/>
                    </a:lnTo>
                    <a:cubicBezTo>
                      <a:pt x="1102" y="6939"/>
                      <a:pt x="1035" y="7373"/>
                      <a:pt x="968" y="7806"/>
                    </a:cubicBezTo>
                    <a:lnTo>
                      <a:pt x="67" y="8707"/>
                    </a:lnTo>
                    <a:cubicBezTo>
                      <a:pt x="34" y="8740"/>
                      <a:pt x="1" y="8807"/>
                      <a:pt x="1" y="8874"/>
                    </a:cubicBezTo>
                    <a:lnTo>
                      <a:pt x="568" y="11576"/>
                    </a:lnTo>
                    <a:cubicBezTo>
                      <a:pt x="568" y="11642"/>
                      <a:pt x="635" y="11709"/>
                      <a:pt x="701" y="11709"/>
                    </a:cubicBezTo>
                    <a:lnTo>
                      <a:pt x="1869" y="12176"/>
                    </a:lnTo>
                    <a:cubicBezTo>
                      <a:pt x="2069" y="12576"/>
                      <a:pt x="2302" y="12943"/>
                      <a:pt x="2603" y="13310"/>
                    </a:cubicBezTo>
                    <a:lnTo>
                      <a:pt x="2603" y="14778"/>
                    </a:lnTo>
                    <a:cubicBezTo>
                      <a:pt x="2603" y="14845"/>
                      <a:pt x="2636" y="14911"/>
                      <a:pt x="2703" y="14945"/>
                    </a:cubicBezTo>
                    <a:lnTo>
                      <a:pt x="4971" y="16479"/>
                    </a:lnTo>
                    <a:cubicBezTo>
                      <a:pt x="5004" y="16496"/>
                      <a:pt x="5038" y="16504"/>
                      <a:pt x="5071" y="16504"/>
                    </a:cubicBezTo>
                    <a:cubicBezTo>
                      <a:pt x="5104" y="16504"/>
                      <a:pt x="5138" y="16496"/>
                      <a:pt x="5171" y="16479"/>
                    </a:cubicBezTo>
                    <a:lnTo>
                      <a:pt x="6539" y="15879"/>
                    </a:lnTo>
                    <a:cubicBezTo>
                      <a:pt x="6972" y="15979"/>
                      <a:pt x="7406" y="16079"/>
                      <a:pt x="7840" y="16112"/>
                    </a:cubicBezTo>
                    <a:lnTo>
                      <a:pt x="8707" y="17013"/>
                    </a:lnTo>
                    <a:cubicBezTo>
                      <a:pt x="8740" y="17046"/>
                      <a:pt x="8807" y="17080"/>
                      <a:pt x="8874" y="17080"/>
                    </a:cubicBezTo>
                    <a:lnTo>
                      <a:pt x="8907" y="17080"/>
                    </a:lnTo>
                    <a:lnTo>
                      <a:pt x="11609" y="16513"/>
                    </a:lnTo>
                    <a:cubicBezTo>
                      <a:pt x="11676" y="16513"/>
                      <a:pt x="11709" y="16446"/>
                      <a:pt x="11742" y="16379"/>
                    </a:cubicBezTo>
                    <a:lnTo>
                      <a:pt x="12209" y="15212"/>
                    </a:lnTo>
                    <a:cubicBezTo>
                      <a:pt x="12576" y="15012"/>
                      <a:pt x="12977" y="14745"/>
                      <a:pt x="13310" y="14478"/>
                    </a:cubicBezTo>
                    <a:lnTo>
                      <a:pt x="14811" y="14511"/>
                    </a:lnTo>
                    <a:cubicBezTo>
                      <a:pt x="14878" y="14511"/>
                      <a:pt x="14945" y="14478"/>
                      <a:pt x="14978" y="14411"/>
                    </a:cubicBezTo>
                    <a:lnTo>
                      <a:pt x="16479" y="12143"/>
                    </a:lnTo>
                    <a:cubicBezTo>
                      <a:pt x="16513" y="12076"/>
                      <a:pt x="16513" y="12009"/>
                      <a:pt x="16479" y="11943"/>
                    </a:cubicBezTo>
                    <a:lnTo>
                      <a:pt x="15879" y="10575"/>
                    </a:lnTo>
                    <a:cubicBezTo>
                      <a:pt x="15979" y="10141"/>
                      <a:pt x="16079" y="9708"/>
                      <a:pt x="16112" y="9274"/>
                    </a:cubicBezTo>
                    <a:lnTo>
                      <a:pt x="17013" y="8407"/>
                    </a:lnTo>
                    <a:cubicBezTo>
                      <a:pt x="17080" y="8340"/>
                      <a:pt x="17080" y="8273"/>
                      <a:pt x="17080" y="8207"/>
                    </a:cubicBezTo>
                    <a:lnTo>
                      <a:pt x="16546" y="5505"/>
                    </a:lnTo>
                    <a:cubicBezTo>
                      <a:pt x="16513" y="5438"/>
                      <a:pt x="16479" y="5405"/>
                      <a:pt x="16412" y="5371"/>
                    </a:cubicBezTo>
                    <a:lnTo>
                      <a:pt x="15245" y="4904"/>
                    </a:lnTo>
                    <a:cubicBezTo>
                      <a:pt x="15011" y="4504"/>
                      <a:pt x="14778" y="4137"/>
                      <a:pt x="14478" y="3804"/>
                    </a:cubicBezTo>
                    <a:lnTo>
                      <a:pt x="14511" y="2302"/>
                    </a:lnTo>
                    <a:cubicBezTo>
                      <a:pt x="14511" y="2236"/>
                      <a:pt x="14478" y="2169"/>
                      <a:pt x="14411" y="2136"/>
                    </a:cubicBezTo>
                    <a:lnTo>
                      <a:pt x="12143" y="601"/>
                    </a:lnTo>
                    <a:lnTo>
                      <a:pt x="11943" y="601"/>
                    </a:lnTo>
                    <a:lnTo>
                      <a:pt x="10575" y="1202"/>
                    </a:lnTo>
                    <a:cubicBezTo>
                      <a:pt x="10141" y="1102"/>
                      <a:pt x="9708" y="1002"/>
                      <a:pt x="9274" y="968"/>
                    </a:cubicBezTo>
                    <a:lnTo>
                      <a:pt x="8407" y="68"/>
                    </a:lnTo>
                    <a:cubicBezTo>
                      <a:pt x="8340" y="34"/>
                      <a:pt x="8273" y="1"/>
                      <a:pt x="8207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45" name="Google Shape;645;p42"/>
              <p:cNvSpPr/>
              <p:nvPr/>
            </p:nvSpPr>
            <p:spPr>
              <a:xfrm>
                <a:off x="5166352" y="2159053"/>
                <a:ext cx="986075" cy="1160777"/>
              </a:xfrm>
              <a:custGeom>
                <a:rect b="b" l="l" r="r" t="t"/>
                <a:pathLst>
                  <a:path extrusionOk="0" h="55407" w="47068">
                    <a:moveTo>
                      <a:pt x="30122" y="15845"/>
                    </a:moveTo>
                    <a:lnTo>
                      <a:pt x="27887" y="32457"/>
                    </a:lnTo>
                    <a:lnTo>
                      <a:pt x="13943" y="30589"/>
                    </a:lnTo>
                    <a:lnTo>
                      <a:pt x="30122" y="15845"/>
                    </a:lnTo>
                    <a:close/>
                    <a:moveTo>
                      <a:pt x="32223" y="0"/>
                    </a:moveTo>
                    <a:lnTo>
                      <a:pt x="1601" y="28220"/>
                    </a:lnTo>
                    <a:lnTo>
                      <a:pt x="0" y="40262"/>
                    </a:lnTo>
                    <a:lnTo>
                      <a:pt x="26386" y="43831"/>
                    </a:lnTo>
                    <a:lnTo>
                      <a:pt x="25051" y="53705"/>
                    </a:lnTo>
                    <a:lnTo>
                      <a:pt x="37694" y="55406"/>
                    </a:lnTo>
                    <a:lnTo>
                      <a:pt x="38995" y="45533"/>
                    </a:lnTo>
                    <a:lnTo>
                      <a:pt x="45533" y="46433"/>
                    </a:lnTo>
                    <a:lnTo>
                      <a:pt x="47067" y="35058"/>
                    </a:lnTo>
                    <a:lnTo>
                      <a:pt x="40529" y="34158"/>
                    </a:lnTo>
                    <a:lnTo>
                      <a:pt x="44832" y="1735"/>
                    </a:lnTo>
                    <a:lnTo>
                      <a:pt x="32223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646" name="Google Shape;646;p42"/>
            <p:cNvSpPr/>
            <p:nvPr/>
          </p:nvSpPr>
          <p:spPr>
            <a:xfrm>
              <a:off x="4368094" y="3024079"/>
              <a:ext cx="759836" cy="515873"/>
            </a:xfrm>
            <a:custGeom>
              <a:rect b="b" l="l" r="r" t="t"/>
              <a:pathLst>
                <a:path extrusionOk="0" h="24624" w="36269">
                  <a:moveTo>
                    <a:pt x="14393" y="0"/>
                  </a:moveTo>
                  <a:cubicBezTo>
                    <a:pt x="1" y="0"/>
                    <a:pt x="908" y="15522"/>
                    <a:pt x="376" y="24257"/>
                  </a:cubicBezTo>
                  <a:lnTo>
                    <a:pt x="30865" y="24624"/>
                  </a:lnTo>
                  <a:cubicBezTo>
                    <a:pt x="30865" y="24624"/>
                    <a:pt x="36269" y="2608"/>
                    <a:pt x="17422" y="206"/>
                  </a:cubicBezTo>
                  <a:cubicBezTo>
                    <a:pt x="16343" y="67"/>
                    <a:pt x="15335" y="0"/>
                    <a:pt x="143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7" name="Google Shape;647;p42"/>
            <p:cNvSpPr/>
            <p:nvPr/>
          </p:nvSpPr>
          <p:spPr>
            <a:xfrm>
              <a:off x="4468905" y="3094093"/>
              <a:ext cx="321499" cy="320765"/>
            </a:xfrm>
            <a:custGeom>
              <a:rect b="b" l="l" r="r" t="t"/>
              <a:pathLst>
                <a:path extrusionOk="0" h="15311" w="15346">
                  <a:moveTo>
                    <a:pt x="7673" y="0"/>
                  </a:moveTo>
                  <a:cubicBezTo>
                    <a:pt x="3437" y="0"/>
                    <a:pt x="1" y="3436"/>
                    <a:pt x="1" y="7672"/>
                  </a:cubicBezTo>
                  <a:cubicBezTo>
                    <a:pt x="1" y="11875"/>
                    <a:pt x="3437" y="15311"/>
                    <a:pt x="7673" y="15311"/>
                  </a:cubicBezTo>
                  <a:cubicBezTo>
                    <a:pt x="11909" y="15311"/>
                    <a:pt x="15345" y="11875"/>
                    <a:pt x="15345" y="7672"/>
                  </a:cubicBezTo>
                  <a:cubicBezTo>
                    <a:pt x="15345" y="3436"/>
                    <a:pt x="11909" y="0"/>
                    <a:pt x="76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42"/>
            <p:cNvSpPr/>
            <p:nvPr/>
          </p:nvSpPr>
          <p:spPr>
            <a:xfrm>
              <a:off x="4485686" y="3092292"/>
              <a:ext cx="301219" cy="129701"/>
            </a:xfrm>
            <a:custGeom>
              <a:rect b="b" l="l" r="r" t="t"/>
              <a:pathLst>
                <a:path extrusionOk="0" h="6191" w="14378">
                  <a:moveTo>
                    <a:pt x="6818" y="1"/>
                  </a:moveTo>
                  <a:cubicBezTo>
                    <a:pt x="3523" y="1"/>
                    <a:pt x="332" y="2415"/>
                    <a:pt x="0" y="4856"/>
                  </a:cubicBezTo>
                  <a:lnTo>
                    <a:pt x="14377" y="6190"/>
                  </a:lnTo>
                  <a:cubicBezTo>
                    <a:pt x="13877" y="3088"/>
                    <a:pt x="10741" y="586"/>
                    <a:pt x="7873" y="86"/>
                  </a:cubicBezTo>
                  <a:cubicBezTo>
                    <a:pt x="7522" y="28"/>
                    <a:pt x="7169" y="1"/>
                    <a:pt x="6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2"/>
            <p:cNvSpPr/>
            <p:nvPr/>
          </p:nvSpPr>
          <p:spPr>
            <a:xfrm>
              <a:off x="4656198" y="3171608"/>
              <a:ext cx="98549" cy="152453"/>
            </a:xfrm>
            <a:custGeom>
              <a:rect b="b" l="l" r="r" t="t"/>
              <a:pathLst>
                <a:path extrusionOk="0" h="7277" w="4704">
                  <a:moveTo>
                    <a:pt x="2426" y="1"/>
                  </a:moveTo>
                  <a:cubicBezTo>
                    <a:pt x="1223" y="1"/>
                    <a:pt x="165" y="1546"/>
                    <a:pt x="67" y="3539"/>
                  </a:cubicBezTo>
                  <a:cubicBezTo>
                    <a:pt x="0" y="5540"/>
                    <a:pt x="901" y="7208"/>
                    <a:pt x="2169" y="7275"/>
                  </a:cubicBezTo>
                  <a:cubicBezTo>
                    <a:pt x="2194" y="7276"/>
                    <a:pt x="2219" y="7277"/>
                    <a:pt x="2245" y="7277"/>
                  </a:cubicBezTo>
                  <a:cubicBezTo>
                    <a:pt x="3448" y="7277"/>
                    <a:pt x="4506" y="5732"/>
                    <a:pt x="4604" y="3772"/>
                  </a:cubicBezTo>
                  <a:cubicBezTo>
                    <a:pt x="4704" y="1771"/>
                    <a:pt x="3770" y="69"/>
                    <a:pt x="2502" y="3"/>
                  </a:cubicBezTo>
                  <a:cubicBezTo>
                    <a:pt x="2477" y="1"/>
                    <a:pt x="2452" y="1"/>
                    <a:pt x="24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2"/>
            <p:cNvSpPr/>
            <p:nvPr/>
          </p:nvSpPr>
          <p:spPr>
            <a:xfrm>
              <a:off x="4403227" y="3084980"/>
              <a:ext cx="395557" cy="338971"/>
            </a:xfrm>
            <a:custGeom>
              <a:rect b="b" l="l" r="r" t="t"/>
              <a:pathLst>
                <a:path extrusionOk="0" h="16180" w="18881">
                  <a:moveTo>
                    <a:pt x="10808" y="835"/>
                  </a:moveTo>
                  <a:cubicBezTo>
                    <a:pt x="14811" y="835"/>
                    <a:pt x="18046" y="4104"/>
                    <a:pt x="18046" y="8107"/>
                  </a:cubicBezTo>
                  <a:cubicBezTo>
                    <a:pt x="18046" y="12462"/>
                    <a:pt x="14475" y="15351"/>
                    <a:pt x="10750" y="15351"/>
                  </a:cubicBezTo>
                  <a:cubicBezTo>
                    <a:pt x="8968" y="15351"/>
                    <a:pt x="7150" y="14690"/>
                    <a:pt x="5671" y="13211"/>
                  </a:cubicBezTo>
                  <a:cubicBezTo>
                    <a:pt x="1101" y="8641"/>
                    <a:pt x="4337" y="835"/>
                    <a:pt x="10808" y="835"/>
                  </a:cubicBezTo>
                  <a:close/>
                  <a:moveTo>
                    <a:pt x="10735" y="0"/>
                  </a:moveTo>
                  <a:cubicBezTo>
                    <a:pt x="8756" y="0"/>
                    <a:pt x="6740" y="733"/>
                    <a:pt x="5104" y="2370"/>
                  </a:cubicBezTo>
                  <a:cubicBezTo>
                    <a:pt x="0" y="7473"/>
                    <a:pt x="3603" y="16180"/>
                    <a:pt x="10808" y="16180"/>
                  </a:cubicBezTo>
                  <a:cubicBezTo>
                    <a:pt x="15278" y="16180"/>
                    <a:pt x="18880" y="12544"/>
                    <a:pt x="18880" y="8107"/>
                  </a:cubicBezTo>
                  <a:cubicBezTo>
                    <a:pt x="18880" y="3228"/>
                    <a:pt x="14887" y="0"/>
                    <a:pt x="107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42"/>
            <p:cNvSpPr/>
            <p:nvPr/>
          </p:nvSpPr>
          <p:spPr>
            <a:xfrm>
              <a:off x="4964247" y="3277385"/>
              <a:ext cx="39281" cy="250185"/>
            </a:xfrm>
            <a:custGeom>
              <a:rect b="b" l="l" r="r" t="t"/>
              <a:pathLst>
                <a:path extrusionOk="0" h="11942" w="1875">
                  <a:moveTo>
                    <a:pt x="246" y="0"/>
                  </a:moveTo>
                  <a:cubicBezTo>
                    <a:pt x="124" y="0"/>
                    <a:pt x="1" y="100"/>
                    <a:pt x="40" y="257"/>
                  </a:cubicBezTo>
                  <a:cubicBezTo>
                    <a:pt x="1408" y="5995"/>
                    <a:pt x="74" y="11632"/>
                    <a:pt x="74" y="11699"/>
                  </a:cubicBezTo>
                  <a:cubicBezTo>
                    <a:pt x="40" y="11799"/>
                    <a:pt x="107" y="11932"/>
                    <a:pt x="240" y="11932"/>
                  </a:cubicBezTo>
                  <a:lnTo>
                    <a:pt x="274" y="11932"/>
                  </a:lnTo>
                  <a:cubicBezTo>
                    <a:pt x="292" y="11938"/>
                    <a:pt x="309" y="11941"/>
                    <a:pt x="327" y="11941"/>
                  </a:cubicBezTo>
                  <a:cubicBezTo>
                    <a:pt x="407" y="11941"/>
                    <a:pt x="480" y="11881"/>
                    <a:pt x="507" y="11799"/>
                  </a:cubicBezTo>
                  <a:cubicBezTo>
                    <a:pt x="507" y="11732"/>
                    <a:pt x="1875" y="5995"/>
                    <a:pt x="441" y="157"/>
                  </a:cubicBezTo>
                  <a:cubicBezTo>
                    <a:pt x="413" y="48"/>
                    <a:pt x="330" y="0"/>
                    <a:pt x="2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42"/>
            <p:cNvSpPr/>
            <p:nvPr/>
          </p:nvSpPr>
          <p:spPr>
            <a:xfrm>
              <a:off x="4898694" y="3140833"/>
              <a:ext cx="51726" cy="76970"/>
            </a:xfrm>
            <a:custGeom>
              <a:rect b="b" l="l" r="r" t="t"/>
              <a:pathLst>
                <a:path extrusionOk="0" h="3674" w="2469">
                  <a:moveTo>
                    <a:pt x="224" y="1"/>
                  </a:moveTo>
                  <a:cubicBezTo>
                    <a:pt x="182" y="1"/>
                    <a:pt x="139" y="12"/>
                    <a:pt x="100" y="37"/>
                  </a:cubicBezTo>
                  <a:cubicBezTo>
                    <a:pt x="0" y="137"/>
                    <a:pt x="0" y="237"/>
                    <a:pt x="67" y="338"/>
                  </a:cubicBezTo>
                  <a:cubicBezTo>
                    <a:pt x="868" y="1305"/>
                    <a:pt x="1535" y="2406"/>
                    <a:pt x="2069" y="3540"/>
                  </a:cubicBezTo>
                  <a:cubicBezTo>
                    <a:pt x="2102" y="3607"/>
                    <a:pt x="2169" y="3640"/>
                    <a:pt x="2235" y="3673"/>
                  </a:cubicBezTo>
                  <a:cubicBezTo>
                    <a:pt x="2269" y="3640"/>
                    <a:pt x="2302" y="3640"/>
                    <a:pt x="2335" y="3640"/>
                  </a:cubicBezTo>
                  <a:cubicBezTo>
                    <a:pt x="2435" y="3573"/>
                    <a:pt x="2469" y="3473"/>
                    <a:pt x="2435" y="3373"/>
                  </a:cubicBezTo>
                  <a:cubicBezTo>
                    <a:pt x="1902" y="2172"/>
                    <a:pt x="1201" y="1071"/>
                    <a:pt x="401" y="71"/>
                  </a:cubicBezTo>
                  <a:cubicBezTo>
                    <a:pt x="359" y="29"/>
                    <a:pt x="293" y="1"/>
                    <a:pt x="2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2"/>
            <p:cNvSpPr/>
            <p:nvPr/>
          </p:nvSpPr>
          <p:spPr>
            <a:xfrm>
              <a:off x="3495903" y="4112012"/>
              <a:ext cx="696294" cy="338531"/>
            </a:xfrm>
            <a:custGeom>
              <a:rect b="b" l="l" r="r" t="t"/>
              <a:pathLst>
                <a:path extrusionOk="0" h="16159" w="33236">
                  <a:moveTo>
                    <a:pt x="14843" y="0"/>
                  </a:moveTo>
                  <a:cubicBezTo>
                    <a:pt x="14155" y="0"/>
                    <a:pt x="13478" y="336"/>
                    <a:pt x="13088" y="981"/>
                  </a:cubicBezTo>
                  <a:cubicBezTo>
                    <a:pt x="7017" y="10521"/>
                    <a:pt x="4115" y="11989"/>
                    <a:pt x="2914" y="11989"/>
                  </a:cubicBezTo>
                  <a:lnTo>
                    <a:pt x="2880" y="11989"/>
                  </a:lnTo>
                  <a:cubicBezTo>
                    <a:pt x="2858" y="11988"/>
                    <a:pt x="2837" y="11988"/>
                    <a:pt x="2815" y="11988"/>
                  </a:cubicBezTo>
                  <a:cubicBezTo>
                    <a:pt x="110" y="11988"/>
                    <a:pt x="0" y="16092"/>
                    <a:pt x="2747" y="16158"/>
                  </a:cubicBezTo>
                  <a:lnTo>
                    <a:pt x="2914" y="16158"/>
                  </a:lnTo>
                  <a:cubicBezTo>
                    <a:pt x="6450" y="16158"/>
                    <a:pt x="10219" y="12856"/>
                    <a:pt x="15323" y="5217"/>
                  </a:cubicBezTo>
                  <a:cubicBezTo>
                    <a:pt x="19826" y="8886"/>
                    <a:pt x="24663" y="12122"/>
                    <a:pt x="29800" y="14857"/>
                  </a:cubicBezTo>
                  <a:cubicBezTo>
                    <a:pt x="30130" y="15033"/>
                    <a:pt x="30483" y="15116"/>
                    <a:pt x="30829" y="15116"/>
                  </a:cubicBezTo>
                  <a:cubicBezTo>
                    <a:pt x="31599" y="15116"/>
                    <a:pt x="32333" y="14704"/>
                    <a:pt x="32702" y="13990"/>
                  </a:cubicBezTo>
                  <a:cubicBezTo>
                    <a:pt x="33235" y="12923"/>
                    <a:pt x="32768" y="11622"/>
                    <a:pt x="31701" y="11155"/>
                  </a:cubicBezTo>
                  <a:cubicBezTo>
                    <a:pt x="26164" y="8153"/>
                    <a:pt x="20960" y="4617"/>
                    <a:pt x="16223" y="514"/>
                  </a:cubicBezTo>
                  <a:cubicBezTo>
                    <a:pt x="15822" y="168"/>
                    <a:pt x="15330" y="0"/>
                    <a:pt x="148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2"/>
            <p:cNvSpPr/>
            <p:nvPr/>
          </p:nvSpPr>
          <p:spPr>
            <a:xfrm>
              <a:off x="3740034" y="3628654"/>
              <a:ext cx="435634" cy="486438"/>
            </a:xfrm>
            <a:custGeom>
              <a:rect b="b" l="l" r="r" t="t"/>
              <a:pathLst>
                <a:path extrusionOk="0" h="23219" w="20794">
                  <a:moveTo>
                    <a:pt x="19144" y="1"/>
                  </a:moveTo>
                  <a:cubicBezTo>
                    <a:pt x="19123" y="1"/>
                    <a:pt x="19102" y="1"/>
                    <a:pt x="19081" y="2"/>
                  </a:cubicBezTo>
                  <a:cubicBezTo>
                    <a:pt x="18547" y="2"/>
                    <a:pt x="6371" y="469"/>
                    <a:pt x="667" y="4372"/>
                  </a:cubicBezTo>
                  <a:cubicBezTo>
                    <a:pt x="167" y="4706"/>
                    <a:pt x="0" y="5339"/>
                    <a:pt x="234" y="5907"/>
                  </a:cubicBezTo>
                  <a:cubicBezTo>
                    <a:pt x="2869" y="11944"/>
                    <a:pt x="3236" y="19716"/>
                    <a:pt x="2936" y="21785"/>
                  </a:cubicBezTo>
                  <a:cubicBezTo>
                    <a:pt x="2836" y="22485"/>
                    <a:pt x="3303" y="23119"/>
                    <a:pt x="3970" y="23219"/>
                  </a:cubicBezTo>
                  <a:lnTo>
                    <a:pt x="4170" y="23219"/>
                  </a:lnTo>
                  <a:cubicBezTo>
                    <a:pt x="4770" y="23219"/>
                    <a:pt x="5304" y="22752"/>
                    <a:pt x="5404" y="22151"/>
                  </a:cubicBezTo>
                  <a:cubicBezTo>
                    <a:pt x="5804" y="19450"/>
                    <a:pt x="5271" y="11944"/>
                    <a:pt x="2936" y="5907"/>
                  </a:cubicBezTo>
                  <a:cubicBezTo>
                    <a:pt x="8406" y="2904"/>
                    <a:pt x="19047" y="2504"/>
                    <a:pt x="19147" y="2504"/>
                  </a:cubicBezTo>
                  <a:cubicBezTo>
                    <a:pt x="20793" y="2438"/>
                    <a:pt x="20717" y="1"/>
                    <a:pt x="19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2"/>
            <p:cNvSpPr/>
            <p:nvPr/>
          </p:nvSpPr>
          <p:spPr>
            <a:xfrm>
              <a:off x="3664195" y="4051634"/>
              <a:ext cx="226805" cy="161713"/>
            </a:xfrm>
            <a:custGeom>
              <a:rect b="b" l="l" r="r" t="t"/>
              <a:pathLst>
                <a:path extrusionOk="0" h="7719" w="10826">
                  <a:moveTo>
                    <a:pt x="7113" y="1"/>
                  </a:moveTo>
                  <a:cubicBezTo>
                    <a:pt x="5769" y="1"/>
                    <a:pt x="4233" y="487"/>
                    <a:pt x="3120" y="1361"/>
                  </a:cubicBezTo>
                  <a:cubicBezTo>
                    <a:pt x="1919" y="2228"/>
                    <a:pt x="351" y="4964"/>
                    <a:pt x="184" y="5931"/>
                  </a:cubicBezTo>
                  <a:cubicBezTo>
                    <a:pt x="0" y="6853"/>
                    <a:pt x="693" y="7718"/>
                    <a:pt x="1612" y="7718"/>
                  </a:cubicBezTo>
                  <a:cubicBezTo>
                    <a:pt x="1691" y="7718"/>
                    <a:pt x="1771" y="7712"/>
                    <a:pt x="1852" y="7699"/>
                  </a:cubicBezTo>
                  <a:cubicBezTo>
                    <a:pt x="3112" y="7582"/>
                    <a:pt x="4783" y="5973"/>
                    <a:pt x="5172" y="5582"/>
                  </a:cubicBezTo>
                  <a:lnTo>
                    <a:pt x="5172" y="5582"/>
                  </a:lnTo>
                  <a:cubicBezTo>
                    <a:pt x="4504" y="6298"/>
                    <a:pt x="4802" y="6886"/>
                    <a:pt x="5660" y="6886"/>
                  </a:cubicBezTo>
                  <a:cubicBezTo>
                    <a:pt x="6270" y="6886"/>
                    <a:pt x="7161" y="6589"/>
                    <a:pt x="8190" y="5831"/>
                  </a:cubicBezTo>
                  <a:cubicBezTo>
                    <a:pt x="9558" y="4797"/>
                    <a:pt x="10825" y="3596"/>
                    <a:pt x="9891" y="1394"/>
                  </a:cubicBezTo>
                  <a:cubicBezTo>
                    <a:pt x="9486" y="437"/>
                    <a:pt x="8386" y="1"/>
                    <a:pt x="711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2"/>
            <p:cNvSpPr/>
            <p:nvPr/>
          </p:nvSpPr>
          <p:spPr>
            <a:xfrm>
              <a:off x="4011881" y="3438616"/>
              <a:ext cx="1215289" cy="1032186"/>
            </a:xfrm>
            <a:custGeom>
              <a:rect b="b" l="l" r="r" t="t"/>
              <a:pathLst>
                <a:path extrusionOk="0" h="49269" w="58009">
                  <a:moveTo>
                    <a:pt x="0" y="0"/>
                  </a:moveTo>
                  <a:lnTo>
                    <a:pt x="2035" y="47634"/>
                  </a:lnTo>
                  <a:lnTo>
                    <a:pt x="51137" y="49269"/>
                  </a:lnTo>
                  <a:lnTo>
                    <a:pt x="58008" y="13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7" name="Google Shape;657;p42"/>
            <p:cNvSpPr/>
            <p:nvPr/>
          </p:nvSpPr>
          <p:spPr>
            <a:xfrm>
              <a:off x="5083180" y="3465872"/>
              <a:ext cx="364111" cy="1004930"/>
            </a:xfrm>
            <a:custGeom>
              <a:rect b="b" l="l" r="r" t="t"/>
              <a:pathLst>
                <a:path extrusionOk="0" h="47968" w="1738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8" name="Google Shape;658;p42"/>
            <p:cNvSpPr/>
            <p:nvPr/>
          </p:nvSpPr>
          <p:spPr>
            <a:xfrm>
              <a:off x="5083180" y="3465872"/>
              <a:ext cx="364111" cy="1004930"/>
            </a:xfrm>
            <a:custGeom>
              <a:rect b="b" l="l" r="r" t="t"/>
              <a:pathLst>
                <a:path extrusionOk="0" h="47968" w="17380">
                  <a:moveTo>
                    <a:pt x="6872" y="0"/>
                  </a:moveTo>
                  <a:lnTo>
                    <a:pt x="1" y="47968"/>
                  </a:lnTo>
                  <a:lnTo>
                    <a:pt x="13210" y="45966"/>
                  </a:lnTo>
                  <a:lnTo>
                    <a:pt x="17380" y="1668"/>
                  </a:lnTo>
                  <a:lnTo>
                    <a:pt x="687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2"/>
            <p:cNvSpPr/>
            <p:nvPr/>
          </p:nvSpPr>
          <p:spPr>
            <a:xfrm>
              <a:off x="4114641" y="3539909"/>
              <a:ext cx="993721" cy="828908"/>
            </a:xfrm>
            <a:custGeom>
              <a:rect b="b" l="l" r="r" t="t"/>
              <a:pathLst>
                <a:path extrusionOk="0" h="39566" w="47433">
                  <a:moveTo>
                    <a:pt x="5217" y="1"/>
                  </a:moveTo>
                  <a:cubicBezTo>
                    <a:pt x="2304" y="1"/>
                    <a:pt x="0" y="2410"/>
                    <a:pt x="99" y="5339"/>
                  </a:cubicBezTo>
                  <a:lnTo>
                    <a:pt x="1333" y="33626"/>
                  </a:lnTo>
                  <a:cubicBezTo>
                    <a:pt x="1433" y="36295"/>
                    <a:pt x="3601" y="38429"/>
                    <a:pt x="6270" y="38529"/>
                  </a:cubicBezTo>
                  <a:lnTo>
                    <a:pt x="37726" y="39564"/>
                  </a:lnTo>
                  <a:cubicBezTo>
                    <a:pt x="37770" y="39565"/>
                    <a:pt x="37814" y="39565"/>
                    <a:pt x="37858" y="39565"/>
                  </a:cubicBezTo>
                  <a:cubicBezTo>
                    <a:pt x="40403" y="39565"/>
                    <a:pt x="42569" y="37685"/>
                    <a:pt x="42929" y="35160"/>
                  </a:cubicBezTo>
                  <a:lnTo>
                    <a:pt x="46999" y="6673"/>
                  </a:lnTo>
                  <a:cubicBezTo>
                    <a:pt x="47433" y="3638"/>
                    <a:pt x="45131" y="903"/>
                    <a:pt x="42062" y="836"/>
                  </a:cubicBezTo>
                  <a:lnTo>
                    <a:pt x="5336" y="2"/>
                  </a:lnTo>
                  <a:cubicBezTo>
                    <a:pt x="5296" y="1"/>
                    <a:pt x="5256" y="1"/>
                    <a:pt x="5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2"/>
            <p:cNvSpPr/>
            <p:nvPr/>
          </p:nvSpPr>
          <p:spPr>
            <a:xfrm>
              <a:off x="4220815" y="3721630"/>
              <a:ext cx="123731" cy="147488"/>
            </a:xfrm>
            <a:custGeom>
              <a:rect b="b" l="l" r="r" t="t"/>
              <a:pathLst>
                <a:path extrusionOk="0" h="7040" w="5906">
                  <a:moveTo>
                    <a:pt x="234" y="1"/>
                  </a:moveTo>
                  <a:lnTo>
                    <a:pt x="1" y="6872"/>
                  </a:lnTo>
                  <a:lnTo>
                    <a:pt x="5772" y="7039"/>
                  </a:lnTo>
                  <a:lnTo>
                    <a:pt x="5838" y="5505"/>
                  </a:lnTo>
                  <a:lnTo>
                    <a:pt x="2169" y="5371"/>
                  </a:lnTo>
                  <a:lnTo>
                    <a:pt x="2203" y="4037"/>
                  </a:lnTo>
                  <a:lnTo>
                    <a:pt x="5505" y="4137"/>
                  </a:lnTo>
                  <a:lnTo>
                    <a:pt x="5572" y="2736"/>
                  </a:lnTo>
                  <a:lnTo>
                    <a:pt x="2269" y="2636"/>
                  </a:lnTo>
                  <a:lnTo>
                    <a:pt x="2303" y="1535"/>
                  </a:lnTo>
                  <a:lnTo>
                    <a:pt x="5872" y="1635"/>
                  </a:lnTo>
                  <a:lnTo>
                    <a:pt x="5905" y="20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2"/>
            <p:cNvSpPr/>
            <p:nvPr/>
          </p:nvSpPr>
          <p:spPr>
            <a:xfrm>
              <a:off x="4366879" y="3726532"/>
              <a:ext cx="141182" cy="147467"/>
            </a:xfrm>
            <a:custGeom>
              <a:rect b="b" l="l" r="r" t="t"/>
              <a:pathLst>
                <a:path extrusionOk="0" h="7039" w="6739">
                  <a:moveTo>
                    <a:pt x="2269" y="1435"/>
                  </a:moveTo>
                  <a:lnTo>
                    <a:pt x="3203" y="1468"/>
                  </a:lnTo>
                  <a:cubicBezTo>
                    <a:pt x="3503" y="1468"/>
                    <a:pt x="3770" y="1535"/>
                    <a:pt x="4003" y="1668"/>
                  </a:cubicBezTo>
                  <a:cubicBezTo>
                    <a:pt x="4137" y="1802"/>
                    <a:pt x="4204" y="2002"/>
                    <a:pt x="4204" y="2202"/>
                  </a:cubicBezTo>
                  <a:cubicBezTo>
                    <a:pt x="4204" y="2335"/>
                    <a:pt x="4137" y="2469"/>
                    <a:pt x="4037" y="2602"/>
                  </a:cubicBezTo>
                  <a:cubicBezTo>
                    <a:pt x="3970" y="2702"/>
                    <a:pt x="3837" y="2769"/>
                    <a:pt x="3703" y="2802"/>
                  </a:cubicBezTo>
                  <a:cubicBezTo>
                    <a:pt x="3503" y="2836"/>
                    <a:pt x="3336" y="2869"/>
                    <a:pt x="3136" y="2869"/>
                  </a:cubicBezTo>
                  <a:lnTo>
                    <a:pt x="2236" y="2836"/>
                  </a:lnTo>
                  <a:lnTo>
                    <a:pt x="2269" y="1435"/>
                  </a:lnTo>
                  <a:close/>
                  <a:moveTo>
                    <a:pt x="201" y="0"/>
                  </a:moveTo>
                  <a:lnTo>
                    <a:pt x="1" y="6839"/>
                  </a:lnTo>
                  <a:lnTo>
                    <a:pt x="2135" y="6905"/>
                  </a:lnTo>
                  <a:lnTo>
                    <a:pt x="2236" y="4137"/>
                  </a:lnTo>
                  <a:lnTo>
                    <a:pt x="2402" y="4137"/>
                  </a:lnTo>
                  <a:cubicBezTo>
                    <a:pt x="2602" y="4137"/>
                    <a:pt x="2769" y="4203"/>
                    <a:pt x="2936" y="4303"/>
                  </a:cubicBezTo>
                  <a:cubicBezTo>
                    <a:pt x="3069" y="4437"/>
                    <a:pt x="3203" y="4637"/>
                    <a:pt x="3303" y="4837"/>
                  </a:cubicBezTo>
                  <a:lnTo>
                    <a:pt x="4370" y="6972"/>
                  </a:lnTo>
                  <a:lnTo>
                    <a:pt x="6739" y="7039"/>
                  </a:lnTo>
                  <a:lnTo>
                    <a:pt x="5771" y="5037"/>
                  </a:lnTo>
                  <a:cubicBezTo>
                    <a:pt x="5705" y="4870"/>
                    <a:pt x="5605" y="4737"/>
                    <a:pt x="5505" y="4604"/>
                  </a:cubicBezTo>
                  <a:cubicBezTo>
                    <a:pt x="5404" y="4470"/>
                    <a:pt x="5304" y="4337"/>
                    <a:pt x="5171" y="4237"/>
                  </a:cubicBezTo>
                  <a:cubicBezTo>
                    <a:pt x="5004" y="4137"/>
                    <a:pt x="4837" y="4037"/>
                    <a:pt x="4637" y="3970"/>
                  </a:cubicBezTo>
                  <a:cubicBezTo>
                    <a:pt x="4904" y="3936"/>
                    <a:pt x="5138" y="3836"/>
                    <a:pt x="5371" y="3736"/>
                  </a:cubicBezTo>
                  <a:cubicBezTo>
                    <a:pt x="6372" y="3169"/>
                    <a:pt x="6672" y="1902"/>
                    <a:pt x="6072" y="968"/>
                  </a:cubicBezTo>
                  <a:cubicBezTo>
                    <a:pt x="5871" y="667"/>
                    <a:pt x="5571" y="434"/>
                    <a:pt x="5238" y="334"/>
                  </a:cubicBezTo>
                  <a:cubicBezTo>
                    <a:pt x="4737" y="167"/>
                    <a:pt x="4237" y="100"/>
                    <a:pt x="3737" y="100"/>
                  </a:cubicBezTo>
                  <a:lnTo>
                    <a:pt x="20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2"/>
            <p:cNvSpPr/>
            <p:nvPr/>
          </p:nvSpPr>
          <p:spPr>
            <a:xfrm>
              <a:off x="4522726" y="3730722"/>
              <a:ext cx="141873" cy="148179"/>
            </a:xfrm>
            <a:custGeom>
              <a:rect b="b" l="l" r="r" t="t"/>
              <a:pathLst>
                <a:path extrusionOk="0" h="7073" w="6772">
                  <a:moveTo>
                    <a:pt x="2302" y="1468"/>
                  </a:moveTo>
                  <a:lnTo>
                    <a:pt x="3236" y="1502"/>
                  </a:lnTo>
                  <a:cubicBezTo>
                    <a:pt x="3280" y="1496"/>
                    <a:pt x="3326" y="1493"/>
                    <a:pt x="3372" y="1493"/>
                  </a:cubicBezTo>
                  <a:cubicBezTo>
                    <a:pt x="3601" y="1493"/>
                    <a:pt x="3842" y="1563"/>
                    <a:pt x="4036" y="1702"/>
                  </a:cubicBezTo>
                  <a:cubicBezTo>
                    <a:pt x="4170" y="1835"/>
                    <a:pt x="4237" y="2035"/>
                    <a:pt x="4203" y="2202"/>
                  </a:cubicBezTo>
                  <a:cubicBezTo>
                    <a:pt x="4203" y="2369"/>
                    <a:pt x="4170" y="2502"/>
                    <a:pt x="4070" y="2602"/>
                  </a:cubicBezTo>
                  <a:cubicBezTo>
                    <a:pt x="3970" y="2702"/>
                    <a:pt x="3870" y="2802"/>
                    <a:pt x="3703" y="2802"/>
                  </a:cubicBezTo>
                  <a:cubicBezTo>
                    <a:pt x="3536" y="2869"/>
                    <a:pt x="3336" y="2869"/>
                    <a:pt x="3169" y="2903"/>
                  </a:cubicBezTo>
                  <a:lnTo>
                    <a:pt x="2269" y="2869"/>
                  </a:lnTo>
                  <a:lnTo>
                    <a:pt x="2302" y="1468"/>
                  </a:lnTo>
                  <a:close/>
                  <a:moveTo>
                    <a:pt x="234" y="0"/>
                  </a:moveTo>
                  <a:lnTo>
                    <a:pt x="0" y="6872"/>
                  </a:lnTo>
                  <a:lnTo>
                    <a:pt x="2135" y="6939"/>
                  </a:lnTo>
                  <a:lnTo>
                    <a:pt x="2235" y="4137"/>
                  </a:lnTo>
                  <a:lnTo>
                    <a:pt x="2435" y="4137"/>
                  </a:lnTo>
                  <a:cubicBezTo>
                    <a:pt x="2602" y="4137"/>
                    <a:pt x="2802" y="4203"/>
                    <a:pt x="2936" y="4304"/>
                  </a:cubicBezTo>
                  <a:cubicBezTo>
                    <a:pt x="3102" y="4470"/>
                    <a:pt x="3203" y="4670"/>
                    <a:pt x="3303" y="4871"/>
                  </a:cubicBezTo>
                  <a:lnTo>
                    <a:pt x="4370" y="6972"/>
                  </a:lnTo>
                  <a:lnTo>
                    <a:pt x="6772" y="7072"/>
                  </a:lnTo>
                  <a:lnTo>
                    <a:pt x="5804" y="5037"/>
                  </a:lnTo>
                  <a:cubicBezTo>
                    <a:pt x="5704" y="4904"/>
                    <a:pt x="5638" y="4771"/>
                    <a:pt x="5504" y="4637"/>
                  </a:cubicBezTo>
                  <a:cubicBezTo>
                    <a:pt x="5437" y="4504"/>
                    <a:pt x="5304" y="4370"/>
                    <a:pt x="5204" y="4270"/>
                  </a:cubicBezTo>
                  <a:cubicBezTo>
                    <a:pt x="5037" y="4137"/>
                    <a:pt x="4837" y="4037"/>
                    <a:pt x="4637" y="4003"/>
                  </a:cubicBezTo>
                  <a:cubicBezTo>
                    <a:pt x="4904" y="3937"/>
                    <a:pt x="5171" y="3870"/>
                    <a:pt x="5404" y="3736"/>
                  </a:cubicBezTo>
                  <a:cubicBezTo>
                    <a:pt x="6005" y="3403"/>
                    <a:pt x="6371" y="2802"/>
                    <a:pt x="6371" y="2102"/>
                  </a:cubicBezTo>
                  <a:cubicBezTo>
                    <a:pt x="6405" y="1735"/>
                    <a:pt x="6305" y="1335"/>
                    <a:pt x="6071" y="1001"/>
                  </a:cubicBezTo>
                  <a:cubicBezTo>
                    <a:pt x="5871" y="701"/>
                    <a:pt x="5604" y="467"/>
                    <a:pt x="5237" y="334"/>
                  </a:cubicBezTo>
                  <a:cubicBezTo>
                    <a:pt x="4770" y="201"/>
                    <a:pt x="4270" y="134"/>
                    <a:pt x="3736" y="134"/>
                  </a:cubicBezTo>
                  <a:lnTo>
                    <a:pt x="23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2"/>
            <p:cNvSpPr/>
            <p:nvPr/>
          </p:nvSpPr>
          <p:spPr>
            <a:xfrm>
              <a:off x="4668957" y="3735142"/>
              <a:ext cx="152893" cy="149478"/>
            </a:xfrm>
            <a:custGeom>
              <a:rect b="b" l="l" r="r" t="t"/>
              <a:pathLst>
                <a:path extrusionOk="0" h="7135" w="7298">
                  <a:moveTo>
                    <a:pt x="3660" y="1653"/>
                  </a:moveTo>
                  <a:cubicBezTo>
                    <a:pt x="3694" y="1653"/>
                    <a:pt x="3727" y="1655"/>
                    <a:pt x="3761" y="1657"/>
                  </a:cubicBezTo>
                  <a:cubicBezTo>
                    <a:pt x="4128" y="1657"/>
                    <a:pt x="4495" y="1824"/>
                    <a:pt x="4762" y="2124"/>
                  </a:cubicBezTo>
                  <a:cubicBezTo>
                    <a:pt x="5029" y="2558"/>
                    <a:pt x="5162" y="3058"/>
                    <a:pt x="5096" y="3559"/>
                  </a:cubicBezTo>
                  <a:cubicBezTo>
                    <a:pt x="5162" y="4126"/>
                    <a:pt x="4995" y="4660"/>
                    <a:pt x="4695" y="5127"/>
                  </a:cubicBezTo>
                  <a:cubicBezTo>
                    <a:pt x="4408" y="5398"/>
                    <a:pt x="4037" y="5532"/>
                    <a:pt x="3669" y="5532"/>
                  </a:cubicBezTo>
                  <a:cubicBezTo>
                    <a:pt x="3268" y="5532"/>
                    <a:pt x="2872" y="5373"/>
                    <a:pt x="2594" y="5060"/>
                  </a:cubicBezTo>
                  <a:cubicBezTo>
                    <a:pt x="2294" y="4593"/>
                    <a:pt x="2193" y="4093"/>
                    <a:pt x="2227" y="3559"/>
                  </a:cubicBezTo>
                  <a:cubicBezTo>
                    <a:pt x="2227" y="3025"/>
                    <a:pt x="2394" y="2491"/>
                    <a:pt x="2694" y="2091"/>
                  </a:cubicBezTo>
                  <a:cubicBezTo>
                    <a:pt x="2938" y="1816"/>
                    <a:pt x="3294" y="1653"/>
                    <a:pt x="3660" y="1653"/>
                  </a:cubicBezTo>
                  <a:close/>
                  <a:moveTo>
                    <a:pt x="3407" y="1"/>
                  </a:moveTo>
                  <a:cubicBezTo>
                    <a:pt x="1541" y="1"/>
                    <a:pt x="0" y="1556"/>
                    <a:pt x="125" y="3492"/>
                  </a:cubicBezTo>
                  <a:cubicBezTo>
                    <a:pt x="59" y="4159"/>
                    <a:pt x="192" y="4893"/>
                    <a:pt x="526" y="5494"/>
                  </a:cubicBezTo>
                  <a:cubicBezTo>
                    <a:pt x="792" y="6027"/>
                    <a:pt x="1193" y="6428"/>
                    <a:pt x="1726" y="6728"/>
                  </a:cubicBezTo>
                  <a:cubicBezTo>
                    <a:pt x="2327" y="6995"/>
                    <a:pt x="2961" y="7128"/>
                    <a:pt x="3628" y="7128"/>
                  </a:cubicBezTo>
                  <a:cubicBezTo>
                    <a:pt x="3709" y="7132"/>
                    <a:pt x="3790" y="7134"/>
                    <a:pt x="3871" y="7134"/>
                  </a:cubicBezTo>
                  <a:cubicBezTo>
                    <a:pt x="4456" y="7134"/>
                    <a:pt x="5035" y="7025"/>
                    <a:pt x="5563" y="6761"/>
                  </a:cubicBezTo>
                  <a:cubicBezTo>
                    <a:pt x="6063" y="6494"/>
                    <a:pt x="6463" y="6094"/>
                    <a:pt x="6763" y="5594"/>
                  </a:cubicBezTo>
                  <a:cubicBezTo>
                    <a:pt x="7064" y="4993"/>
                    <a:pt x="7230" y="4326"/>
                    <a:pt x="7230" y="3659"/>
                  </a:cubicBezTo>
                  <a:cubicBezTo>
                    <a:pt x="7297" y="2692"/>
                    <a:pt x="6997" y="1758"/>
                    <a:pt x="6396" y="1057"/>
                  </a:cubicBezTo>
                  <a:cubicBezTo>
                    <a:pt x="5725" y="386"/>
                    <a:pt x="4840" y="21"/>
                    <a:pt x="3916" y="21"/>
                  </a:cubicBezTo>
                  <a:cubicBezTo>
                    <a:pt x="3875" y="21"/>
                    <a:pt x="3835" y="22"/>
                    <a:pt x="3795" y="23"/>
                  </a:cubicBezTo>
                  <a:cubicBezTo>
                    <a:pt x="3664" y="8"/>
                    <a:pt x="3535" y="1"/>
                    <a:pt x="34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2"/>
            <p:cNvSpPr/>
            <p:nvPr/>
          </p:nvSpPr>
          <p:spPr>
            <a:xfrm>
              <a:off x="4842779" y="3741197"/>
              <a:ext cx="141894" cy="148179"/>
            </a:xfrm>
            <a:custGeom>
              <a:rect b="b" l="l" r="r" t="t"/>
              <a:pathLst>
                <a:path extrusionOk="0" h="7073" w="6773">
                  <a:moveTo>
                    <a:pt x="2302" y="1435"/>
                  </a:moveTo>
                  <a:lnTo>
                    <a:pt x="3236" y="1469"/>
                  </a:lnTo>
                  <a:cubicBezTo>
                    <a:pt x="3503" y="1469"/>
                    <a:pt x="3770" y="1535"/>
                    <a:pt x="4004" y="1669"/>
                  </a:cubicBezTo>
                  <a:cubicBezTo>
                    <a:pt x="4170" y="1802"/>
                    <a:pt x="4237" y="2002"/>
                    <a:pt x="4204" y="2202"/>
                  </a:cubicBezTo>
                  <a:cubicBezTo>
                    <a:pt x="4204" y="2336"/>
                    <a:pt x="4170" y="2503"/>
                    <a:pt x="4070" y="2603"/>
                  </a:cubicBezTo>
                  <a:cubicBezTo>
                    <a:pt x="3970" y="2736"/>
                    <a:pt x="3837" y="2803"/>
                    <a:pt x="3703" y="2803"/>
                  </a:cubicBezTo>
                  <a:cubicBezTo>
                    <a:pt x="3537" y="2870"/>
                    <a:pt x="3337" y="2870"/>
                    <a:pt x="3136" y="2903"/>
                  </a:cubicBezTo>
                  <a:lnTo>
                    <a:pt x="2269" y="2870"/>
                  </a:lnTo>
                  <a:lnTo>
                    <a:pt x="2302" y="1435"/>
                  </a:lnTo>
                  <a:close/>
                  <a:moveTo>
                    <a:pt x="201" y="1"/>
                  </a:moveTo>
                  <a:lnTo>
                    <a:pt x="1" y="6872"/>
                  </a:lnTo>
                  <a:lnTo>
                    <a:pt x="2136" y="6939"/>
                  </a:lnTo>
                  <a:lnTo>
                    <a:pt x="2236" y="4137"/>
                  </a:lnTo>
                  <a:lnTo>
                    <a:pt x="2403" y="4137"/>
                  </a:lnTo>
                  <a:cubicBezTo>
                    <a:pt x="2603" y="4137"/>
                    <a:pt x="2769" y="4204"/>
                    <a:pt x="2936" y="4337"/>
                  </a:cubicBezTo>
                  <a:cubicBezTo>
                    <a:pt x="3103" y="4471"/>
                    <a:pt x="3203" y="4671"/>
                    <a:pt x="3303" y="4871"/>
                  </a:cubicBezTo>
                  <a:lnTo>
                    <a:pt x="4371" y="7006"/>
                  </a:lnTo>
                  <a:lnTo>
                    <a:pt x="6772" y="7073"/>
                  </a:lnTo>
                  <a:lnTo>
                    <a:pt x="5805" y="5038"/>
                  </a:lnTo>
                  <a:cubicBezTo>
                    <a:pt x="5705" y="4904"/>
                    <a:pt x="5605" y="4771"/>
                    <a:pt x="5505" y="4637"/>
                  </a:cubicBezTo>
                  <a:cubicBezTo>
                    <a:pt x="5405" y="4504"/>
                    <a:pt x="5305" y="4371"/>
                    <a:pt x="5171" y="4271"/>
                  </a:cubicBezTo>
                  <a:cubicBezTo>
                    <a:pt x="5004" y="4137"/>
                    <a:pt x="4838" y="4070"/>
                    <a:pt x="4637" y="4004"/>
                  </a:cubicBezTo>
                  <a:cubicBezTo>
                    <a:pt x="4904" y="3937"/>
                    <a:pt x="5171" y="3870"/>
                    <a:pt x="5405" y="3737"/>
                  </a:cubicBezTo>
                  <a:cubicBezTo>
                    <a:pt x="6005" y="3437"/>
                    <a:pt x="6372" y="2803"/>
                    <a:pt x="6372" y="2102"/>
                  </a:cubicBezTo>
                  <a:cubicBezTo>
                    <a:pt x="6372" y="1735"/>
                    <a:pt x="6272" y="1335"/>
                    <a:pt x="6072" y="1002"/>
                  </a:cubicBezTo>
                  <a:cubicBezTo>
                    <a:pt x="5872" y="701"/>
                    <a:pt x="5571" y="468"/>
                    <a:pt x="5238" y="334"/>
                  </a:cubicBezTo>
                  <a:cubicBezTo>
                    <a:pt x="4771" y="201"/>
                    <a:pt x="4237" y="134"/>
                    <a:pt x="3737" y="134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5" name="Google Shape;665;p42"/>
            <p:cNvSpPr/>
            <p:nvPr/>
          </p:nvSpPr>
          <p:spPr>
            <a:xfrm>
              <a:off x="4213147" y="3989727"/>
              <a:ext cx="715610" cy="140051"/>
            </a:xfrm>
            <a:custGeom>
              <a:rect b="b" l="l" r="r" t="t"/>
              <a:pathLst>
                <a:path extrusionOk="0" h="6685" w="34158">
                  <a:moveTo>
                    <a:pt x="4883" y="0"/>
                  </a:moveTo>
                  <a:cubicBezTo>
                    <a:pt x="4751" y="0"/>
                    <a:pt x="4616" y="50"/>
                    <a:pt x="4503" y="146"/>
                  </a:cubicBezTo>
                  <a:lnTo>
                    <a:pt x="234" y="4016"/>
                  </a:lnTo>
                  <a:cubicBezTo>
                    <a:pt x="33" y="4216"/>
                    <a:pt x="0" y="4583"/>
                    <a:pt x="200" y="4816"/>
                  </a:cubicBezTo>
                  <a:cubicBezTo>
                    <a:pt x="309" y="4925"/>
                    <a:pt x="466" y="4984"/>
                    <a:pt x="624" y="4984"/>
                  </a:cubicBezTo>
                  <a:cubicBezTo>
                    <a:pt x="759" y="4984"/>
                    <a:pt x="894" y="4942"/>
                    <a:pt x="1001" y="4850"/>
                  </a:cubicBezTo>
                  <a:lnTo>
                    <a:pt x="4837" y="1314"/>
                  </a:lnTo>
                  <a:lnTo>
                    <a:pt x="8406" y="5217"/>
                  </a:lnTo>
                  <a:cubicBezTo>
                    <a:pt x="8506" y="5317"/>
                    <a:pt x="8640" y="5383"/>
                    <a:pt x="8773" y="5417"/>
                  </a:cubicBezTo>
                  <a:cubicBezTo>
                    <a:pt x="8940" y="5417"/>
                    <a:pt x="9073" y="5350"/>
                    <a:pt x="9207" y="5250"/>
                  </a:cubicBezTo>
                  <a:lnTo>
                    <a:pt x="13043" y="1748"/>
                  </a:lnTo>
                  <a:lnTo>
                    <a:pt x="16612" y="5650"/>
                  </a:lnTo>
                  <a:cubicBezTo>
                    <a:pt x="16716" y="5772"/>
                    <a:pt x="16865" y="5830"/>
                    <a:pt x="17012" y="5830"/>
                  </a:cubicBezTo>
                  <a:cubicBezTo>
                    <a:pt x="17148" y="5830"/>
                    <a:pt x="17283" y="5780"/>
                    <a:pt x="17379" y="5684"/>
                  </a:cubicBezTo>
                  <a:lnTo>
                    <a:pt x="21249" y="2148"/>
                  </a:lnTo>
                  <a:lnTo>
                    <a:pt x="24818" y="6084"/>
                  </a:lnTo>
                  <a:cubicBezTo>
                    <a:pt x="24926" y="6192"/>
                    <a:pt x="25074" y="6252"/>
                    <a:pt x="25223" y="6252"/>
                  </a:cubicBezTo>
                  <a:cubicBezTo>
                    <a:pt x="25350" y="6252"/>
                    <a:pt x="25478" y="6209"/>
                    <a:pt x="25585" y="6117"/>
                  </a:cubicBezTo>
                  <a:lnTo>
                    <a:pt x="29454" y="2581"/>
                  </a:lnTo>
                  <a:lnTo>
                    <a:pt x="33024" y="6484"/>
                  </a:lnTo>
                  <a:cubicBezTo>
                    <a:pt x="33124" y="6618"/>
                    <a:pt x="33257" y="6684"/>
                    <a:pt x="33424" y="6684"/>
                  </a:cubicBezTo>
                  <a:cubicBezTo>
                    <a:pt x="33891" y="6684"/>
                    <a:pt x="34158" y="6117"/>
                    <a:pt x="33858" y="5784"/>
                  </a:cubicBezTo>
                  <a:lnTo>
                    <a:pt x="29855" y="1447"/>
                  </a:lnTo>
                  <a:cubicBezTo>
                    <a:pt x="29751" y="1326"/>
                    <a:pt x="29611" y="1268"/>
                    <a:pt x="29468" y="1268"/>
                  </a:cubicBezTo>
                  <a:cubicBezTo>
                    <a:pt x="29335" y="1268"/>
                    <a:pt x="29200" y="1318"/>
                    <a:pt x="29087" y="1414"/>
                  </a:cubicBezTo>
                  <a:lnTo>
                    <a:pt x="25218" y="4916"/>
                  </a:lnTo>
                  <a:lnTo>
                    <a:pt x="21649" y="1014"/>
                  </a:lnTo>
                  <a:cubicBezTo>
                    <a:pt x="21545" y="892"/>
                    <a:pt x="21405" y="834"/>
                    <a:pt x="21262" y="834"/>
                  </a:cubicBezTo>
                  <a:cubicBezTo>
                    <a:pt x="21129" y="834"/>
                    <a:pt x="20994" y="884"/>
                    <a:pt x="20882" y="980"/>
                  </a:cubicBezTo>
                  <a:lnTo>
                    <a:pt x="17046" y="4516"/>
                  </a:lnTo>
                  <a:lnTo>
                    <a:pt x="13476" y="613"/>
                  </a:lnTo>
                  <a:cubicBezTo>
                    <a:pt x="13376" y="480"/>
                    <a:pt x="13243" y="413"/>
                    <a:pt x="13076" y="413"/>
                  </a:cubicBezTo>
                  <a:cubicBezTo>
                    <a:pt x="12943" y="413"/>
                    <a:pt x="12809" y="447"/>
                    <a:pt x="12676" y="547"/>
                  </a:cubicBezTo>
                  <a:lnTo>
                    <a:pt x="8840" y="4083"/>
                  </a:lnTo>
                  <a:lnTo>
                    <a:pt x="5270" y="180"/>
                  </a:lnTo>
                  <a:cubicBezTo>
                    <a:pt x="5167" y="58"/>
                    <a:pt x="5027" y="0"/>
                    <a:pt x="488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6" name="Google Shape;666;p42"/>
            <p:cNvSpPr/>
            <p:nvPr/>
          </p:nvSpPr>
          <p:spPr>
            <a:xfrm>
              <a:off x="3427648" y="4199646"/>
              <a:ext cx="103451" cy="292127"/>
            </a:xfrm>
            <a:custGeom>
              <a:rect b="b" l="l" r="r" t="t"/>
              <a:pathLst>
                <a:path extrusionOk="0" h="13944" w="4938">
                  <a:moveTo>
                    <a:pt x="1268" y="0"/>
                  </a:moveTo>
                  <a:lnTo>
                    <a:pt x="1" y="1368"/>
                  </a:lnTo>
                  <a:lnTo>
                    <a:pt x="2336" y="12709"/>
                  </a:lnTo>
                  <a:lnTo>
                    <a:pt x="4937" y="13943"/>
                  </a:lnTo>
                  <a:lnTo>
                    <a:pt x="126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2"/>
            <p:cNvSpPr/>
            <p:nvPr/>
          </p:nvSpPr>
          <p:spPr>
            <a:xfrm>
              <a:off x="3454213" y="4199646"/>
              <a:ext cx="149562" cy="292127"/>
            </a:xfrm>
            <a:custGeom>
              <a:rect b="b" l="l" r="r" t="t"/>
              <a:pathLst>
                <a:path extrusionOk="0" h="13944" w="7139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2"/>
            <p:cNvSpPr/>
            <p:nvPr/>
          </p:nvSpPr>
          <p:spPr>
            <a:xfrm>
              <a:off x="3454213" y="4199646"/>
              <a:ext cx="149562" cy="292127"/>
            </a:xfrm>
            <a:custGeom>
              <a:rect b="b" l="l" r="r" t="t"/>
              <a:pathLst>
                <a:path extrusionOk="0" h="13944" w="7139">
                  <a:moveTo>
                    <a:pt x="0" y="0"/>
                  </a:moveTo>
                  <a:lnTo>
                    <a:pt x="3669" y="13943"/>
                  </a:lnTo>
                  <a:lnTo>
                    <a:pt x="7139" y="11942"/>
                  </a:lnTo>
                  <a:lnTo>
                    <a:pt x="4170" y="26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2"/>
            <p:cNvSpPr/>
            <p:nvPr/>
          </p:nvSpPr>
          <p:spPr>
            <a:xfrm>
              <a:off x="4657350" y="4307769"/>
              <a:ext cx="560035" cy="227328"/>
            </a:xfrm>
            <a:custGeom>
              <a:rect b="b" l="l" r="r" t="t"/>
              <a:pathLst>
                <a:path extrusionOk="0" h="10851" w="26732">
                  <a:moveTo>
                    <a:pt x="23168" y="4909"/>
                  </a:moveTo>
                  <a:cubicBezTo>
                    <a:pt x="23175" y="4921"/>
                    <a:pt x="23183" y="4934"/>
                    <a:pt x="23195" y="4946"/>
                  </a:cubicBezTo>
                  <a:cubicBezTo>
                    <a:pt x="23193" y="4941"/>
                    <a:pt x="23184" y="4928"/>
                    <a:pt x="23168" y="4909"/>
                  </a:cubicBezTo>
                  <a:close/>
                  <a:moveTo>
                    <a:pt x="21016" y="0"/>
                  </a:moveTo>
                  <a:cubicBezTo>
                    <a:pt x="20026" y="0"/>
                    <a:pt x="18889" y="156"/>
                    <a:pt x="17591" y="543"/>
                  </a:cubicBezTo>
                  <a:cubicBezTo>
                    <a:pt x="17291" y="643"/>
                    <a:pt x="16991" y="810"/>
                    <a:pt x="16757" y="1044"/>
                  </a:cubicBezTo>
                  <a:cubicBezTo>
                    <a:pt x="12982" y="4722"/>
                    <a:pt x="6411" y="6685"/>
                    <a:pt x="3120" y="6685"/>
                  </a:cubicBezTo>
                  <a:cubicBezTo>
                    <a:pt x="3038" y="6685"/>
                    <a:pt x="2958" y="6683"/>
                    <a:pt x="2881" y="6681"/>
                  </a:cubicBezTo>
                  <a:cubicBezTo>
                    <a:pt x="2859" y="6680"/>
                    <a:pt x="2837" y="6680"/>
                    <a:pt x="2815" y="6680"/>
                  </a:cubicBezTo>
                  <a:cubicBezTo>
                    <a:pt x="77" y="6680"/>
                    <a:pt x="1" y="10784"/>
                    <a:pt x="2747" y="10851"/>
                  </a:cubicBezTo>
                  <a:lnTo>
                    <a:pt x="3048" y="10851"/>
                  </a:lnTo>
                  <a:cubicBezTo>
                    <a:pt x="6884" y="10851"/>
                    <a:pt x="14389" y="8849"/>
                    <a:pt x="19259" y="4413"/>
                  </a:cubicBezTo>
                  <a:cubicBezTo>
                    <a:pt x="19950" y="4242"/>
                    <a:pt x="20530" y="4176"/>
                    <a:pt x="21015" y="4176"/>
                  </a:cubicBezTo>
                  <a:cubicBezTo>
                    <a:pt x="22443" y="4176"/>
                    <a:pt x="23039" y="4750"/>
                    <a:pt x="23168" y="4909"/>
                  </a:cubicBezTo>
                  <a:lnTo>
                    <a:pt x="23168" y="4909"/>
                  </a:lnTo>
                  <a:cubicBezTo>
                    <a:pt x="23157" y="4888"/>
                    <a:pt x="23150" y="4867"/>
                    <a:pt x="23129" y="4846"/>
                  </a:cubicBezTo>
                  <a:lnTo>
                    <a:pt x="26731" y="2745"/>
                  </a:lnTo>
                  <a:cubicBezTo>
                    <a:pt x="26651" y="2611"/>
                    <a:pt x="25063" y="0"/>
                    <a:pt x="210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2"/>
            <p:cNvSpPr/>
            <p:nvPr/>
          </p:nvSpPr>
          <p:spPr>
            <a:xfrm>
              <a:off x="4544388" y="4289794"/>
              <a:ext cx="213858" cy="303314"/>
            </a:xfrm>
            <a:custGeom>
              <a:rect b="b" l="l" r="r" t="t"/>
              <a:pathLst>
                <a:path extrusionOk="0" h="14478" w="10208">
                  <a:moveTo>
                    <a:pt x="0" y="0"/>
                  </a:moveTo>
                  <a:lnTo>
                    <a:pt x="601" y="14010"/>
                  </a:lnTo>
                  <a:lnTo>
                    <a:pt x="8173" y="14477"/>
                  </a:lnTo>
                  <a:lnTo>
                    <a:pt x="10208" y="4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2"/>
            <p:cNvSpPr/>
            <p:nvPr/>
          </p:nvSpPr>
          <p:spPr>
            <a:xfrm>
              <a:off x="4715591" y="4298174"/>
              <a:ext cx="60818" cy="294934"/>
            </a:xfrm>
            <a:custGeom>
              <a:rect b="b" l="l" r="r" t="t"/>
              <a:pathLst>
                <a:path extrusionOk="0" h="14078" w="2903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2" name="Google Shape;672;p42"/>
            <p:cNvSpPr/>
            <p:nvPr/>
          </p:nvSpPr>
          <p:spPr>
            <a:xfrm>
              <a:off x="4715591" y="4298174"/>
              <a:ext cx="60818" cy="294934"/>
            </a:xfrm>
            <a:custGeom>
              <a:rect b="b" l="l" r="r" t="t"/>
              <a:pathLst>
                <a:path extrusionOk="0" h="14078" w="2903">
                  <a:moveTo>
                    <a:pt x="2036" y="0"/>
                  </a:moveTo>
                  <a:lnTo>
                    <a:pt x="1" y="14077"/>
                  </a:lnTo>
                  <a:lnTo>
                    <a:pt x="1802" y="12309"/>
                  </a:lnTo>
                  <a:lnTo>
                    <a:pt x="2903" y="3603"/>
                  </a:lnTo>
                  <a:lnTo>
                    <a:pt x="203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3" name="Google Shape;673;p42"/>
            <p:cNvSpPr/>
            <p:nvPr/>
          </p:nvSpPr>
          <p:spPr>
            <a:xfrm>
              <a:off x="5312310" y="3697432"/>
              <a:ext cx="361408" cy="784557"/>
            </a:xfrm>
            <a:custGeom>
              <a:rect b="b" l="l" r="r" t="t"/>
              <a:pathLst>
                <a:path extrusionOk="0" h="37449" w="17251">
                  <a:moveTo>
                    <a:pt x="1335" y="0"/>
                  </a:moveTo>
                  <a:cubicBezTo>
                    <a:pt x="670" y="0"/>
                    <a:pt x="1" y="472"/>
                    <a:pt x="72" y="1356"/>
                  </a:cubicBezTo>
                  <a:cubicBezTo>
                    <a:pt x="105" y="1923"/>
                    <a:pt x="1172" y="15633"/>
                    <a:pt x="2273" y="22171"/>
                  </a:cubicBezTo>
                  <a:cubicBezTo>
                    <a:pt x="2273" y="22238"/>
                    <a:pt x="2306" y="22338"/>
                    <a:pt x="2340" y="22404"/>
                  </a:cubicBezTo>
                  <a:cubicBezTo>
                    <a:pt x="4575" y="28075"/>
                    <a:pt x="10446" y="33913"/>
                    <a:pt x="14782" y="37215"/>
                  </a:cubicBezTo>
                  <a:cubicBezTo>
                    <a:pt x="14982" y="37382"/>
                    <a:pt x="15249" y="37448"/>
                    <a:pt x="15516" y="37448"/>
                  </a:cubicBezTo>
                  <a:lnTo>
                    <a:pt x="15549" y="37448"/>
                  </a:lnTo>
                  <a:cubicBezTo>
                    <a:pt x="16750" y="37448"/>
                    <a:pt x="17250" y="35947"/>
                    <a:pt x="16283" y="35213"/>
                  </a:cubicBezTo>
                  <a:cubicBezTo>
                    <a:pt x="13047" y="32745"/>
                    <a:pt x="6943" y="27108"/>
                    <a:pt x="4708" y="21604"/>
                  </a:cubicBezTo>
                  <a:cubicBezTo>
                    <a:pt x="3641" y="15132"/>
                    <a:pt x="2573" y="1289"/>
                    <a:pt x="2573" y="1156"/>
                  </a:cubicBezTo>
                  <a:cubicBezTo>
                    <a:pt x="2511" y="372"/>
                    <a:pt x="1924" y="0"/>
                    <a:pt x="13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2"/>
            <p:cNvSpPr/>
            <p:nvPr/>
          </p:nvSpPr>
          <p:spPr>
            <a:xfrm>
              <a:off x="5667664" y="4420040"/>
              <a:ext cx="126245" cy="75231"/>
            </a:xfrm>
            <a:custGeom>
              <a:rect b="b" l="l" r="r" t="t"/>
              <a:pathLst>
                <a:path extrusionOk="0" h="3591" w="6026">
                  <a:moveTo>
                    <a:pt x="1825" y="0"/>
                  </a:moveTo>
                  <a:cubicBezTo>
                    <a:pt x="777" y="0"/>
                    <a:pt x="0" y="1500"/>
                    <a:pt x="1089" y="2289"/>
                  </a:cubicBezTo>
                  <a:cubicBezTo>
                    <a:pt x="2290" y="3157"/>
                    <a:pt x="3391" y="3590"/>
                    <a:pt x="4358" y="3590"/>
                  </a:cubicBezTo>
                  <a:cubicBezTo>
                    <a:pt x="6026" y="3590"/>
                    <a:pt x="6026" y="1088"/>
                    <a:pt x="4358" y="1088"/>
                  </a:cubicBezTo>
                  <a:cubicBezTo>
                    <a:pt x="4158" y="1088"/>
                    <a:pt x="3591" y="1022"/>
                    <a:pt x="2557" y="254"/>
                  </a:cubicBezTo>
                  <a:cubicBezTo>
                    <a:pt x="2311" y="76"/>
                    <a:pt x="2061" y="0"/>
                    <a:pt x="18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2"/>
            <p:cNvSpPr/>
            <p:nvPr/>
          </p:nvSpPr>
          <p:spPr>
            <a:xfrm>
              <a:off x="5687671" y="4402568"/>
              <a:ext cx="311003" cy="138710"/>
            </a:xfrm>
            <a:custGeom>
              <a:rect b="b" l="l" r="r" t="t"/>
              <a:pathLst>
                <a:path extrusionOk="0" h="6621" w="14845">
                  <a:moveTo>
                    <a:pt x="5858" y="0"/>
                  </a:moveTo>
                  <a:cubicBezTo>
                    <a:pt x="3702" y="0"/>
                    <a:pt x="1321" y="651"/>
                    <a:pt x="501" y="3090"/>
                  </a:cubicBezTo>
                  <a:cubicBezTo>
                    <a:pt x="1" y="4558"/>
                    <a:pt x="2502" y="5492"/>
                    <a:pt x="3737" y="5992"/>
                  </a:cubicBezTo>
                  <a:cubicBezTo>
                    <a:pt x="4901" y="6444"/>
                    <a:pt x="5912" y="6621"/>
                    <a:pt x="6697" y="6621"/>
                  </a:cubicBezTo>
                  <a:cubicBezTo>
                    <a:pt x="8518" y="6621"/>
                    <a:pt x="9122" y="5667"/>
                    <a:pt x="7606" y="4991"/>
                  </a:cubicBezTo>
                  <a:lnTo>
                    <a:pt x="7606" y="4991"/>
                  </a:lnTo>
                  <a:cubicBezTo>
                    <a:pt x="7606" y="4991"/>
                    <a:pt x="9375" y="5284"/>
                    <a:pt x="11076" y="5284"/>
                  </a:cubicBezTo>
                  <a:cubicBezTo>
                    <a:pt x="12008" y="5284"/>
                    <a:pt x="12920" y="5196"/>
                    <a:pt x="13510" y="4925"/>
                  </a:cubicBezTo>
                  <a:cubicBezTo>
                    <a:pt x="14845" y="4291"/>
                    <a:pt x="14845" y="3157"/>
                    <a:pt x="13810" y="2490"/>
                  </a:cubicBezTo>
                  <a:cubicBezTo>
                    <a:pt x="12376" y="1622"/>
                    <a:pt x="10808" y="955"/>
                    <a:pt x="9207" y="488"/>
                  </a:cubicBezTo>
                  <a:cubicBezTo>
                    <a:pt x="8474" y="257"/>
                    <a:pt x="7210" y="0"/>
                    <a:pt x="585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2"/>
            <p:cNvSpPr/>
            <p:nvPr/>
          </p:nvSpPr>
          <p:spPr>
            <a:xfrm>
              <a:off x="5252309" y="3620357"/>
              <a:ext cx="176818" cy="257077"/>
            </a:xfrm>
            <a:custGeom>
              <a:rect b="b" l="l" r="r" t="t"/>
              <a:pathLst>
                <a:path extrusionOk="0" h="12271" w="8440">
                  <a:moveTo>
                    <a:pt x="3767" y="1"/>
                  </a:moveTo>
                  <a:cubicBezTo>
                    <a:pt x="1792" y="1"/>
                    <a:pt x="970" y="2342"/>
                    <a:pt x="500" y="5535"/>
                  </a:cubicBezTo>
                  <a:cubicBezTo>
                    <a:pt x="0" y="8904"/>
                    <a:pt x="100" y="11907"/>
                    <a:pt x="2368" y="12240"/>
                  </a:cubicBezTo>
                  <a:cubicBezTo>
                    <a:pt x="2508" y="12260"/>
                    <a:pt x="2650" y="12270"/>
                    <a:pt x="2793" y="12270"/>
                  </a:cubicBezTo>
                  <a:cubicBezTo>
                    <a:pt x="4998" y="12270"/>
                    <a:pt x="7469" y="9900"/>
                    <a:pt x="7939" y="6736"/>
                  </a:cubicBezTo>
                  <a:cubicBezTo>
                    <a:pt x="8439" y="3367"/>
                    <a:pt x="6471" y="365"/>
                    <a:pt x="4170" y="31"/>
                  </a:cubicBezTo>
                  <a:cubicBezTo>
                    <a:pt x="4030" y="11"/>
                    <a:pt x="3896" y="1"/>
                    <a:pt x="37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2"/>
            <p:cNvSpPr/>
            <p:nvPr/>
          </p:nvSpPr>
          <p:spPr>
            <a:xfrm>
              <a:off x="4406705" y="4491060"/>
              <a:ext cx="48939" cy="82480"/>
            </a:xfrm>
            <a:custGeom>
              <a:rect b="b" l="l" r="r" t="t"/>
              <a:pathLst>
                <a:path extrusionOk="0" h="3937" w="2336">
                  <a:moveTo>
                    <a:pt x="1" y="0"/>
                  </a:moveTo>
                  <a:lnTo>
                    <a:pt x="668" y="1968"/>
                  </a:lnTo>
                  <a:lnTo>
                    <a:pt x="1" y="3936"/>
                  </a:lnTo>
                  <a:lnTo>
                    <a:pt x="1202" y="3936"/>
                  </a:lnTo>
                  <a:lnTo>
                    <a:pt x="2336" y="1968"/>
                  </a:lnTo>
                  <a:lnTo>
                    <a:pt x="12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2"/>
            <p:cNvSpPr/>
            <p:nvPr/>
          </p:nvSpPr>
          <p:spPr>
            <a:xfrm>
              <a:off x="4357095" y="4502939"/>
              <a:ext cx="51034" cy="60106"/>
            </a:xfrm>
            <a:custGeom>
              <a:rect b="b" l="l" r="r" t="t"/>
              <a:pathLst>
                <a:path extrusionOk="0" h="2869" w="2436">
                  <a:moveTo>
                    <a:pt x="534" y="0"/>
                  </a:moveTo>
                  <a:lnTo>
                    <a:pt x="1" y="1568"/>
                  </a:lnTo>
                  <a:lnTo>
                    <a:pt x="868" y="2869"/>
                  </a:lnTo>
                  <a:lnTo>
                    <a:pt x="2436" y="2435"/>
                  </a:lnTo>
                  <a:lnTo>
                    <a:pt x="2436" y="2435"/>
                  </a:lnTo>
                  <a:cubicBezTo>
                    <a:pt x="2414" y="2436"/>
                    <a:pt x="2393" y="2437"/>
                    <a:pt x="2372" y="2437"/>
                  </a:cubicBezTo>
                  <a:cubicBezTo>
                    <a:pt x="1033" y="2437"/>
                    <a:pt x="1022" y="397"/>
                    <a:pt x="2342" y="397"/>
                  </a:cubicBezTo>
                  <a:cubicBezTo>
                    <a:pt x="2373" y="397"/>
                    <a:pt x="2404" y="398"/>
                    <a:pt x="2436" y="400"/>
                  </a:cubicBezTo>
                  <a:lnTo>
                    <a:pt x="53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2"/>
            <p:cNvSpPr/>
            <p:nvPr/>
          </p:nvSpPr>
          <p:spPr>
            <a:xfrm>
              <a:off x="4340335" y="4491060"/>
              <a:ext cx="95050" cy="82480"/>
            </a:xfrm>
            <a:custGeom>
              <a:rect b="b" l="l" r="r" t="t"/>
              <a:pathLst>
                <a:path extrusionOk="0" h="3937" w="4537">
                  <a:moveTo>
                    <a:pt x="2255" y="942"/>
                  </a:moveTo>
                  <a:cubicBezTo>
                    <a:pt x="2791" y="942"/>
                    <a:pt x="3302" y="1354"/>
                    <a:pt x="3302" y="1968"/>
                  </a:cubicBezTo>
                  <a:cubicBezTo>
                    <a:pt x="3302" y="2535"/>
                    <a:pt x="2835" y="3002"/>
                    <a:pt x="2268" y="3002"/>
                  </a:cubicBezTo>
                  <a:cubicBezTo>
                    <a:pt x="1368" y="3002"/>
                    <a:pt x="901" y="1901"/>
                    <a:pt x="1534" y="1234"/>
                  </a:cubicBezTo>
                  <a:cubicBezTo>
                    <a:pt x="1747" y="1032"/>
                    <a:pt x="2004" y="942"/>
                    <a:pt x="2255" y="942"/>
                  </a:cubicBezTo>
                  <a:close/>
                  <a:moveTo>
                    <a:pt x="1134" y="0"/>
                  </a:moveTo>
                  <a:lnTo>
                    <a:pt x="0" y="1968"/>
                  </a:lnTo>
                  <a:lnTo>
                    <a:pt x="1134" y="3936"/>
                  </a:lnTo>
                  <a:lnTo>
                    <a:pt x="3402" y="3936"/>
                  </a:lnTo>
                  <a:lnTo>
                    <a:pt x="4537" y="1968"/>
                  </a:lnTo>
                  <a:lnTo>
                    <a:pt x="340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2"/>
            <p:cNvSpPr/>
            <p:nvPr/>
          </p:nvSpPr>
          <p:spPr>
            <a:xfrm>
              <a:off x="6065735" y="4427456"/>
              <a:ext cx="36369" cy="60818"/>
            </a:xfrm>
            <a:custGeom>
              <a:rect b="b" l="l" r="r" t="t"/>
              <a:pathLst>
                <a:path extrusionOk="0" h="2903" w="1736">
                  <a:moveTo>
                    <a:pt x="835" y="1"/>
                  </a:moveTo>
                  <a:lnTo>
                    <a:pt x="1" y="1468"/>
                  </a:lnTo>
                  <a:lnTo>
                    <a:pt x="835" y="2903"/>
                  </a:lnTo>
                  <a:lnTo>
                    <a:pt x="1735" y="2903"/>
                  </a:lnTo>
                  <a:lnTo>
                    <a:pt x="1202" y="1468"/>
                  </a:lnTo>
                  <a:lnTo>
                    <a:pt x="17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2"/>
            <p:cNvSpPr/>
            <p:nvPr/>
          </p:nvSpPr>
          <p:spPr>
            <a:xfrm>
              <a:off x="6100680" y="4436548"/>
              <a:ext cx="37752" cy="44037"/>
            </a:xfrm>
            <a:custGeom>
              <a:rect b="b" l="l" r="r" t="t"/>
              <a:pathLst>
                <a:path extrusionOk="0" h="2102" w="1802">
                  <a:moveTo>
                    <a:pt x="1435" y="0"/>
                  </a:moveTo>
                  <a:lnTo>
                    <a:pt x="1" y="267"/>
                  </a:lnTo>
                  <a:cubicBezTo>
                    <a:pt x="22" y="266"/>
                    <a:pt x="42" y="265"/>
                    <a:pt x="62" y="265"/>
                  </a:cubicBezTo>
                  <a:cubicBezTo>
                    <a:pt x="1038" y="265"/>
                    <a:pt x="1048" y="1772"/>
                    <a:pt x="91" y="1772"/>
                  </a:cubicBezTo>
                  <a:cubicBezTo>
                    <a:pt x="62" y="1772"/>
                    <a:pt x="32" y="1771"/>
                    <a:pt x="1" y="1768"/>
                  </a:cubicBezTo>
                  <a:lnTo>
                    <a:pt x="1" y="1768"/>
                  </a:lnTo>
                  <a:lnTo>
                    <a:pt x="1168" y="2102"/>
                  </a:lnTo>
                  <a:lnTo>
                    <a:pt x="1802" y="1134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2" name="Google Shape;682;p42"/>
            <p:cNvSpPr/>
            <p:nvPr/>
          </p:nvSpPr>
          <p:spPr>
            <a:xfrm>
              <a:off x="6080421" y="4427456"/>
              <a:ext cx="69910" cy="60818"/>
            </a:xfrm>
            <a:custGeom>
              <a:rect b="b" l="l" r="r" t="t"/>
              <a:pathLst>
                <a:path extrusionOk="0" h="2903" w="3337">
                  <a:moveTo>
                    <a:pt x="1670" y="695"/>
                  </a:moveTo>
                  <a:cubicBezTo>
                    <a:pt x="1857" y="695"/>
                    <a:pt x="2048" y="769"/>
                    <a:pt x="2202" y="935"/>
                  </a:cubicBezTo>
                  <a:cubicBezTo>
                    <a:pt x="2702" y="1402"/>
                    <a:pt x="2335" y="2202"/>
                    <a:pt x="1668" y="2202"/>
                  </a:cubicBezTo>
                  <a:cubicBezTo>
                    <a:pt x="1268" y="2202"/>
                    <a:pt x="901" y="1869"/>
                    <a:pt x="934" y="1468"/>
                  </a:cubicBezTo>
                  <a:cubicBezTo>
                    <a:pt x="934" y="999"/>
                    <a:pt x="1293" y="695"/>
                    <a:pt x="1670" y="695"/>
                  </a:cubicBezTo>
                  <a:close/>
                  <a:moveTo>
                    <a:pt x="834" y="1"/>
                  </a:moveTo>
                  <a:lnTo>
                    <a:pt x="0" y="1468"/>
                  </a:lnTo>
                  <a:lnTo>
                    <a:pt x="834" y="2903"/>
                  </a:lnTo>
                  <a:lnTo>
                    <a:pt x="2502" y="2903"/>
                  </a:lnTo>
                  <a:lnTo>
                    <a:pt x="3336" y="1468"/>
                  </a:lnTo>
                  <a:lnTo>
                    <a:pt x="250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3" name="Google Shape;683;p42"/>
            <p:cNvSpPr/>
            <p:nvPr/>
          </p:nvSpPr>
          <p:spPr>
            <a:xfrm>
              <a:off x="5410230" y="4491752"/>
              <a:ext cx="76907" cy="37061"/>
            </a:xfrm>
            <a:custGeom>
              <a:rect b="b" l="l" r="r" t="t"/>
              <a:pathLst>
                <a:path extrusionOk="0" h="1769" w="3671">
                  <a:moveTo>
                    <a:pt x="901" y="0"/>
                  </a:moveTo>
                  <a:cubicBezTo>
                    <a:pt x="401" y="0"/>
                    <a:pt x="1" y="401"/>
                    <a:pt x="1" y="901"/>
                  </a:cubicBezTo>
                  <a:cubicBezTo>
                    <a:pt x="1" y="1368"/>
                    <a:pt x="401" y="1768"/>
                    <a:pt x="901" y="1768"/>
                  </a:cubicBezTo>
                  <a:lnTo>
                    <a:pt x="2769" y="1768"/>
                  </a:lnTo>
                  <a:cubicBezTo>
                    <a:pt x="3270" y="1768"/>
                    <a:pt x="3670" y="1368"/>
                    <a:pt x="3670" y="901"/>
                  </a:cubicBezTo>
                  <a:cubicBezTo>
                    <a:pt x="3670" y="401"/>
                    <a:pt x="3270" y="0"/>
                    <a:pt x="27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2"/>
            <p:cNvSpPr/>
            <p:nvPr/>
          </p:nvSpPr>
          <p:spPr>
            <a:xfrm>
              <a:off x="5355027" y="4473504"/>
              <a:ext cx="90357" cy="78060"/>
            </a:xfrm>
            <a:custGeom>
              <a:rect b="b" l="l" r="r" t="t"/>
              <a:pathLst>
                <a:path extrusionOk="0" h="3726" w="4313">
                  <a:moveTo>
                    <a:pt x="2116" y="0"/>
                  </a:moveTo>
                  <a:cubicBezTo>
                    <a:pt x="1484" y="0"/>
                    <a:pt x="852" y="315"/>
                    <a:pt x="501" y="972"/>
                  </a:cubicBezTo>
                  <a:cubicBezTo>
                    <a:pt x="1" y="1906"/>
                    <a:pt x="368" y="3040"/>
                    <a:pt x="1335" y="3540"/>
                  </a:cubicBezTo>
                  <a:cubicBezTo>
                    <a:pt x="1602" y="3667"/>
                    <a:pt x="1873" y="3725"/>
                    <a:pt x="2136" y="3725"/>
                  </a:cubicBezTo>
                  <a:cubicBezTo>
                    <a:pt x="3316" y="3725"/>
                    <a:pt x="4313" y="2554"/>
                    <a:pt x="3903" y="1272"/>
                  </a:cubicBezTo>
                  <a:cubicBezTo>
                    <a:pt x="3614" y="440"/>
                    <a:pt x="2864" y="0"/>
                    <a:pt x="21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2"/>
            <p:cNvSpPr/>
            <p:nvPr/>
          </p:nvSpPr>
          <p:spPr>
            <a:xfrm>
              <a:off x="5375998" y="4467994"/>
              <a:ext cx="48227" cy="84575"/>
            </a:xfrm>
            <a:custGeom>
              <a:rect b="b" l="l" r="r" t="t"/>
              <a:pathLst>
                <a:path extrusionOk="0" h="4037" w="2302">
                  <a:moveTo>
                    <a:pt x="1802" y="0"/>
                  </a:moveTo>
                  <a:lnTo>
                    <a:pt x="0" y="3803"/>
                  </a:lnTo>
                  <a:lnTo>
                    <a:pt x="501" y="4037"/>
                  </a:lnTo>
                  <a:lnTo>
                    <a:pt x="2302" y="234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86" name="Google Shape;686;p42"/>
          <p:cNvSpPr/>
          <p:nvPr/>
        </p:nvSpPr>
        <p:spPr>
          <a:xfrm flipH="1">
            <a:off x="4710051" y="2725625"/>
            <a:ext cx="30687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7" name="Google Shape;687;p42"/>
          <p:cNvSpPr txBox="1"/>
          <p:nvPr>
            <p:ph type="title"/>
          </p:nvPr>
        </p:nvSpPr>
        <p:spPr>
          <a:xfrm>
            <a:off x="4710050" y="2280625"/>
            <a:ext cx="3782400" cy="147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Grazie per </a:t>
            </a:r>
            <a:endParaRPr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l’attenzione</a:t>
            </a:r>
            <a:endParaRPr sz="4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5"/>
          <p:cNvSpPr/>
          <p:nvPr/>
        </p:nvSpPr>
        <p:spPr>
          <a:xfrm>
            <a:off x="7200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25"/>
          <p:cNvSpPr/>
          <p:nvPr/>
        </p:nvSpPr>
        <p:spPr>
          <a:xfrm>
            <a:off x="7200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25"/>
          <p:cNvSpPr/>
          <p:nvPr/>
        </p:nvSpPr>
        <p:spPr>
          <a:xfrm>
            <a:off x="4702809" y="183270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25"/>
          <p:cNvSpPr/>
          <p:nvPr/>
        </p:nvSpPr>
        <p:spPr>
          <a:xfrm>
            <a:off x="4702809" y="3212255"/>
            <a:ext cx="974100" cy="974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25"/>
          <p:cNvSpPr txBox="1"/>
          <p:nvPr>
            <p:ph idx="4" type="subTitle"/>
          </p:nvPr>
        </p:nvSpPr>
        <p:spPr>
          <a:xfrm>
            <a:off x="1759875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Task</a:t>
            </a:r>
            <a:endParaRPr/>
          </a:p>
        </p:txBody>
      </p:sp>
      <p:sp>
        <p:nvSpPr>
          <p:cNvPr id="230" name="Google Shape;230;p25"/>
          <p:cNvSpPr txBox="1"/>
          <p:nvPr>
            <p:ph idx="5" type="subTitle"/>
          </p:nvPr>
        </p:nvSpPr>
        <p:spPr>
          <a:xfrm>
            <a:off x="1759875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Programmazione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Documentazione</a:t>
            </a:r>
            <a:endParaRPr/>
          </a:p>
        </p:txBody>
      </p:sp>
      <p:sp>
        <p:nvSpPr>
          <p:cNvPr id="231" name="Google Shape;231;p25"/>
          <p:cNvSpPr txBox="1"/>
          <p:nvPr>
            <p:ph idx="6"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Obiettivi:</a:t>
            </a:r>
            <a:endParaRPr/>
          </a:p>
        </p:txBody>
      </p:sp>
      <p:sp>
        <p:nvSpPr>
          <p:cNvPr id="232" name="Google Shape;232;p25"/>
          <p:cNvSpPr txBox="1"/>
          <p:nvPr>
            <p:ph idx="1" type="subTitle"/>
          </p:nvPr>
        </p:nvSpPr>
        <p:spPr>
          <a:xfrm>
            <a:off x="1759875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/>
              <a:t>Organizzazione</a:t>
            </a:r>
            <a:endParaRPr/>
          </a:p>
        </p:txBody>
      </p:sp>
      <p:sp>
        <p:nvSpPr>
          <p:cNvPr id="233" name="Google Shape;233;p25"/>
          <p:cNvSpPr txBox="1"/>
          <p:nvPr>
            <p:ph type="title"/>
          </p:nvPr>
        </p:nvSpPr>
        <p:spPr>
          <a:xfrm>
            <a:off x="764102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1759875" y="2185450"/>
            <a:ext cx="2682600" cy="70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Ruoli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5"/>
          <p:cNvSpPr txBox="1"/>
          <p:nvPr>
            <p:ph idx="7" type="title"/>
          </p:nvPr>
        </p:nvSpPr>
        <p:spPr>
          <a:xfrm>
            <a:off x="4746909" y="196740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236" name="Google Shape;236;p25"/>
          <p:cNvSpPr txBox="1"/>
          <p:nvPr>
            <p:ph idx="8" type="subTitle"/>
          </p:nvPr>
        </p:nvSpPr>
        <p:spPr>
          <a:xfrm>
            <a:off x="5742673" y="1833925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Robot</a:t>
            </a:r>
            <a:endParaRPr/>
          </a:p>
        </p:txBody>
      </p:sp>
      <p:sp>
        <p:nvSpPr>
          <p:cNvPr id="237" name="Google Shape;237;p25"/>
          <p:cNvSpPr txBox="1"/>
          <p:nvPr>
            <p:ph idx="9" type="subTitle"/>
          </p:nvPr>
        </p:nvSpPr>
        <p:spPr>
          <a:xfrm>
            <a:off x="5742673" y="2185449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Server</a:t>
            </a:r>
            <a:endParaRPr/>
          </a:p>
        </p:txBody>
      </p:sp>
      <p:sp>
        <p:nvSpPr>
          <p:cNvPr id="238" name="Google Shape;238;p25"/>
          <p:cNvSpPr txBox="1"/>
          <p:nvPr>
            <p:ph idx="13" type="title"/>
          </p:nvPr>
        </p:nvSpPr>
        <p:spPr>
          <a:xfrm>
            <a:off x="4746909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239" name="Google Shape;239;p25"/>
          <p:cNvSpPr txBox="1"/>
          <p:nvPr>
            <p:ph idx="14" type="subTitle"/>
          </p:nvPr>
        </p:nvSpPr>
        <p:spPr>
          <a:xfrm>
            <a:off x="5742673" y="3213476"/>
            <a:ext cx="2682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Guida</a:t>
            </a:r>
            <a:endParaRPr/>
          </a:p>
        </p:txBody>
      </p:sp>
      <p:sp>
        <p:nvSpPr>
          <p:cNvPr id="240" name="Google Shape;240;p25"/>
          <p:cNvSpPr txBox="1"/>
          <p:nvPr>
            <p:ph idx="15" type="subTitle"/>
          </p:nvPr>
        </p:nvSpPr>
        <p:spPr>
          <a:xfrm>
            <a:off x="5742673" y="3565000"/>
            <a:ext cx="2682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Controlli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Movimento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25"/>
          <p:cNvSpPr txBox="1"/>
          <p:nvPr>
            <p:ph idx="3" type="title"/>
          </p:nvPr>
        </p:nvSpPr>
        <p:spPr>
          <a:xfrm>
            <a:off x="764102" y="3346952"/>
            <a:ext cx="885900" cy="70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6"/>
          <p:cNvSpPr/>
          <p:nvPr/>
        </p:nvSpPr>
        <p:spPr>
          <a:xfrm>
            <a:off x="720001" y="4431475"/>
            <a:ext cx="7704150" cy="263168"/>
          </a:xfrm>
          <a:custGeom>
            <a:rect b="b" l="l" r="r" t="t"/>
            <a:pathLst>
              <a:path extrusionOk="0" h="9441" w="161716">
                <a:moveTo>
                  <a:pt x="80858" y="1"/>
                </a:moveTo>
                <a:cubicBezTo>
                  <a:pt x="36193" y="1"/>
                  <a:pt x="0" y="2136"/>
                  <a:pt x="0" y="4738"/>
                </a:cubicBezTo>
                <a:cubicBezTo>
                  <a:pt x="0" y="7339"/>
                  <a:pt x="36193" y="9441"/>
                  <a:pt x="80858" y="9441"/>
                </a:cubicBezTo>
                <a:cubicBezTo>
                  <a:pt x="125523" y="9441"/>
                  <a:pt x="161716" y="7339"/>
                  <a:pt x="161716" y="4738"/>
                </a:cubicBezTo>
                <a:cubicBezTo>
                  <a:pt x="161716" y="2136"/>
                  <a:pt x="125523" y="1"/>
                  <a:pt x="80858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6"/>
          <p:cNvSpPr txBox="1"/>
          <p:nvPr>
            <p:ph type="title"/>
          </p:nvPr>
        </p:nvSpPr>
        <p:spPr>
          <a:xfrm>
            <a:off x="2552700" y="2131350"/>
            <a:ext cx="46098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Organizzazione</a:t>
            </a:r>
            <a:endParaRPr/>
          </a:p>
        </p:txBody>
      </p:sp>
      <p:sp>
        <p:nvSpPr>
          <p:cNvPr id="248" name="Google Shape;248;p26"/>
          <p:cNvSpPr txBox="1"/>
          <p:nvPr>
            <p:ph idx="2" type="title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 sz="4800"/>
          </a:p>
        </p:txBody>
      </p:sp>
      <p:grpSp>
        <p:nvGrpSpPr>
          <p:cNvPr id="249" name="Google Shape;249;p26"/>
          <p:cNvGrpSpPr/>
          <p:nvPr/>
        </p:nvGrpSpPr>
        <p:grpSpPr>
          <a:xfrm flipH="1">
            <a:off x="1007489" y="540211"/>
            <a:ext cx="1889267" cy="4008760"/>
            <a:chOff x="2319665" y="540000"/>
            <a:chExt cx="1892295" cy="4015184"/>
          </a:xfrm>
        </p:grpSpPr>
        <p:sp>
          <p:nvSpPr>
            <p:cNvPr id="250" name="Google Shape;250;p26"/>
            <p:cNvSpPr/>
            <p:nvPr/>
          </p:nvSpPr>
          <p:spPr>
            <a:xfrm>
              <a:off x="3094252" y="1699525"/>
              <a:ext cx="370096" cy="316186"/>
            </a:xfrm>
            <a:custGeom>
              <a:rect b="b" l="l" r="r" t="t"/>
              <a:pathLst>
                <a:path extrusionOk="0" h="11343" w="13277">
                  <a:moveTo>
                    <a:pt x="7606" y="502"/>
                  </a:moveTo>
                  <a:cubicBezTo>
                    <a:pt x="10441" y="502"/>
                    <a:pt x="12776" y="2837"/>
                    <a:pt x="12776" y="5705"/>
                  </a:cubicBezTo>
                  <a:cubicBezTo>
                    <a:pt x="12776" y="8816"/>
                    <a:pt x="10232" y="10876"/>
                    <a:pt x="7574" y="10876"/>
                  </a:cubicBezTo>
                  <a:cubicBezTo>
                    <a:pt x="6298" y="10876"/>
                    <a:pt x="4996" y="10401"/>
                    <a:pt x="3936" y="9341"/>
                  </a:cubicBezTo>
                  <a:cubicBezTo>
                    <a:pt x="667" y="6106"/>
                    <a:pt x="2969" y="502"/>
                    <a:pt x="7606" y="502"/>
                  </a:cubicBezTo>
                  <a:close/>
                  <a:moveTo>
                    <a:pt x="7561" y="1"/>
                  </a:moveTo>
                  <a:cubicBezTo>
                    <a:pt x="6171" y="1"/>
                    <a:pt x="4755" y="517"/>
                    <a:pt x="3603" y="1669"/>
                  </a:cubicBezTo>
                  <a:cubicBezTo>
                    <a:pt x="0" y="5238"/>
                    <a:pt x="2535" y="11343"/>
                    <a:pt x="7606" y="11343"/>
                  </a:cubicBezTo>
                  <a:cubicBezTo>
                    <a:pt x="10708" y="11343"/>
                    <a:pt x="13243" y="8808"/>
                    <a:pt x="13276" y="5705"/>
                  </a:cubicBezTo>
                  <a:cubicBezTo>
                    <a:pt x="13276" y="2272"/>
                    <a:pt x="10477" y="1"/>
                    <a:pt x="75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1" name="Google Shape;251;p26"/>
            <p:cNvSpPr/>
            <p:nvPr/>
          </p:nvSpPr>
          <p:spPr>
            <a:xfrm>
              <a:off x="3094252" y="1597221"/>
              <a:ext cx="370096" cy="316214"/>
            </a:xfrm>
            <a:custGeom>
              <a:rect b="b" l="l" r="r" t="t"/>
              <a:pathLst>
                <a:path extrusionOk="0" h="11344" w="13277">
                  <a:moveTo>
                    <a:pt x="7606" y="502"/>
                  </a:moveTo>
                  <a:cubicBezTo>
                    <a:pt x="10441" y="502"/>
                    <a:pt x="12776" y="2804"/>
                    <a:pt x="12776" y="5673"/>
                  </a:cubicBezTo>
                  <a:cubicBezTo>
                    <a:pt x="12776" y="8808"/>
                    <a:pt x="10229" y="10875"/>
                    <a:pt x="7569" y="10875"/>
                  </a:cubicBezTo>
                  <a:cubicBezTo>
                    <a:pt x="6295" y="10875"/>
                    <a:pt x="4995" y="10401"/>
                    <a:pt x="3936" y="9342"/>
                  </a:cubicBezTo>
                  <a:cubicBezTo>
                    <a:pt x="667" y="6073"/>
                    <a:pt x="2969" y="502"/>
                    <a:pt x="7606" y="502"/>
                  </a:cubicBezTo>
                  <a:close/>
                  <a:moveTo>
                    <a:pt x="7566" y="1"/>
                  </a:moveTo>
                  <a:cubicBezTo>
                    <a:pt x="6174" y="1"/>
                    <a:pt x="4756" y="516"/>
                    <a:pt x="3603" y="1670"/>
                  </a:cubicBezTo>
                  <a:cubicBezTo>
                    <a:pt x="0" y="5239"/>
                    <a:pt x="2535" y="11344"/>
                    <a:pt x="7606" y="11344"/>
                  </a:cubicBezTo>
                  <a:cubicBezTo>
                    <a:pt x="10708" y="11344"/>
                    <a:pt x="13243" y="8808"/>
                    <a:pt x="13276" y="5673"/>
                  </a:cubicBezTo>
                  <a:cubicBezTo>
                    <a:pt x="13276" y="2264"/>
                    <a:pt x="10480" y="1"/>
                    <a:pt x="75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2" name="Google Shape;252;p26"/>
            <p:cNvSpPr/>
            <p:nvPr/>
          </p:nvSpPr>
          <p:spPr>
            <a:xfrm>
              <a:off x="3223485" y="990251"/>
              <a:ext cx="219488" cy="188602"/>
            </a:xfrm>
            <a:custGeom>
              <a:rect b="b" l="l" r="r" t="t"/>
              <a:pathLst>
                <a:path extrusionOk="0" h="6766" w="7874">
                  <a:moveTo>
                    <a:pt x="4504" y="294"/>
                  </a:moveTo>
                  <a:cubicBezTo>
                    <a:pt x="6205" y="294"/>
                    <a:pt x="7573" y="1695"/>
                    <a:pt x="7573" y="3396"/>
                  </a:cubicBezTo>
                  <a:cubicBezTo>
                    <a:pt x="7573" y="5246"/>
                    <a:pt x="6062" y="6471"/>
                    <a:pt x="4475" y="6471"/>
                  </a:cubicBezTo>
                  <a:cubicBezTo>
                    <a:pt x="3716" y="6471"/>
                    <a:pt x="2939" y="6191"/>
                    <a:pt x="2302" y="5564"/>
                  </a:cubicBezTo>
                  <a:cubicBezTo>
                    <a:pt x="368" y="3630"/>
                    <a:pt x="1735" y="294"/>
                    <a:pt x="4504" y="294"/>
                  </a:cubicBezTo>
                  <a:close/>
                  <a:moveTo>
                    <a:pt x="4460" y="0"/>
                  </a:moveTo>
                  <a:cubicBezTo>
                    <a:pt x="3633" y="0"/>
                    <a:pt x="2790" y="307"/>
                    <a:pt x="2102" y="995"/>
                  </a:cubicBezTo>
                  <a:cubicBezTo>
                    <a:pt x="1" y="3129"/>
                    <a:pt x="1502" y="6732"/>
                    <a:pt x="4504" y="6765"/>
                  </a:cubicBezTo>
                  <a:cubicBezTo>
                    <a:pt x="6339" y="6732"/>
                    <a:pt x="7873" y="5231"/>
                    <a:pt x="7873" y="3396"/>
                  </a:cubicBezTo>
                  <a:cubicBezTo>
                    <a:pt x="7873" y="1361"/>
                    <a:pt x="6202" y="0"/>
                    <a:pt x="44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26"/>
            <p:cNvSpPr/>
            <p:nvPr/>
          </p:nvSpPr>
          <p:spPr>
            <a:xfrm>
              <a:off x="3204892" y="963686"/>
              <a:ext cx="219460" cy="188184"/>
            </a:xfrm>
            <a:custGeom>
              <a:rect b="b" l="l" r="r" t="t"/>
              <a:pathLst>
                <a:path extrusionOk="0" h="6751" w="7873">
                  <a:moveTo>
                    <a:pt x="4504" y="280"/>
                  </a:moveTo>
                  <a:cubicBezTo>
                    <a:pt x="6205" y="280"/>
                    <a:pt x="7573" y="1681"/>
                    <a:pt x="7573" y="3382"/>
                  </a:cubicBezTo>
                  <a:cubicBezTo>
                    <a:pt x="7573" y="5232"/>
                    <a:pt x="6062" y="6456"/>
                    <a:pt x="4475" y="6456"/>
                  </a:cubicBezTo>
                  <a:cubicBezTo>
                    <a:pt x="3716" y="6456"/>
                    <a:pt x="2939" y="6176"/>
                    <a:pt x="2302" y="5550"/>
                  </a:cubicBezTo>
                  <a:cubicBezTo>
                    <a:pt x="368" y="3615"/>
                    <a:pt x="1735" y="280"/>
                    <a:pt x="4504" y="280"/>
                  </a:cubicBezTo>
                  <a:close/>
                  <a:moveTo>
                    <a:pt x="4459" y="1"/>
                  </a:moveTo>
                  <a:cubicBezTo>
                    <a:pt x="3632" y="1"/>
                    <a:pt x="2789" y="304"/>
                    <a:pt x="2102" y="980"/>
                  </a:cubicBezTo>
                  <a:cubicBezTo>
                    <a:pt x="1" y="3115"/>
                    <a:pt x="1502" y="6751"/>
                    <a:pt x="4504" y="6751"/>
                  </a:cubicBezTo>
                  <a:cubicBezTo>
                    <a:pt x="6372" y="6751"/>
                    <a:pt x="7873" y="5217"/>
                    <a:pt x="7873" y="3382"/>
                  </a:cubicBezTo>
                  <a:cubicBezTo>
                    <a:pt x="7873" y="1346"/>
                    <a:pt x="6201" y="1"/>
                    <a:pt x="44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4" name="Google Shape;254;p26"/>
            <p:cNvSpPr/>
            <p:nvPr/>
          </p:nvSpPr>
          <p:spPr>
            <a:xfrm>
              <a:off x="2377312" y="727187"/>
              <a:ext cx="752263" cy="659941"/>
            </a:xfrm>
            <a:custGeom>
              <a:rect b="b" l="l" r="r" t="t"/>
              <a:pathLst>
                <a:path extrusionOk="0" h="23675" w="26987">
                  <a:moveTo>
                    <a:pt x="2252" y="1"/>
                  </a:moveTo>
                  <a:cubicBezTo>
                    <a:pt x="1533" y="1"/>
                    <a:pt x="366" y="210"/>
                    <a:pt x="1" y="491"/>
                  </a:cubicBezTo>
                  <a:cubicBezTo>
                    <a:pt x="835" y="4594"/>
                    <a:pt x="8073" y="13867"/>
                    <a:pt x="9774" y="15335"/>
                  </a:cubicBezTo>
                  <a:cubicBezTo>
                    <a:pt x="13711" y="18704"/>
                    <a:pt x="24819" y="23674"/>
                    <a:pt x="24819" y="23674"/>
                  </a:cubicBezTo>
                  <a:lnTo>
                    <a:pt x="26987" y="16703"/>
                  </a:lnTo>
                  <a:cubicBezTo>
                    <a:pt x="26987" y="16703"/>
                    <a:pt x="13944" y="12867"/>
                    <a:pt x="13010" y="11265"/>
                  </a:cubicBezTo>
                  <a:cubicBezTo>
                    <a:pt x="11776" y="9131"/>
                    <a:pt x="4404" y="2326"/>
                    <a:pt x="2603" y="24"/>
                  </a:cubicBezTo>
                  <a:cubicBezTo>
                    <a:pt x="2507" y="8"/>
                    <a:pt x="2388" y="1"/>
                    <a:pt x="22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5" name="Google Shape;255;p26"/>
            <p:cNvSpPr/>
            <p:nvPr/>
          </p:nvSpPr>
          <p:spPr>
            <a:xfrm>
              <a:off x="2319665" y="644144"/>
              <a:ext cx="139514" cy="121842"/>
            </a:xfrm>
            <a:custGeom>
              <a:rect b="b" l="l" r="r" t="t"/>
              <a:pathLst>
                <a:path extrusionOk="0" h="4371" w="5005">
                  <a:moveTo>
                    <a:pt x="3903" y="1"/>
                  </a:moveTo>
                  <a:lnTo>
                    <a:pt x="1" y="234"/>
                  </a:lnTo>
                  <a:cubicBezTo>
                    <a:pt x="568" y="1736"/>
                    <a:pt x="1368" y="3103"/>
                    <a:pt x="2369" y="4371"/>
                  </a:cubicBezTo>
                  <a:lnTo>
                    <a:pt x="5004" y="3503"/>
                  </a:lnTo>
                  <a:lnTo>
                    <a:pt x="390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26"/>
            <p:cNvSpPr/>
            <p:nvPr/>
          </p:nvSpPr>
          <p:spPr>
            <a:xfrm>
              <a:off x="2319665" y="540000"/>
              <a:ext cx="108824" cy="110692"/>
            </a:xfrm>
            <a:custGeom>
              <a:rect b="b" l="l" r="r" t="t"/>
              <a:pathLst>
                <a:path extrusionOk="0" h="3971" w="3904">
                  <a:moveTo>
                    <a:pt x="2169" y="1"/>
                  </a:moveTo>
                  <a:lnTo>
                    <a:pt x="234" y="768"/>
                  </a:lnTo>
                  <a:lnTo>
                    <a:pt x="1" y="3970"/>
                  </a:lnTo>
                  <a:lnTo>
                    <a:pt x="3903" y="3704"/>
                  </a:lnTo>
                  <a:lnTo>
                    <a:pt x="216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26"/>
            <p:cNvSpPr/>
            <p:nvPr/>
          </p:nvSpPr>
          <p:spPr>
            <a:xfrm>
              <a:off x="2935248" y="1184630"/>
              <a:ext cx="612776" cy="632177"/>
            </a:xfrm>
            <a:custGeom>
              <a:rect b="b" l="l" r="r" t="t"/>
              <a:pathLst>
                <a:path extrusionOk="0" h="22679" w="21983">
                  <a:moveTo>
                    <a:pt x="11925" y="1"/>
                  </a:moveTo>
                  <a:cubicBezTo>
                    <a:pt x="10583" y="1"/>
                    <a:pt x="9240" y="43"/>
                    <a:pt x="7906" y="126"/>
                  </a:cubicBezTo>
                  <a:cubicBezTo>
                    <a:pt x="6738" y="226"/>
                    <a:pt x="5604" y="426"/>
                    <a:pt x="4670" y="593"/>
                  </a:cubicBezTo>
                  <a:cubicBezTo>
                    <a:pt x="3269" y="860"/>
                    <a:pt x="2135" y="1927"/>
                    <a:pt x="1768" y="3295"/>
                  </a:cubicBezTo>
                  <a:cubicBezTo>
                    <a:pt x="767" y="7164"/>
                    <a:pt x="200" y="11134"/>
                    <a:pt x="100" y="15137"/>
                  </a:cubicBezTo>
                  <a:cubicBezTo>
                    <a:pt x="0" y="19106"/>
                    <a:pt x="3136" y="22442"/>
                    <a:pt x="7139" y="22542"/>
                  </a:cubicBezTo>
                  <a:lnTo>
                    <a:pt x="12576" y="22675"/>
                  </a:lnTo>
                  <a:cubicBezTo>
                    <a:pt x="12642" y="22677"/>
                    <a:pt x="12707" y="22678"/>
                    <a:pt x="12773" y="22678"/>
                  </a:cubicBezTo>
                  <a:cubicBezTo>
                    <a:pt x="16224" y="22678"/>
                    <a:pt x="19155" y="20108"/>
                    <a:pt x="19547" y="16671"/>
                  </a:cubicBezTo>
                  <a:cubicBezTo>
                    <a:pt x="19914" y="13736"/>
                    <a:pt x="20515" y="9566"/>
                    <a:pt x="21749" y="3261"/>
                  </a:cubicBezTo>
                  <a:cubicBezTo>
                    <a:pt x="21982" y="1961"/>
                    <a:pt x="21115" y="693"/>
                    <a:pt x="19781" y="526"/>
                  </a:cubicBezTo>
                  <a:cubicBezTo>
                    <a:pt x="18680" y="359"/>
                    <a:pt x="17279" y="193"/>
                    <a:pt x="15945" y="126"/>
                  </a:cubicBezTo>
                  <a:cubicBezTo>
                    <a:pt x="14611" y="43"/>
                    <a:pt x="13268" y="1"/>
                    <a:pt x="119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26"/>
            <p:cNvSpPr/>
            <p:nvPr/>
          </p:nvSpPr>
          <p:spPr>
            <a:xfrm>
              <a:off x="3093304" y="978906"/>
              <a:ext cx="286416" cy="282708"/>
            </a:xfrm>
            <a:custGeom>
              <a:rect b="b" l="l" r="r" t="t"/>
              <a:pathLst>
                <a:path extrusionOk="0" h="10142" w="10275">
                  <a:moveTo>
                    <a:pt x="9408" y="1"/>
                  </a:moveTo>
                  <a:lnTo>
                    <a:pt x="4637" y="1268"/>
                  </a:lnTo>
                  <a:cubicBezTo>
                    <a:pt x="5071" y="3270"/>
                    <a:pt x="5138" y="6839"/>
                    <a:pt x="2236" y="7506"/>
                  </a:cubicBezTo>
                  <a:cubicBezTo>
                    <a:pt x="2236" y="7506"/>
                    <a:pt x="1" y="10141"/>
                    <a:pt x="4371" y="10141"/>
                  </a:cubicBezTo>
                  <a:cubicBezTo>
                    <a:pt x="9174" y="10141"/>
                    <a:pt x="10275" y="7506"/>
                    <a:pt x="10275" y="7506"/>
                  </a:cubicBezTo>
                  <a:cubicBezTo>
                    <a:pt x="8507" y="5771"/>
                    <a:pt x="8840" y="2569"/>
                    <a:pt x="9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26"/>
            <p:cNvSpPr/>
            <p:nvPr/>
          </p:nvSpPr>
          <p:spPr>
            <a:xfrm>
              <a:off x="3218857" y="977986"/>
              <a:ext cx="135779" cy="154372"/>
            </a:xfrm>
            <a:custGeom>
              <a:rect b="b" l="l" r="r" t="t"/>
              <a:pathLst>
                <a:path extrusionOk="0" h="5538" w="4871">
                  <a:moveTo>
                    <a:pt x="4870" y="0"/>
                  </a:moveTo>
                  <a:lnTo>
                    <a:pt x="133" y="1301"/>
                  </a:lnTo>
                  <a:cubicBezTo>
                    <a:pt x="400" y="2469"/>
                    <a:pt x="534" y="4170"/>
                    <a:pt x="0" y="5537"/>
                  </a:cubicBezTo>
                  <a:cubicBezTo>
                    <a:pt x="434" y="5437"/>
                    <a:pt x="867" y="5304"/>
                    <a:pt x="1301" y="5104"/>
                  </a:cubicBezTo>
                  <a:cubicBezTo>
                    <a:pt x="2935" y="4337"/>
                    <a:pt x="3769" y="3136"/>
                    <a:pt x="4637" y="1368"/>
                  </a:cubicBezTo>
                  <a:cubicBezTo>
                    <a:pt x="4703" y="901"/>
                    <a:pt x="4803" y="434"/>
                    <a:pt x="4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26"/>
            <p:cNvSpPr/>
            <p:nvPr/>
          </p:nvSpPr>
          <p:spPr>
            <a:xfrm>
              <a:off x="3305328" y="933357"/>
              <a:ext cx="126246" cy="102329"/>
            </a:xfrm>
            <a:custGeom>
              <a:rect b="b" l="l" r="r" t="t"/>
              <a:pathLst>
                <a:path extrusionOk="0" h="3671" w="4529">
                  <a:moveTo>
                    <a:pt x="1749" y="0"/>
                  </a:moveTo>
                  <a:cubicBezTo>
                    <a:pt x="1577" y="0"/>
                    <a:pt x="1404" y="31"/>
                    <a:pt x="1234" y="100"/>
                  </a:cubicBezTo>
                  <a:cubicBezTo>
                    <a:pt x="267" y="534"/>
                    <a:pt x="0" y="1835"/>
                    <a:pt x="801" y="2602"/>
                  </a:cubicBezTo>
                  <a:cubicBezTo>
                    <a:pt x="1368" y="3236"/>
                    <a:pt x="2202" y="3636"/>
                    <a:pt x="3069" y="3669"/>
                  </a:cubicBezTo>
                  <a:cubicBezTo>
                    <a:pt x="3085" y="3670"/>
                    <a:pt x="3102" y="3670"/>
                    <a:pt x="3118" y="3670"/>
                  </a:cubicBezTo>
                  <a:cubicBezTo>
                    <a:pt x="4213" y="3670"/>
                    <a:pt x="4529" y="2555"/>
                    <a:pt x="3970" y="1601"/>
                  </a:cubicBezTo>
                  <a:cubicBezTo>
                    <a:pt x="3577" y="872"/>
                    <a:pt x="2665" y="0"/>
                    <a:pt x="174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26"/>
            <p:cNvSpPr/>
            <p:nvPr/>
          </p:nvSpPr>
          <p:spPr>
            <a:xfrm>
              <a:off x="3119814" y="722169"/>
              <a:ext cx="326221" cy="381107"/>
            </a:xfrm>
            <a:custGeom>
              <a:rect b="b" l="l" r="r" t="t"/>
              <a:pathLst>
                <a:path extrusionOk="0" h="13672" w="11703">
                  <a:moveTo>
                    <a:pt x="6268" y="1"/>
                  </a:moveTo>
                  <a:cubicBezTo>
                    <a:pt x="6002" y="1"/>
                    <a:pt x="5730" y="23"/>
                    <a:pt x="5454" y="71"/>
                  </a:cubicBezTo>
                  <a:cubicBezTo>
                    <a:pt x="1785" y="671"/>
                    <a:pt x="84" y="5641"/>
                    <a:pt x="51" y="8877"/>
                  </a:cubicBezTo>
                  <a:cubicBezTo>
                    <a:pt x="0" y="11568"/>
                    <a:pt x="2149" y="13671"/>
                    <a:pt x="4583" y="13671"/>
                  </a:cubicBezTo>
                  <a:cubicBezTo>
                    <a:pt x="5377" y="13671"/>
                    <a:pt x="6201" y="13447"/>
                    <a:pt x="6989" y="12947"/>
                  </a:cubicBezTo>
                  <a:cubicBezTo>
                    <a:pt x="9124" y="11579"/>
                    <a:pt x="9591" y="9544"/>
                    <a:pt x="10658" y="6175"/>
                  </a:cubicBezTo>
                  <a:cubicBezTo>
                    <a:pt x="11703" y="3102"/>
                    <a:pt x="9379" y="1"/>
                    <a:pt x="626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262" name="Google Shape;262;p26"/>
            <p:cNvGrpSpPr/>
            <p:nvPr/>
          </p:nvGrpSpPr>
          <p:grpSpPr>
            <a:xfrm>
              <a:off x="3194661" y="748986"/>
              <a:ext cx="212047" cy="132546"/>
              <a:chOff x="3194661" y="748986"/>
              <a:chExt cx="212047" cy="132546"/>
            </a:xfrm>
          </p:grpSpPr>
          <p:sp>
            <p:nvSpPr>
              <p:cNvPr id="263" name="Google Shape;263;p26"/>
              <p:cNvSpPr/>
              <p:nvPr/>
            </p:nvSpPr>
            <p:spPr>
              <a:xfrm>
                <a:off x="3194661" y="748986"/>
                <a:ext cx="183222" cy="123235"/>
              </a:xfrm>
              <a:custGeom>
                <a:rect b="b" l="l" r="r" t="t"/>
                <a:pathLst>
                  <a:path extrusionOk="0" h="4421" w="6573">
                    <a:moveTo>
                      <a:pt x="2794" y="0"/>
                    </a:moveTo>
                    <a:cubicBezTo>
                      <a:pt x="2774" y="0"/>
                      <a:pt x="2754" y="3"/>
                      <a:pt x="2736" y="9"/>
                    </a:cubicBezTo>
                    <a:cubicBezTo>
                      <a:pt x="2636" y="9"/>
                      <a:pt x="2536" y="76"/>
                      <a:pt x="2469" y="176"/>
                    </a:cubicBezTo>
                    <a:cubicBezTo>
                      <a:pt x="2420" y="127"/>
                      <a:pt x="2336" y="96"/>
                      <a:pt x="2255" y="96"/>
                    </a:cubicBezTo>
                    <a:cubicBezTo>
                      <a:pt x="2225" y="96"/>
                      <a:pt x="2196" y="100"/>
                      <a:pt x="2169" y="109"/>
                    </a:cubicBezTo>
                    <a:cubicBezTo>
                      <a:pt x="2069" y="143"/>
                      <a:pt x="1969" y="209"/>
                      <a:pt x="1902" y="310"/>
                    </a:cubicBezTo>
                    <a:cubicBezTo>
                      <a:pt x="1863" y="270"/>
                      <a:pt x="1801" y="254"/>
                      <a:pt x="1736" y="254"/>
                    </a:cubicBezTo>
                    <a:cubicBezTo>
                      <a:pt x="1691" y="254"/>
                      <a:pt x="1643" y="262"/>
                      <a:pt x="1602" y="276"/>
                    </a:cubicBezTo>
                    <a:cubicBezTo>
                      <a:pt x="1502" y="343"/>
                      <a:pt x="1402" y="443"/>
                      <a:pt x="1402" y="543"/>
                    </a:cubicBezTo>
                    <a:cubicBezTo>
                      <a:pt x="1346" y="529"/>
                      <a:pt x="1297" y="521"/>
                      <a:pt x="1251" y="521"/>
                    </a:cubicBezTo>
                    <a:cubicBezTo>
                      <a:pt x="1185" y="521"/>
                      <a:pt x="1127" y="537"/>
                      <a:pt x="1068" y="576"/>
                    </a:cubicBezTo>
                    <a:cubicBezTo>
                      <a:pt x="968" y="643"/>
                      <a:pt x="901" y="743"/>
                      <a:pt x="901" y="843"/>
                    </a:cubicBezTo>
                    <a:cubicBezTo>
                      <a:pt x="801" y="843"/>
                      <a:pt x="668" y="843"/>
                      <a:pt x="601" y="943"/>
                    </a:cubicBezTo>
                    <a:cubicBezTo>
                      <a:pt x="501" y="1010"/>
                      <a:pt x="434" y="1143"/>
                      <a:pt x="468" y="1277"/>
                    </a:cubicBezTo>
                    <a:cubicBezTo>
                      <a:pt x="301" y="1277"/>
                      <a:pt x="201" y="1344"/>
                      <a:pt x="134" y="1477"/>
                    </a:cubicBezTo>
                    <a:cubicBezTo>
                      <a:pt x="67" y="1610"/>
                      <a:pt x="67" y="1777"/>
                      <a:pt x="168" y="1911"/>
                    </a:cubicBezTo>
                    <a:cubicBezTo>
                      <a:pt x="67" y="1977"/>
                      <a:pt x="1" y="2144"/>
                      <a:pt x="34" y="2278"/>
                    </a:cubicBezTo>
                    <a:cubicBezTo>
                      <a:pt x="34" y="2411"/>
                      <a:pt x="134" y="2544"/>
                      <a:pt x="268" y="2578"/>
                    </a:cubicBezTo>
                    <a:cubicBezTo>
                      <a:pt x="234" y="2711"/>
                      <a:pt x="268" y="2845"/>
                      <a:pt x="368" y="2978"/>
                    </a:cubicBezTo>
                    <a:cubicBezTo>
                      <a:pt x="431" y="3042"/>
                      <a:pt x="508" y="3065"/>
                      <a:pt x="590" y="3065"/>
                    </a:cubicBezTo>
                    <a:cubicBezTo>
                      <a:pt x="637" y="3065"/>
                      <a:pt x="686" y="3057"/>
                      <a:pt x="735" y="3045"/>
                    </a:cubicBezTo>
                    <a:cubicBezTo>
                      <a:pt x="781" y="3207"/>
                      <a:pt x="924" y="3305"/>
                      <a:pt x="1074" y="3305"/>
                    </a:cubicBezTo>
                    <a:cubicBezTo>
                      <a:pt x="1140" y="3305"/>
                      <a:pt x="1207" y="3286"/>
                      <a:pt x="1268" y="3245"/>
                    </a:cubicBezTo>
                    <a:cubicBezTo>
                      <a:pt x="1302" y="3312"/>
                      <a:pt x="1368" y="3412"/>
                      <a:pt x="1468" y="3445"/>
                    </a:cubicBezTo>
                    <a:cubicBezTo>
                      <a:pt x="1569" y="3445"/>
                      <a:pt x="1702" y="3445"/>
                      <a:pt x="1769" y="3378"/>
                    </a:cubicBezTo>
                    <a:cubicBezTo>
                      <a:pt x="1802" y="3478"/>
                      <a:pt x="1902" y="3545"/>
                      <a:pt x="2002" y="3579"/>
                    </a:cubicBezTo>
                    <a:cubicBezTo>
                      <a:pt x="2102" y="3579"/>
                      <a:pt x="2202" y="3579"/>
                      <a:pt x="2269" y="3512"/>
                    </a:cubicBezTo>
                    <a:cubicBezTo>
                      <a:pt x="2336" y="3612"/>
                      <a:pt x="2402" y="3679"/>
                      <a:pt x="2503" y="3712"/>
                    </a:cubicBezTo>
                    <a:cubicBezTo>
                      <a:pt x="2529" y="3721"/>
                      <a:pt x="2556" y="3725"/>
                      <a:pt x="2583" y="3725"/>
                    </a:cubicBezTo>
                    <a:cubicBezTo>
                      <a:pt x="2656" y="3725"/>
                      <a:pt x="2729" y="3694"/>
                      <a:pt x="2803" y="3645"/>
                    </a:cubicBezTo>
                    <a:cubicBezTo>
                      <a:pt x="2836" y="3745"/>
                      <a:pt x="2903" y="3812"/>
                      <a:pt x="3003" y="3845"/>
                    </a:cubicBezTo>
                    <a:cubicBezTo>
                      <a:pt x="3030" y="3854"/>
                      <a:pt x="3057" y="3858"/>
                      <a:pt x="3083" y="3858"/>
                    </a:cubicBezTo>
                    <a:cubicBezTo>
                      <a:pt x="3157" y="3858"/>
                      <a:pt x="3230" y="3827"/>
                      <a:pt x="3303" y="3779"/>
                    </a:cubicBezTo>
                    <a:cubicBezTo>
                      <a:pt x="3336" y="3879"/>
                      <a:pt x="3437" y="3945"/>
                      <a:pt x="3537" y="3979"/>
                    </a:cubicBezTo>
                    <a:cubicBezTo>
                      <a:pt x="3556" y="3989"/>
                      <a:pt x="3581" y="3993"/>
                      <a:pt x="3609" y="3993"/>
                    </a:cubicBezTo>
                    <a:cubicBezTo>
                      <a:pt x="3676" y="3993"/>
                      <a:pt x="3756" y="3969"/>
                      <a:pt x="3803" y="3945"/>
                    </a:cubicBezTo>
                    <a:cubicBezTo>
                      <a:pt x="3837" y="4012"/>
                      <a:pt x="3937" y="4079"/>
                      <a:pt x="4037" y="4112"/>
                    </a:cubicBezTo>
                    <a:cubicBezTo>
                      <a:pt x="4078" y="4126"/>
                      <a:pt x="4120" y="4134"/>
                      <a:pt x="4159" y="4134"/>
                    </a:cubicBezTo>
                    <a:cubicBezTo>
                      <a:pt x="4214" y="4134"/>
                      <a:pt x="4265" y="4118"/>
                      <a:pt x="4304" y="4079"/>
                    </a:cubicBezTo>
                    <a:cubicBezTo>
                      <a:pt x="4368" y="4208"/>
                      <a:pt x="4489" y="4282"/>
                      <a:pt x="4620" y="4282"/>
                    </a:cubicBezTo>
                    <a:cubicBezTo>
                      <a:pt x="4692" y="4282"/>
                      <a:pt x="4767" y="4260"/>
                      <a:pt x="4838" y="4212"/>
                    </a:cubicBezTo>
                    <a:cubicBezTo>
                      <a:pt x="4871" y="4312"/>
                      <a:pt x="4938" y="4379"/>
                      <a:pt x="5038" y="4412"/>
                    </a:cubicBezTo>
                    <a:lnTo>
                      <a:pt x="5071" y="4412"/>
                    </a:lnTo>
                    <a:cubicBezTo>
                      <a:pt x="5094" y="4418"/>
                      <a:pt x="5117" y="4421"/>
                      <a:pt x="5140" y="4421"/>
                    </a:cubicBezTo>
                    <a:cubicBezTo>
                      <a:pt x="5249" y="4421"/>
                      <a:pt x="5355" y="4356"/>
                      <a:pt x="5438" y="4246"/>
                    </a:cubicBezTo>
                    <a:cubicBezTo>
                      <a:pt x="5513" y="4321"/>
                      <a:pt x="5607" y="4358"/>
                      <a:pt x="5705" y="4358"/>
                    </a:cubicBezTo>
                    <a:cubicBezTo>
                      <a:pt x="5738" y="4358"/>
                      <a:pt x="5772" y="4354"/>
                      <a:pt x="5805" y="4346"/>
                    </a:cubicBezTo>
                    <a:cubicBezTo>
                      <a:pt x="5938" y="4279"/>
                      <a:pt x="6005" y="4146"/>
                      <a:pt x="6038" y="4012"/>
                    </a:cubicBezTo>
                    <a:cubicBezTo>
                      <a:pt x="6172" y="4012"/>
                      <a:pt x="6305" y="3945"/>
                      <a:pt x="6372" y="3812"/>
                    </a:cubicBezTo>
                    <a:cubicBezTo>
                      <a:pt x="6472" y="3679"/>
                      <a:pt x="6472" y="3545"/>
                      <a:pt x="6372" y="3412"/>
                    </a:cubicBezTo>
                    <a:cubicBezTo>
                      <a:pt x="6505" y="3312"/>
                      <a:pt x="6572" y="3178"/>
                      <a:pt x="6572" y="3045"/>
                    </a:cubicBezTo>
                    <a:cubicBezTo>
                      <a:pt x="6539" y="2911"/>
                      <a:pt x="6472" y="2778"/>
                      <a:pt x="6372" y="2745"/>
                    </a:cubicBezTo>
                    <a:cubicBezTo>
                      <a:pt x="6439" y="2645"/>
                      <a:pt x="6439" y="2511"/>
                      <a:pt x="6405" y="2411"/>
                    </a:cubicBezTo>
                    <a:cubicBezTo>
                      <a:pt x="6372" y="2278"/>
                      <a:pt x="6272" y="2211"/>
                      <a:pt x="6172" y="2178"/>
                    </a:cubicBezTo>
                    <a:cubicBezTo>
                      <a:pt x="6205" y="2077"/>
                      <a:pt x="6205" y="1944"/>
                      <a:pt x="6172" y="1844"/>
                    </a:cubicBezTo>
                    <a:cubicBezTo>
                      <a:pt x="6105" y="1744"/>
                      <a:pt x="6005" y="1677"/>
                      <a:pt x="5905" y="1677"/>
                    </a:cubicBezTo>
                    <a:cubicBezTo>
                      <a:pt x="5938" y="1577"/>
                      <a:pt x="5905" y="1444"/>
                      <a:pt x="5838" y="1344"/>
                    </a:cubicBezTo>
                    <a:cubicBezTo>
                      <a:pt x="5772" y="1277"/>
                      <a:pt x="5671" y="1210"/>
                      <a:pt x="5538" y="1210"/>
                    </a:cubicBezTo>
                    <a:cubicBezTo>
                      <a:pt x="5571" y="1110"/>
                      <a:pt x="5505" y="977"/>
                      <a:pt x="5438" y="910"/>
                    </a:cubicBezTo>
                    <a:cubicBezTo>
                      <a:pt x="5365" y="861"/>
                      <a:pt x="5291" y="830"/>
                      <a:pt x="5218" y="830"/>
                    </a:cubicBezTo>
                    <a:cubicBezTo>
                      <a:pt x="5191" y="830"/>
                      <a:pt x="5165" y="834"/>
                      <a:pt x="5138" y="843"/>
                    </a:cubicBezTo>
                    <a:cubicBezTo>
                      <a:pt x="5138" y="710"/>
                      <a:pt x="5071" y="610"/>
                      <a:pt x="4971" y="543"/>
                    </a:cubicBezTo>
                    <a:cubicBezTo>
                      <a:pt x="4912" y="504"/>
                      <a:pt x="4854" y="488"/>
                      <a:pt x="4795" y="488"/>
                    </a:cubicBezTo>
                    <a:cubicBezTo>
                      <a:pt x="4754" y="488"/>
                      <a:pt x="4712" y="496"/>
                      <a:pt x="4671" y="510"/>
                    </a:cubicBezTo>
                    <a:cubicBezTo>
                      <a:pt x="4637" y="410"/>
                      <a:pt x="4571" y="310"/>
                      <a:pt x="4471" y="276"/>
                    </a:cubicBezTo>
                    <a:cubicBezTo>
                      <a:pt x="4432" y="251"/>
                      <a:pt x="4389" y="240"/>
                      <a:pt x="4345" y="240"/>
                    </a:cubicBezTo>
                    <a:cubicBezTo>
                      <a:pt x="4273" y="240"/>
                      <a:pt x="4199" y="268"/>
                      <a:pt x="4137" y="310"/>
                    </a:cubicBezTo>
                    <a:cubicBezTo>
                      <a:pt x="4104" y="176"/>
                      <a:pt x="4004" y="109"/>
                      <a:pt x="3904" y="76"/>
                    </a:cubicBezTo>
                    <a:cubicBezTo>
                      <a:pt x="3879" y="68"/>
                      <a:pt x="3851" y="63"/>
                      <a:pt x="3824" y="63"/>
                    </a:cubicBezTo>
                    <a:cubicBezTo>
                      <a:pt x="3741" y="63"/>
                      <a:pt x="3653" y="101"/>
                      <a:pt x="3603" y="176"/>
                    </a:cubicBezTo>
                    <a:cubicBezTo>
                      <a:pt x="3537" y="76"/>
                      <a:pt x="3437" y="9"/>
                      <a:pt x="3336" y="9"/>
                    </a:cubicBezTo>
                    <a:cubicBezTo>
                      <a:pt x="3312" y="3"/>
                      <a:pt x="3289" y="0"/>
                      <a:pt x="3266" y="0"/>
                    </a:cubicBezTo>
                    <a:cubicBezTo>
                      <a:pt x="3167" y="0"/>
                      <a:pt x="3091" y="55"/>
                      <a:pt x="3036" y="109"/>
                    </a:cubicBezTo>
                    <a:cubicBezTo>
                      <a:pt x="2982" y="55"/>
                      <a:pt x="2883" y="0"/>
                      <a:pt x="2794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4" name="Google Shape;264;p26"/>
              <p:cNvSpPr/>
              <p:nvPr/>
            </p:nvSpPr>
            <p:spPr>
              <a:xfrm>
                <a:off x="3245813" y="761307"/>
                <a:ext cx="160894" cy="120225"/>
              </a:xfrm>
              <a:custGeom>
                <a:rect b="b" l="l" r="r" t="t"/>
                <a:pathLst>
                  <a:path extrusionOk="0" h="4313" w="5772">
                    <a:moveTo>
                      <a:pt x="2502" y="1"/>
                    </a:moveTo>
                    <a:cubicBezTo>
                      <a:pt x="2402" y="34"/>
                      <a:pt x="2302" y="101"/>
                      <a:pt x="2269" y="201"/>
                    </a:cubicBezTo>
                    <a:cubicBezTo>
                      <a:pt x="2220" y="152"/>
                      <a:pt x="2135" y="121"/>
                      <a:pt x="2067" y="121"/>
                    </a:cubicBezTo>
                    <a:cubicBezTo>
                      <a:pt x="2042" y="121"/>
                      <a:pt x="2020" y="125"/>
                      <a:pt x="2002" y="134"/>
                    </a:cubicBezTo>
                    <a:cubicBezTo>
                      <a:pt x="1868" y="168"/>
                      <a:pt x="1802" y="234"/>
                      <a:pt x="1768" y="368"/>
                    </a:cubicBezTo>
                    <a:cubicBezTo>
                      <a:pt x="1718" y="335"/>
                      <a:pt x="1668" y="318"/>
                      <a:pt x="1622" y="318"/>
                    </a:cubicBezTo>
                    <a:cubicBezTo>
                      <a:pt x="1577" y="318"/>
                      <a:pt x="1535" y="335"/>
                      <a:pt x="1501" y="368"/>
                    </a:cubicBezTo>
                    <a:cubicBezTo>
                      <a:pt x="1401" y="401"/>
                      <a:pt x="1301" y="501"/>
                      <a:pt x="1301" y="601"/>
                    </a:cubicBezTo>
                    <a:cubicBezTo>
                      <a:pt x="1260" y="588"/>
                      <a:pt x="1218" y="579"/>
                      <a:pt x="1177" y="579"/>
                    </a:cubicBezTo>
                    <a:cubicBezTo>
                      <a:pt x="1118" y="579"/>
                      <a:pt x="1060" y="596"/>
                      <a:pt x="1001" y="635"/>
                    </a:cubicBezTo>
                    <a:cubicBezTo>
                      <a:pt x="934" y="735"/>
                      <a:pt x="868" y="835"/>
                      <a:pt x="834" y="935"/>
                    </a:cubicBezTo>
                    <a:cubicBezTo>
                      <a:pt x="809" y="927"/>
                      <a:pt x="784" y="922"/>
                      <a:pt x="760" y="922"/>
                    </a:cubicBezTo>
                    <a:cubicBezTo>
                      <a:pt x="686" y="922"/>
                      <a:pt x="617" y="960"/>
                      <a:pt x="567" y="1035"/>
                    </a:cubicBezTo>
                    <a:cubicBezTo>
                      <a:pt x="501" y="1102"/>
                      <a:pt x="434" y="1235"/>
                      <a:pt x="434" y="1369"/>
                    </a:cubicBezTo>
                    <a:cubicBezTo>
                      <a:pt x="301" y="1369"/>
                      <a:pt x="201" y="1469"/>
                      <a:pt x="167" y="1569"/>
                    </a:cubicBezTo>
                    <a:cubicBezTo>
                      <a:pt x="100" y="1702"/>
                      <a:pt x="100" y="1869"/>
                      <a:pt x="167" y="2002"/>
                    </a:cubicBezTo>
                    <a:cubicBezTo>
                      <a:pt x="67" y="2102"/>
                      <a:pt x="0" y="2236"/>
                      <a:pt x="0" y="2369"/>
                    </a:cubicBezTo>
                    <a:cubicBezTo>
                      <a:pt x="34" y="2503"/>
                      <a:pt x="100" y="2603"/>
                      <a:pt x="234" y="2670"/>
                    </a:cubicBezTo>
                    <a:cubicBezTo>
                      <a:pt x="167" y="2803"/>
                      <a:pt x="201" y="2936"/>
                      <a:pt x="301" y="3036"/>
                    </a:cubicBezTo>
                    <a:cubicBezTo>
                      <a:pt x="344" y="3101"/>
                      <a:pt x="415" y="3138"/>
                      <a:pt x="486" y="3138"/>
                    </a:cubicBezTo>
                    <a:cubicBezTo>
                      <a:pt x="526" y="3138"/>
                      <a:pt x="565" y="3127"/>
                      <a:pt x="601" y="3103"/>
                    </a:cubicBezTo>
                    <a:cubicBezTo>
                      <a:pt x="634" y="3203"/>
                      <a:pt x="701" y="3303"/>
                      <a:pt x="834" y="3337"/>
                    </a:cubicBezTo>
                    <a:cubicBezTo>
                      <a:pt x="852" y="3346"/>
                      <a:pt x="872" y="3350"/>
                      <a:pt x="894" y="3350"/>
                    </a:cubicBezTo>
                    <a:cubicBezTo>
                      <a:pt x="952" y="3350"/>
                      <a:pt x="1019" y="3319"/>
                      <a:pt x="1068" y="3270"/>
                    </a:cubicBezTo>
                    <a:cubicBezTo>
                      <a:pt x="1101" y="3370"/>
                      <a:pt x="1168" y="3437"/>
                      <a:pt x="1268" y="3470"/>
                    </a:cubicBezTo>
                    <a:cubicBezTo>
                      <a:pt x="1286" y="3479"/>
                      <a:pt x="1306" y="3483"/>
                      <a:pt x="1327" y="3483"/>
                    </a:cubicBezTo>
                    <a:cubicBezTo>
                      <a:pt x="1386" y="3483"/>
                      <a:pt x="1453" y="3452"/>
                      <a:pt x="1501" y="3403"/>
                    </a:cubicBezTo>
                    <a:cubicBezTo>
                      <a:pt x="1535" y="3503"/>
                      <a:pt x="1602" y="3570"/>
                      <a:pt x="1702" y="3570"/>
                    </a:cubicBezTo>
                    <a:cubicBezTo>
                      <a:pt x="1731" y="3580"/>
                      <a:pt x="1757" y="3584"/>
                      <a:pt x="1783" y="3584"/>
                    </a:cubicBezTo>
                    <a:cubicBezTo>
                      <a:pt x="1844" y="3584"/>
                      <a:pt x="1898" y="3560"/>
                      <a:pt x="1968" y="3537"/>
                    </a:cubicBezTo>
                    <a:cubicBezTo>
                      <a:pt x="1968" y="3604"/>
                      <a:pt x="2035" y="3670"/>
                      <a:pt x="2135" y="3704"/>
                    </a:cubicBezTo>
                    <a:cubicBezTo>
                      <a:pt x="2162" y="3713"/>
                      <a:pt x="2189" y="3717"/>
                      <a:pt x="2215" y="3717"/>
                    </a:cubicBezTo>
                    <a:cubicBezTo>
                      <a:pt x="2287" y="3717"/>
                      <a:pt x="2353" y="3686"/>
                      <a:pt x="2402" y="3637"/>
                    </a:cubicBezTo>
                    <a:cubicBezTo>
                      <a:pt x="2435" y="3737"/>
                      <a:pt x="2502" y="3804"/>
                      <a:pt x="2569" y="3837"/>
                    </a:cubicBezTo>
                    <a:cubicBezTo>
                      <a:pt x="2669" y="3837"/>
                      <a:pt x="2769" y="3837"/>
                      <a:pt x="2836" y="3770"/>
                    </a:cubicBezTo>
                    <a:cubicBezTo>
                      <a:pt x="2869" y="3870"/>
                      <a:pt x="2936" y="3937"/>
                      <a:pt x="3036" y="3937"/>
                    </a:cubicBezTo>
                    <a:cubicBezTo>
                      <a:pt x="3054" y="3946"/>
                      <a:pt x="3074" y="3950"/>
                      <a:pt x="3095" y="3950"/>
                    </a:cubicBezTo>
                    <a:cubicBezTo>
                      <a:pt x="3154" y="3950"/>
                      <a:pt x="3221" y="3919"/>
                      <a:pt x="3269" y="3870"/>
                    </a:cubicBezTo>
                    <a:cubicBezTo>
                      <a:pt x="3303" y="3970"/>
                      <a:pt x="3369" y="4037"/>
                      <a:pt x="3470" y="4071"/>
                    </a:cubicBezTo>
                    <a:cubicBezTo>
                      <a:pt x="3496" y="4079"/>
                      <a:pt x="3521" y="4084"/>
                      <a:pt x="3544" y="4084"/>
                    </a:cubicBezTo>
                    <a:cubicBezTo>
                      <a:pt x="3608" y="4084"/>
                      <a:pt x="3663" y="4053"/>
                      <a:pt x="3736" y="4004"/>
                    </a:cubicBezTo>
                    <a:cubicBezTo>
                      <a:pt x="3736" y="4104"/>
                      <a:pt x="3803" y="4171"/>
                      <a:pt x="3903" y="4204"/>
                    </a:cubicBezTo>
                    <a:cubicBezTo>
                      <a:pt x="3964" y="4155"/>
                      <a:pt x="4035" y="4133"/>
                      <a:pt x="4101" y="4133"/>
                    </a:cubicBezTo>
                    <a:cubicBezTo>
                      <a:pt x="4214" y="4133"/>
                      <a:pt x="4316" y="4198"/>
                      <a:pt x="4337" y="4304"/>
                    </a:cubicBezTo>
                    <a:cubicBezTo>
                      <a:pt x="4360" y="4310"/>
                      <a:pt x="4384" y="4313"/>
                      <a:pt x="4407" y="4313"/>
                    </a:cubicBezTo>
                    <a:cubicBezTo>
                      <a:pt x="4515" y="4313"/>
                      <a:pt x="4615" y="4253"/>
                      <a:pt x="4670" y="4171"/>
                    </a:cubicBezTo>
                    <a:cubicBezTo>
                      <a:pt x="4725" y="4226"/>
                      <a:pt x="4791" y="4250"/>
                      <a:pt x="4855" y="4250"/>
                    </a:cubicBezTo>
                    <a:cubicBezTo>
                      <a:pt x="4907" y="4250"/>
                      <a:pt x="4959" y="4234"/>
                      <a:pt x="5004" y="4204"/>
                    </a:cubicBezTo>
                    <a:cubicBezTo>
                      <a:pt x="5104" y="4137"/>
                      <a:pt x="5204" y="4037"/>
                      <a:pt x="5204" y="3870"/>
                    </a:cubicBezTo>
                    <a:cubicBezTo>
                      <a:pt x="5222" y="3875"/>
                      <a:pt x="5240" y="3877"/>
                      <a:pt x="5258" y="3877"/>
                    </a:cubicBezTo>
                    <a:cubicBezTo>
                      <a:pt x="5372" y="3877"/>
                      <a:pt x="5480" y="3790"/>
                      <a:pt x="5538" y="3704"/>
                    </a:cubicBezTo>
                    <a:cubicBezTo>
                      <a:pt x="5638" y="3570"/>
                      <a:pt x="5638" y="3403"/>
                      <a:pt x="5571" y="3237"/>
                    </a:cubicBezTo>
                    <a:cubicBezTo>
                      <a:pt x="5671" y="3170"/>
                      <a:pt x="5771" y="3036"/>
                      <a:pt x="5738" y="2870"/>
                    </a:cubicBezTo>
                    <a:cubicBezTo>
                      <a:pt x="5738" y="2770"/>
                      <a:pt x="5704" y="2636"/>
                      <a:pt x="5604" y="2569"/>
                    </a:cubicBezTo>
                    <a:cubicBezTo>
                      <a:pt x="5638" y="2469"/>
                      <a:pt x="5671" y="2369"/>
                      <a:pt x="5638" y="2236"/>
                    </a:cubicBezTo>
                    <a:cubicBezTo>
                      <a:pt x="5604" y="2136"/>
                      <a:pt x="5538" y="2069"/>
                      <a:pt x="5438" y="2036"/>
                    </a:cubicBezTo>
                    <a:cubicBezTo>
                      <a:pt x="5471" y="1936"/>
                      <a:pt x="5471" y="1836"/>
                      <a:pt x="5438" y="1702"/>
                    </a:cubicBezTo>
                    <a:cubicBezTo>
                      <a:pt x="5404" y="1635"/>
                      <a:pt x="5304" y="1569"/>
                      <a:pt x="5204" y="1535"/>
                    </a:cubicBezTo>
                    <a:cubicBezTo>
                      <a:pt x="5237" y="1435"/>
                      <a:pt x="5204" y="1335"/>
                      <a:pt x="5171" y="1235"/>
                    </a:cubicBezTo>
                    <a:cubicBezTo>
                      <a:pt x="5104" y="1135"/>
                      <a:pt x="5004" y="1102"/>
                      <a:pt x="4904" y="1102"/>
                    </a:cubicBezTo>
                    <a:cubicBezTo>
                      <a:pt x="4937" y="1002"/>
                      <a:pt x="4904" y="902"/>
                      <a:pt x="4837" y="802"/>
                    </a:cubicBezTo>
                    <a:cubicBezTo>
                      <a:pt x="4788" y="753"/>
                      <a:pt x="4704" y="722"/>
                      <a:pt x="4636" y="722"/>
                    </a:cubicBezTo>
                    <a:cubicBezTo>
                      <a:pt x="4611" y="722"/>
                      <a:pt x="4588" y="726"/>
                      <a:pt x="4570" y="735"/>
                    </a:cubicBezTo>
                    <a:cubicBezTo>
                      <a:pt x="4570" y="635"/>
                      <a:pt x="4504" y="535"/>
                      <a:pt x="4437" y="468"/>
                    </a:cubicBezTo>
                    <a:cubicBezTo>
                      <a:pt x="4387" y="435"/>
                      <a:pt x="4337" y="418"/>
                      <a:pt x="4291" y="418"/>
                    </a:cubicBezTo>
                    <a:cubicBezTo>
                      <a:pt x="4245" y="418"/>
                      <a:pt x="4203" y="435"/>
                      <a:pt x="4170" y="468"/>
                    </a:cubicBezTo>
                    <a:cubicBezTo>
                      <a:pt x="4137" y="368"/>
                      <a:pt x="4070" y="268"/>
                      <a:pt x="4003" y="234"/>
                    </a:cubicBezTo>
                    <a:cubicBezTo>
                      <a:pt x="3965" y="209"/>
                      <a:pt x="3927" y="198"/>
                      <a:pt x="3889" y="198"/>
                    </a:cubicBezTo>
                    <a:cubicBezTo>
                      <a:pt x="3827" y="198"/>
                      <a:pt x="3765" y="227"/>
                      <a:pt x="3703" y="268"/>
                    </a:cubicBezTo>
                    <a:cubicBezTo>
                      <a:pt x="3670" y="168"/>
                      <a:pt x="3603" y="68"/>
                      <a:pt x="3503" y="68"/>
                    </a:cubicBezTo>
                    <a:cubicBezTo>
                      <a:pt x="3476" y="59"/>
                      <a:pt x="3449" y="55"/>
                      <a:pt x="3423" y="55"/>
                    </a:cubicBezTo>
                    <a:cubicBezTo>
                      <a:pt x="3352" y="55"/>
                      <a:pt x="3285" y="86"/>
                      <a:pt x="3236" y="134"/>
                    </a:cubicBezTo>
                    <a:cubicBezTo>
                      <a:pt x="3203" y="68"/>
                      <a:pt x="3103" y="1"/>
                      <a:pt x="3003" y="1"/>
                    </a:cubicBezTo>
                    <a:cubicBezTo>
                      <a:pt x="2902" y="1"/>
                      <a:pt x="2802" y="34"/>
                      <a:pt x="2736" y="134"/>
                    </a:cubicBezTo>
                    <a:cubicBezTo>
                      <a:pt x="2702" y="34"/>
                      <a:pt x="2602" y="1"/>
                      <a:pt x="2502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265" name="Google Shape;265;p26"/>
            <p:cNvSpPr/>
            <p:nvPr/>
          </p:nvSpPr>
          <p:spPr>
            <a:xfrm>
              <a:off x="3386224" y="1157451"/>
              <a:ext cx="747607" cy="274541"/>
            </a:xfrm>
            <a:custGeom>
              <a:rect b="b" l="l" r="r" t="t"/>
              <a:pathLst>
                <a:path extrusionOk="0" h="9849" w="26820">
                  <a:moveTo>
                    <a:pt x="24585" y="0"/>
                  </a:moveTo>
                  <a:cubicBezTo>
                    <a:pt x="22183" y="1735"/>
                    <a:pt x="17279" y="3469"/>
                    <a:pt x="15078" y="4503"/>
                  </a:cubicBezTo>
                  <a:cubicBezTo>
                    <a:pt x="14950" y="4562"/>
                    <a:pt x="14765" y="4588"/>
                    <a:pt x="14530" y="4588"/>
                  </a:cubicBezTo>
                  <a:cubicBezTo>
                    <a:pt x="12617" y="4588"/>
                    <a:pt x="7461" y="2797"/>
                    <a:pt x="4370" y="1668"/>
                  </a:cubicBezTo>
                  <a:cubicBezTo>
                    <a:pt x="4071" y="1556"/>
                    <a:pt x="3761" y="1502"/>
                    <a:pt x="3456" y="1502"/>
                  </a:cubicBezTo>
                  <a:cubicBezTo>
                    <a:pt x="2399" y="1502"/>
                    <a:pt x="1389" y="2142"/>
                    <a:pt x="1001" y="3202"/>
                  </a:cubicBezTo>
                  <a:lnTo>
                    <a:pt x="567" y="4203"/>
                  </a:lnTo>
                  <a:cubicBezTo>
                    <a:pt x="0" y="5704"/>
                    <a:pt x="834" y="7372"/>
                    <a:pt x="2369" y="7772"/>
                  </a:cubicBezTo>
                  <a:cubicBezTo>
                    <a:pt x="5573" y="8619"/>
                    <a:pt x="10749" y="9848"/>
                    <a:pt x="14224" y="9848"/>
                  </a:cubicBezTo>
                  <a:cubicBezTo>
                    <a:pt x="14584" y="9848"/>
                    <a:pt x="14925" y="9835"/>
                    <a:pt x="15245" y="9807"/>
                  </a:cubicBezTo>
                  <a:cubicBezTo>
                    <a:pt x="17446" y="9607"/>
                    <a:pt x="24818" y="5004"/>
                    <a:pt x="26819" y="1268"/>
                  </a:cubicBezTo>
                  <a:cubicBezTo>
                    <a:pt x="26553" y="801"/>
                    <a:pt x="25152" y="100"/>
                    <a:pt x="245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26"/>
            <p:cNvSpPr/>
            <p:nvPr/>
          </p:nvSpPr>
          <p:spPr>
            <a:xfrm>
              <a:off x="4030603" y="1101643"/>
              <a:ext cx="165550" cy="111611"/>
            </a:xfrm>
            <a:custGeom>
              <a:rect b="b" l="l" r="r" t="t"/>
              <a:pathLst>
                <a:path extrusionOk="0" h="4004" w="5939">
                  <a:moveTo>
                    <a:pt x="2036" y="1"/>
                  </a:moveTo>
                  <a:cubicBezTo>
                    <a:pt x="2036" y="1"/>
                    <a:pt x="1" y="2136"/>
                    <a:pt x="1335" y="4004"/>
                  </a:cubicBezTo>
                  <a:lnTo>
                    <a:pt x="3537" y="3537"/>
                  </a:lnTo>
                  <a:lnTo>
                    <a:pt x="5938" y="1202"/>
                  </a:lnTo>
                  <a:lnTo>
                    <a:pt x="20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7" name="Google Shape;267;p26"/>
            <p:cNvSpPr/>
            <p:nvPr/>
          </p:nvSpPr>
          <p:spPr>
            <a:xfrm>
              <a:off x="4087331" y="1020748"/>
              <a:ext cx="124629" cy="114399"/>
            </a:xfrm>
            <a:custGeom>
              <a:rect b="b" l="l" r="r" t="t"/>
              <a:pathLst>
                <a:path extrusionOk="0" h="4104" w="4471">
                  <a:moveTo>
                    <a:pt x="901" y="1"/>
                  </a:moveTo>
                  <a:lnTo>
                    <a:pt x="1" y="2903"/>
                  </a:lnTo>
                  <a:lnTo>
                    <a:pt x="3903" y="4104"/>
                  </a:lnTo>
                  <a:lnTo>
                    <a:pt x="4470" y="901"/>
                  </a:lnTo>
                  <a:lnTo>
                    <a:pt x="90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6"/>
            <p:cNvSpPr/>
            <p:nvPr/>
          </p:nvSpPr>
          <p:spPr>
            <a:xfrm>
              <a:off x="3250469" y="905453"/>
              <a:ext cx="96726" cy="40948"/>
            </a:xfrm>
            <a:custGeom>
              <a:rect b="b" l="l" r="r" t="t"/>
              <a:pathLst>
                <a:path extrusionOk="0" h="1469" w="3470">
                  <a:moveTo>
                    <a:pt x="801" y="0"/>
                  </a:moveTo>
                  <a:lnTo>
                    <a:pt x="0" y="1134"/>
                  </a:lnTo>
                  <a:lnTo>
                    <a:pt x="2469" y="1468"/>
                  </a:lnTo>
                  <a:lnTo>
                    <a:pt x="3469" y="734"/>
                  </a:lnTo>
                  <a:lnTo>
                    <a:pt x="80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6"/>
            <p:cNvSpPr/>
            <p:nvPr/>
          </p:nvSpPr>
          <p:spPr>
            <a:xfrm>
              <a:off x="3157475" y="870106"/>
              <a:ext cx="52098" cy="52098"/>
            </a:xfrm>
            <a:custGeom>
              <a:rect b="b" l="l" r="r" t="t"/>
              <a:pathLst>
                <a:path extrusionOk="0" h="1869" w="1869">
                  <a:moveTo>
                    <a:pt x="0" y="1"/>
                  </a:moveTo>
                  <a:lnTo>
                    <a:pt x="67" y="935"/>
                  </a:lnTo>
                  <a:lnTo>
                    <a:pt x="1702" y="1869"/>
                  </a:lnTo>
                  <a:lnTo>
                    <a:pt x="1868" y="5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6"/>
            <p:cNvSpPr/>
            <p:nvPr/>
          </p:nvSpPr>
          <p:spPr>
            <a:xfrm>
              <a:off x="3150952" y="968285"/>
              <a:ext cx="127417" cy="43206"/>
            </a:xfrm>
            <a:custGeom>
              <a:rect b="b" l="l" r="r" t="t"/>
              <a:pathLst>
                <a:path extrusionOk="0" h="1550" w="4571">
                  <a:moveTo>
                    <a:pt x="143" y="1"/>
                  </a:moveTo>
                  <a:cubicBezTo>
                    <a:pt x="98" y="1"/>
                    <a:pt x="58" y="24"/>
                    <a:pt x="34" y="48"/>
                  </a:cubicBezTo>
                  <a:cubicBezTo>
                    <a:pt x="1" y="115"/>
                    <a:pt x="34" y="181"/>
                    <a:pt x="68" y="215"/>
                  </a:cubicBezTo>
                  <a:cubicBezTo>
                    <a:pt x="1435" y="982"/>
                    <a:pt x="2903" y="1449"/>
                    <a:pt x="4471" y="1549"/>
                  </a:cubicBezTo>
                  <a:cubicBezTo>
                    <a:pt x="4538" y="1549"/>
                    <a:pt x="4571" y="1482"/>
                    <a:pt x="4571" y="1416"/>
                  </a:cubicBezTo>
                  <a:cubicBezTo>
                    <a:pt x="4571" y="1349"/>
                    <a:pt x="4538" y="1282"/>
                    <a:pt x="4471" y="1282"/>
                  </a:cubicBezTo>
                  <a:cubicBezTo>
                    <a:pt x="2970" y="1182"/>
                    <a:pt x="1535" y="748"/>
                    <a:pt x="201" y="15"/>
                  </a:cubicBezTo>
                  <a:cubicBezTo>
                    <a:pt x="182" y="5"/>
                    <a:pt x="162" y="1"/>
                    <a:pt x="1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26"/>
            <p:cNvSpPr/>
            <p:nvPr/>
          </p:nvSpPr>
          <p:spPr>
            <a:xfrm>
              <a:off x="3797226" y="1280746"/>
              <a:ext cx="26983" cy="152894"/>
            </a:xfrm>
            <a:custGeom>
              <a:rect b="b" l="l" r="r" t="t"/>
              <a:pathLst>
                <a:path extrusionOk="0" h="5485" w="968">
                  <a:moveTo>
                    <a:pt x="138" y="1"/>
                  </a:moveTo>
                  <a:cubicBezTo>
                    <a:pt x="123" y="1"/>
                    <a:pt x="109" y="5"/>
                    <a:pt x="100" y="14"/>
                  </a:cubicBezTo>
                  <a:cubicBezTo>
                    <a:pt x="34" y="47"/>
                    <a:pt x="0" y="114"/>
                    <a:pt x="34" y="180"/>
                  </a:cubicBezTo>
                  <a:cubicBezTo>
                    <a:pt x="300" y="914"/>
                    <a:pt x="867" y="3416"/>
                    <a:pt x="467" y="5351"/>
                  </a:cubicBezTo>
                  <a:cubicBezTo>
                    <a:pt x="467" y="5384"/>
                    <a:pt x="501" y="5451"/>
                    <a:pt x="567" y="5484"/>
                  </a:cubicBezTo>
                  <a:lnTo>
                    <a:pt x="601" y="5484"/>
                  </a:lnTo>
                  <a:cubicBezTo>
                    <a:pt x="634" y="5484"/>
                    <a:pt x="701" y="5451"/>
                    <a:pt x="701" y="5384"/>
                  </a:cubicBezTo>
                  <a:cubicBezTo>
                    <a:pt x="968" y="3616"/>
                    <a:pt x="801" y="1782"/>
                    <a:pt x="234" y="80"/>
                  </a:cubicBezTo>
                  <a:cubicBezTo>
                    <a:pt x="234" y="31"/>
                    <a:pt x="180" y="1"/>
                    <a:pt x="1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26"/>
            <p:cNvSpPr/>
            <p:nvPr/>
          </p:nvSpPr>
          <p:spPr>
            <a:xfrm>
              <a:off x="3444791" y="1195892"/>
              <a:ext cx="79081" cy="198693"/>
            </a:xfrm>
            <a:custGeom>
              <a:rect b="b" l="l" r="r" t="t"/>
              <a:pathLst>
                <a:path extrusionOk="0" h="7128" w="2837">
                  <a:moveTo>
                    <a:pt x="1521" y="0"/>
                  </a:moveTo>
                  <a:cubicBezTo>
                    <a:pt x="1486" y="0"/>
                    <a:pt x="1455" y="16"/>
                    <a:pt x="1435" y="55"/>
                  </a:cubicBezTo>
                  <a:cubicBezTo>
                    <a:pt x="268" y="1590"/>
                    <a:pt x="1" y="3658"/>
                    <a:pt x="768" y="5459"/>
                  </a:cubicBezTo>
                  <a:cubicBezTo>
                    <a:pt x="1202" y="6427"/>
                    <a:pt x="1936" y="7060"/>
                    <a:pt x="2703" y="7127"/>
                  </a:cubicBezTo>
                  <a:cubicBezTo>
                    <a:pt x="2736" y="7127"/>
                    <a:pt x="2803" y="7060"/>
                    <a:pt x="2836" y="7027"/>
                  </a:cubicBezTo>
                  <a:cubicBezTo>
                    <a:pt x="2836" y="6960"/>
                    <a:pt x="2769" y="6894"/>
                    <a:pt x="2703" y="6894"/>
                  </a:cubicBezTo>
                  <a:cubicBezTo>
                    <a:pt x="2036" y="6827"/>
                    <a:pt x="1402" y="6260"/>
                    <a:pt x="1002" y="5393"/>
                  </a:cubicBezTo>
                  <a:cubicBezTo>
                    <a:pt x="268" y="3658"/>
                    <a:pt x="501" y="1690"/>
                    <a:pt x="1602" y="189"/>
                  </a:cubicBezTo>
                  <a:cubicBezTo>
                    <a:pt x="1669" y="122"/>
                    <a:pt x="1635" y="55"/>
                    <a:pt x="1602" y="22"/>
                  </a:cubicBezTo>
                  <a:cubicBezTo>
                    <a:pt x="1574" y="8"/>
                    <a:pt x="1547" y="0"/>
                    <a:pt x="15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26"/>
            <p:cNvSpPr/>
            <p:nvPr/>
          </p:nvSpPr>
          <p:spPr>
            <a:xfrm>
              <a:off x="2965912" y="1188086"/>
              <a:ext cx="162762" cy="155347"/>
            </a:xfrm>
            <a:custGeom>
              <a:rect b="b" l="l" r="r" t="t"/>
              <a:pathLst>
                <a:path extrusionOk="0" h="5573" w="5839">
                  <a:moveTo>
                    <a:pt x="5615" y="1"/>
                  </a:moveTo>
                  <a:cubicBezTo>
                    <a:pt x="2754" y="1"/>
                    <a:pt x="430" y="3128"/>
                    <a:pt x="1" y="5439"/>
                  </a:cubicBezTo>
                  <a:cubicBezTo>
                    <a:pt x="1" y="5506"/>
                    <a:pt x="34" y="5539"/>
                    <a:pt x="101" y="5573"/>
                  </a:cubicBezTo>
                  <a:lnTo>
                    <a:pt x="134" y="5573"/>
                  </a:lnTo>
                  <a:cubicBezTo>
                    <a:pt x="168" y="5573"/>
                    <a:pt x="234" y="5539"/>
                    <a:pt x="234" y="5472"/>
                  </a:cubicBezTo>
                  <a:cubicBezTo>
                    <a:pt x="663" y="3261"/>
                    <a:pt x="2888" y="234"/>
                    <a:pt x="5616" y="234"/>
                  </a:cubicBezTo>
                  <a:cubicBezTo>
                    <a:pt x="5646" y="234"/>
                    <a:pt x="5675" y="235"/>
                    <a:pt x="5705" y="235"/>
                  </a:cubicBezTo>
                  <a:cubicBezTo>
                    <a:pt x="5772" y="235"/>
                    <a:pt x="5838" y="202"/>
                    <a:pt x="5838" y="135"/>
                  </a:cubicBezTo>
                  <a:cubicBezTo>
                    <a:pt x="5838" y="69"/>
                    <a:pt x="5772" y="2"/>
                    <a:pt x="5705" y="2"/>
                  </a:cubicBezTo>
                  <a:cubicBezTo>
                    <a:pt x="5675" y="1"/>
                    <a:pt x="5645" y="1"/>
                    <a:pt x="56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26"/>
            <p:cNvSpPr/>
            <p:nvPr/>
          </p:nvSpPr>
          <p:spPr>
            <a:xfrm>
              <a:off x="4052012" y="1163946"/>
              <a:ext cx="80921" cy="40001"/>
            </a:xfrm>
            <a:custGeom>
              <a:rect b="b" l="l" r="r" t="t"/>
              <a:pathLst>
                <a:path extrusionOk="0" h="1435" w="2903">
                  <a:moveTo>
                    <a:pt x="133" y="1"/>
                  </a:moveTo>
                  <a:cubicBezTo>
                    <a:pt x="33" y="34"/>
                    <a:pt x="0" y="101"/>
                    <a:pt x="33" y="167"/>
                  </a:cubicBezTo>
                  <a:cubicBezTo>
                    <a:pt x="167" y="968"/>
                    <a:pt x="1334" y="1168"/>
                    <a:pt x="2302" y="1335"/>
                  </a:cubicBezTo>
                  <a:lnTo>
                    <a:pt x="2735" y="1435"/>
                  </a:lnTo>
                  <a:lnTo>
                    <a:pt x="2769" y="1435"/>
                  </a:lnTo>
                  <a:cubicBezTo>
                    <a:pt x="2835" y="1402"/>
                    <a:pt x="2869" y="1368"/>
                    <a:pt x="2902" y="1335"/>
                  </a:cubicBezTo>
                  <a:cubicBezTo>
                    <a:pt x="2902" y="1268"/>
                    <a:pt x="2869" y="1201"/>
                    <a:pt x="2802" y="1168"/>
                  </a:cubicBezTo>
                  <a:cubicBezTo>
                    <a:pt x="2669" y="1168"/>
                    <a:pt x="2502" y="1135"/>
                    <a:pt x="2335" y="1101"/>
                  </a:cubicBezTo>
                  <a:cubicBezTo>
                    <a:pt x="1468" y="935"/>
                    <a:pt x="367" y="768"/>
                    <a:pt x="267" y="101"/>
                  </a:cubicBezTo>
                  <a:cubicBezTo>
                    <a:pt x="234" y="34"/>
                    <a:pt x="167" y="1"/>
                    <a:pt x="1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26"/>
            <p:cNvSpPr/>
            <p:nvPr/>
          </p:nvSpPr>
          <p:spPr>
            <a:xfrm>
              <a:off x="2667445" y="1044163"/>
              <a:ext cx="81311" cy="134692"/>
            </a:xfrm>
            <a:custGeom>
              <a:rect b="b" l="l" r="r" t="t"/>
              <a:pathLst>
                <a:path extrusionOk="0" h="4832" w="2917">
                  <a:moveTo>
                    <a:pt x="2732" y="0"/>
                  </a:moveTo>
                  <a:cubicBezTo>
                    <a:pt x="2710" y="0"/>
                    <a:pt x="2688" y="8"/>
                    <a:pt x="2669" y="28"/>
                  </a:cubicBezTo>
                  <a:cubicBezTo>
                    <a:pt x="1335" y="962"/>
                    <a:pt x="0" y="2963"/>
                    <a:pt x="67" y="4698"/>
                  </a:cubicBezTo>
                  <a:cubicBezTo>
                    <a:pt x="67" y="4765"/>
                    <a:pt x="134" y="4831"/>
                    <a:pt x="200" y="4831"/>
                  </a:cubicBezTo>
                  <a:cubicBezTo>
                    <a:pt x="267" y="4798"/>
                    <a:pt x="334" y="4765"/>
                    <a:pt x="334" y="4698"/>
                  </a:cubicBezTo>
                  <a:cubicBezTo>
                    <a:pt x="267" y="3030"/>
                    <a:pt x="1568" y="1095"/>
                    <a:pt x="2836" y="195"/>
                  </a:cubicBezTo>
                  <a:cubicBezTo>
                    <a:pt x="2916" y="141"/>
                    <a:pt x="2824" y="0"/>
                    <a:pt x="27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26"/>
            <p:cNvSpPr/>
            <p:nvPr/>
          </p:nvSpPr>
          <p:spPr>
            <a:xfrm>
              <a:off x="2380100" y="734685"/>
              <a:ext cx="81311" cy="33227"/>
            </a:xfrm>
            <a:custGeom>
              <a:rect b="b" l="l" r="r" t="t"/>
              <a:pathLst>
                <a:path extrusionOk="0" h="1192" w="2917">
                  <a:moveTo>
                    <a:pt x="2767" y="0"/>
                  </a:moveTo>
                  <a:cubicBezTo>
                    <a:pt x="2734" y="0"/>
                    <a:pt x="2699" y="16"/>
                    <a:pt x="2669" y="55"/>
                  </a:cubicBezTo>
                  <a:cubicBezTo>
                    <a:pt x="2316" y="599"/>
                    <a:pt x="1474" y="944"/>
                    <a:pt x="669" y="944"/>
                  </a:cubicBezTo>
                  <a:cubicBezTo>
                    <a:pt x="487" y="944"/>
                    <a:pt x="307" y="926"/>
                    <a:pt x="134" y="889"/>
                  </a:cubicBezTo>
                  <a:cubicBezTo>
                    <a:pt x="116" y="880"/>
                    <a:pt x="101" y="876"/>
                    <a:pt x="87" y="876"/>
                  </a:cubicBezTo>
                  <a:cubicBezTo>
                    <a:pt x="50" y="876"/>
                    <a:pt x="25" y="907"/>
                    <a:pt x="1" y="956"/>
                  </a:cubicBezTo>
                  <a:cubicBezTo>
                    <a:pt x="1" y="1023"/>
                    <a:pt x="34" y="1089"/>
                    <a:pt x="101" y="1123"/>
                  </a:cubicBezTo>
                  <a:cubicBezTo>
                    <a:pt x="301" y="1156"/>
                    <a:pt x="501" y="1189"/>
                    <a:pt x="701" y="1189"/>
                  </a:cubicBezTo>
                  <a:cubicBezTo>
                    <a:pt x="734" y="1191"/>
                    <a:pt x="766" y="1191"/>
                    <a:pt x="798" y="1191"/>
                  </a:cubicBezTo>
                  <a:cubicBezTo>
                    <a:pt x="1597" y="1191"/>
                    <a:pt x="2357" y="798"/>
                    <a:pt x="2870" y="189"/>
                  </a:cubicBezTo>
                  <a:cubicBezTo>
                    <a:pt x="2917" y="94"/>
                    <a:pt x="2847" y="0"/>
                    <a:pt x="27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26"/>
            <p:cNvSpPr/>
            <p:nvPr/>
          </p:nvSpPr>
          <p:spPr>
            <a:xfrm>
              <a:off x="3020771" y="1293206"/>
              <a:ext cx="356159" cy="413804"/>
            </a:xfrm>
            <a:custGeom>
              <a:rect b="b" l="l" r="r" t="t"/>
              <a:pathLst>
                <a:path extrusionOk="0" h="14845" w="12777">
                  <a:moveTo>
                    <a:pt x="7406" y="0"/>
                  </a:moveTo>
                  <a:cubicBezTo>
                    <a:pt x="4137" y="0"/>
                    <a:pt x="1035" y="3303"/>
                    <a:pt x="501" y="7406"/>
                  </a:cubicBezTo>
                  <a:cubicBezTo>
                    <a:pt x="1" y="11508"/>
                    <a:pt x="2236" y="14844"/>
                    <a:pt x="5538" y="14844"/>
                  </a:cubicBezTo>
                  <a:cubicBezTo>
                    <a:pt x="6005" y="14844"/>
                    <a:pt x="6506" y="14778"/>
                    <a:pt x="6939" y="14644"/>
                  </a:cubicBezTo>
                  <a:cubicBezTo>
                    <a:pt x="9675" y="13877"/>
                    <a:pt x="12010" y="10941"/>
                    <a:pt x="12477" y="7439"/>
                  </a:cubicBezTo>
                  <a:cubicBezTo>
                    <a:pt x="12777" y="5504"/>
                    <a:pt x="12310" y="3536"/>
                    <a:pt x="11176" y="1935"/>
                  </a:cubicBezTo>
                  <a:cubicBezTo>
                    <a:pt x="10308" y="734"/>
                    <a:pt x="8907" y="0"/>
                    <a:pt x="74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26"/>
            <p:cNvSpPr/>
            <p:nvPr/>
          </p:nvSpPr>
          <p:spPr>
            <a:xfrm>
              <a:off x="3092385" y="1336776"/>
              <a:ext cx="281761" cy="364661"/>
            </a:xfrm>
            <a:custGeom>
              <a:rect b="b" l="l" r="r" t="t"/>
              <a:pathLst>
                <a:path extrusionOk="0" h="13082" w="10108">
                  <a:moveTo>
                    <a:pt x="6719" y="1"/>
                  </a:moveTo>
                  <a:cubicBezTo>
                    <a:pt x="3538" y="1"/>
                    <a:pt x="693" y="2823"/>
                    <a:pt x="334" y="6410"/>
                  </a:cubicBezTo>
                  <a:cubicBezTo>
                    <a:pt x="0" y="9612"/>
                    <a:pt x="1768" y="12381"/>
                    <a:pt x="4404" y="13081"/>
                  </a:cubicBezTo>
                  <a:cubicBezTo>
                    <a:pt x="4937" y="12914"/>
                    <a:pt x="5438" y="12681"/>
                    <a:pt x="5938" y="12414"/>
                  </a:cubicBezTo>
                  <a:cubicBezTo>
                    <a:pt x="7939" y="11146"/>
                    <a:pt x="9541" y="8678"/>
                    <a:pt x="9908" y="5876"/>
                  </a:cubicBezTo>
                  <a:cubicBezTo>
                    <a:pt x="10108" y="4508"/>
                    <a:pt x="9941" y="3141"/>
                    <a:pt x="9474" y="1840"/>
                  </a:cubicBezTo>
                  <a:cubicBezTo>
                    <a:pt x="9274" y="1306"/>
                    <a:pt x="8974" y="806"/>
                    <a:pt x="8640" y="339"/>
                  </a:cubicBezTo>
                  <a:cubicBezTo>
                    <a:pt x="8073" y="138"/>
                    <a:pt x="7506" y="5"/>
                    <a:pt x="6939" y="5"/>
                  </a:cubicBezTo>
                  <a:cubicBezTo>
                    <a:pt x="6865" y="2"/>
                    <a:pt x="6792" y="1"/>
                    <a:pt x="67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26"/>
            <p:cNvSpPr/>
            <p:nvPr/>
          </p:nvSpPr>
          <p:spPr>
            <a:xfrm>
              <a:off x="3184431" y="1388040"/>
              <a:ext cx="188797" cy="294778"/>
            </a:xfrm>
            <a:custGeom>
              <a:rect b="b" l="l" r="r" t="t"/>
              <a:pathLst>
                <a:path extrusionOk="0" h="10575" w="6773">
                  <a:moveTo>
                    <a:pt x="6139" y="1"/>
                  </a:moveTo>
                  <a:cubicBezTo>
                    <a:pt x="6038" y="34"/>
                    <a:pt x="5938" y="34"/>
                    <a:pt x="5838" y="34"/>
                  </a:cubicBezTo>
                  <a:cubicBezTo>
                    <a:pt x="2603" y="368"/>
                    <a:pt x="1" y="3170"/>
                    <a:pt x="68" y="6272"/>
                  </a:cubicBezTo>
                  <a:cubicBezTo>
                    <a:pt x="68" y="8040"/>
                    <a:pt x="1068" y="9708"/>
                    <a:pt x="2636" y="10575"/>
                  </a:cubicBezTo>
                  <a:cubicBezTo>
                    <a:pt x="4637" y="9307"/>
                    <a:pt x="6239" y="6839"/>
                    <a:pt x="6606" y="4037"/>
                  </a:cubicBezTo>
                  <a:cubicBezTo>
                    <a:pt x="6772" y="2669"/>
                    <a:pt x="6639" y="1302"/>
                    <a:pt x="61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26"/>
            <p:cNvSpPr/>
            <p:nvPr/>
          </p:nvSpPr>
          <p:spPr>
            <a:xfrm>
              <a:off x="3082154" y="1410313"/>
              <a:ext cx="201815" cy="165159"/>
            </a:xfrm>
            <a:custGeom>
              <a:rect b="b" l="l" r="r" t="t"/>
              <a:pathLst>
                <a:path extrusionOk="0" h="5925" w="7240">
                  <a:moveTo>
                    <a:pt x="2753" y="1"/>
                  </a:moveTo>
                  <a:cubicBezTo>
                    <a:pt x="2265" y="1"/>
                    <a:pt x="1733" y="201"/>
                    <a:pt x="1268" y="603"/>
                  </a:cubicBezTo>
                  <a:cubicBezTo>
                    <a:pt x="334" y="1403"/>
                    <a:pt x="1" y="2704"/>
                    <a:pt x="568" y="3538"/>
                  </a:cubicBezTo>
                  <a:lnTo>
                    <a:pt x="1935" y="5473"/>
                  </a:lnTo>
                  <a:cubicBezTo>
                    <a:pt x="2141" y="5772"/>
                    <a:pt x="2462" y="5924"/>
                    <a:pt x="2792" y="5924"/>
                  </a:cubicBezTo>
                  <a:cubicBezTo>
                    <a:pt x="3051" y="5924"/>
                    <a:pt x="3316" y="5830"/>
                    <a:pt x="3536" y="5640"/>
                  </a:cubicBezTo>
                  <a:lnTo>
                    <a:pt x="6005" y="3538"/>
                  </a:lnTo>
                  <a:cubicBezTo>
                    <a:pt x="6939" y="2704"/>
                    <a:pt x="7239" y="1403"/>
                    <a:pt x="6672" y="603"/>
                  </a:cubicBezTo>
                  <a:cubicBezTo>
                    <a:pt x="6392" y="203"/>
                    <a:pt x="5957" y="7"/>
                    <a:pt x="5474" y="7"/>
                  </a:cubicBezTo>
                  <a:cubicBezTo>
                    <a:pt x="5150" y="7"/>
                    <a:pt x="4805" y="95"/>
                    <a:pt x="4470" y="269"/>
                  </a:cubicBezTo>
                  <a:cubicBezTo>
                    <a:pt x="4345" y="325"/>
                    <a:pt x="4208" y="351"/>
                    <a:pt x="4072" y="351"/>
                  </a:cubicBezTo>
                  <a:cubicBezTo>
                    <a:pt x="3881" y="351"/>
                    <a:pt x="3692" y="300"/>
                    <a:pt x="3536" y="202"/>
                  </a:cubicBezTo>
                  <a:cubicBezTo>
                    <a:pt x="3304" y="68"/>
                    <a:pt x="3036" y="1"/>
                    <a:pt x="27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26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26"/>
            <p:cNvSpPr/>
            <p:nvPr/>
          </p:nvSpPr>
          <p:spPr>
            <a:xfrm>
              <a:off x="2986373" y="1735234"/>
              <a:ext cx="371964" cy="329761"/>
            </a:xfrm>
            <a:custGeom>
              <a:rect b="b" l="l" r="r" t="t"/>
              <a:pathLst>
                <a:path extrusionOk="0" h="11830" w="13344">
                  <a:moveTo>
                    <a:pt x="5015" y="1"/>
                  </a:moveTo>
                  <a:cubicBezTo>
                    <a:pt x="4524" y="1"/>
                    <a:pt x="4031" y="7"/>
                    <a:pt x="3537" y="21"/>
                  </a:cubicBezTo>
                  <a:cubicBezTo>
                    <a:pt x="2369" y="55"/>
                    <a:pt x="1335" y="889"/>
                    <a:pt x="1035" y="2056"/>
                  </a:cubicBezTo>
                  <a:cubicBezTo>
                    <a:pt x="1" y="6292"/>
                    <a:pt x="835" y="11830"/>
                    <a:pt x="835" y="11830"/>
                  </a:cubicBezTo>
                  <a:lnTo>
                    <a:pt x="13344" y="11830"/>
                  </a:lnTo>
                  <a:cubicBezTo>
                    <a:pt x="12877" y="8961"/>
                    <a:pt x="12743" y="6059"/>
                    <a:pt x="13010" y="3157"/>
                  </a:cubicBezTo>
                  <a:cubicBezTo>
                    <a:pt x="13110" y="1689"/>
                    <a:pt x="12043" y="422"/>
                    <a:pt x="10575" y="255"/>
                  </a:cubicBezTo>
                  <a:cubicBezTo>
                    <a:pt x="8727" y="96"/>
                    <a:pt x="6880" y="1"/>
                    <a:pt x="50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26"/>
            <p:cNvSpPr/>
            <p:nvPr/>
          </p:nvSpPr>
          <p:spPr>
            <a:xfrm>
              <a:off x="2916683" y="2064978"/>
              <a:ext cx="441651" cy="2490130"/>
            </a:xfrm>
            <a:custGeom>
              <a:rect b="b" l="l" r="r" t="t"/>
              <a:pathLst>
                <a:path extrusionOk="0" h="89332" w="15844">
                  <a:moveTo>
                    <a:pt x="2608" y="0"/>
                  </a:moveTo>
                  <a:cubicBezTo>
                    <a:pt x="1167" y="0"/>
                    <a:pt x="0" y="1188"/>
                    <a:pt x="99" y="2636"/>
                  </a:cubicBezTo>
                  <a:cubicBezTo>
                    <a:pt x="366" y="9641"/>
                    <a:pt x="1267" y="28721"/>
                    <a:pt x="3401" y="38595"/>
                  </a:cubicBezTo>
                  <a:cubicBezTo>
                    <a:pt x="4669" y="51804"/>
                    <a:pt x="6670" y="89331"/>
                    <a:pt x="6670" y="89331"/>
                  </a:cubicBezTo>
                  <a:lnTo>
                    <a:pt x="15844" y="89331"/>
                  </a:lnTo>
                  <a:cubicBezTo>
                    <a:pt x="15844" y="89331"/>
                    <a:pt x="12908" y="47568"/>
                    <a:pt x="10006" y="38595"/>
                  </a:cubicBezTo>
                  <a:cubicBezTo>
                    <a:pt x="12975" y="30556"/>
                    <a:pt x="12208" y="1"/>
                    <a:pt x="12208" y="1"/>
                  </a:cubicBezTo>
                  <a:lnTo>
                    <a:pt x="2668" y="1"/>
                  </a:lnTo>
                  <a:cubicBezTo>
                    <a:pt x="2648" y="0"/>
                    <a:pt x="2628" y="0"/>
                    <a:pt x="260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26"/>
            <p:cNvSpPr/>
            <p:nvPr/>
          </p:nvSpPr>
          <p:spPr>
            <a:xfrm>
              <a:off x="3182591" y="2364393"/>
              <a:ext cx="75346" cy="611856"/>
            </a:xfrm>
            <a:custGeom>
              <a:rect b="b" l="l" r="r" t="t"/>
              <a:pathLst>
                <a:path extrusionOk="0" h="21950" w="2703">
                  <a:moveTo>
                    <a:pt x="33" y="1"/>
                  </a:moveTo>
                  <a:cubicBezTo>
                    <a:pt x="33" y="1"/>
                    <a:pt x="0" y="13644"/>
                    <a:pt x="1701" y="21950"/>
                  </a:cubicBezTo>
                  <a:cubicBezTo>
                    <a:pt x="2335" y="16946"/>
                    <a:pt x="2602" y="10342"/>
                    <a:pt x="2702" y="4371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26"/>
            <p:cNvSpPr/>
            <p:nvPr/>
          </p:nvSpPr>
          <p:spPr>
            <a:xfrm>
              <a:off x="3061693" y="2064978"/>
              <a:ext cx="820138" cy="2490130"/>
            </a:xfrm>
            <a:custGeom>
              <a:rect b="b" l="l" r="r" t="t"/>
              <a:pathLst>
                <a:path extrusionOk="0" h="89332" w="29422">
                  <a:moveTo>
                    <a:pt x="1" y="1"/>
                  </a:moveTo>
                  <a:cubicBezTo>
                    <a:pt x="1" y="1"/>
                    <a:pt x="6539" y="30556"/>
                    <a:pt x="11109" y="38595"/>
                  </a:cubicBezTo>
                  <a:cubicBezTo>
                    <a:pt x="13077" y="57742"/>
                    <a:pt x="20248" y="89331"/>
                    <a:pt x="20248" y="89331"/>
                  </a:cubicBezTo>
                  <a:lnTo>
                    <a:pt x="29422" y="89331"/>
                  </a:lnTo>
                  <a:cubicBezTo>
                    <a:pt x="29422" y="89331"/>
                    <a:pt x="22050" y="50470"/>
                    <a:pt x="18314" y="38595"/>
                  </a:cubicBezTo>
                  <a:cubicBezTo>
                    <a:pt x="18447" y="28721"/>
                    <a:pt x="14911" y="9641"/>
                    <a:pt x="13777" y="2636"/>
                  </a:cubicBezTo>
                  <a:cubicBezTo>
                    <a:pt x="13510" y="1135"/>
                    <a:pt x="12209" y="1"/>
                    <a:pt x="106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26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26"/>
            <p:cNvSpPr/>
            <p:nvPr/>
          </p:nvSpPr>
          <p:spPr>
            <a:xfrm>
              <a:off x="3345302" y="3025219"/>
              <a:ext cx="220408" cy="228129"/>
            </a:xfrm>
            <a:custGeom>
              <a:rect b="b" l="l" r="r" t="t"/>
              <a:pathLst>
                <a:path extrusionOk="0" h="8184" w="7907">
                  <a:moveTo>
                    <a:pt x="3482" y="0"/>
                  </a:moveTo>
                  <a:cubicBezTo>
                    <a:pt x="3153" y="0"/>
                    <a:pt x="2823" y="57"/>
                    <a:pt x="2502" y="179"/>
                  </a:cubicBezTo>
                  <a:cubicBezTo>
                    <a:pt x="768" y="812"/>
                    <a:pt x="1" y="3081"/>
                    <a:pt x="801" y="5249"/>
                  </a:cubicBezTo>
                  <a:cubicBezTo>
                    <a:pt x="1460" y="7032"/>
                    <a:pt x="2953" y="8184"/>
                    <a:pt x="4446" y="8184"/>
                  </a:cubicBezTo>
                  <a:cubicBezTo>
                    <a:pt x="4768" y="8184"/>
                    <a:pt x="5091" y="8130"/>
                    <a:pt x="5404" y="8017"/>
                  </a:cubicBezTo>
                  <a:cubicBezTo>
                    <a:pt x="7139" y="7384"/>
                    <a:pt x="7906" y="5082"/>
                    <a:pt x="7106" y="2914"/>
                  </a:cubicBezTo>
                  <a:cubicBezTo>
                    <a:pt x="6450" y="1166"/>
                    <a:pt x="4968" y="0"/>
                    <a:pt x="34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26"/>
            <p:cNvSpPr/>
            <p:nvPr/>
          </p:nvSpPr>
          <p:spPr>
            <a:xfrm>
              <a:off x="3564741" y="4466820"/>
              <a:ext cx="178567" cy="88364"/>
            </a:xfrm>
            <a:custGeom>
              <a:rect b="b" l="l" r="r" t="t"/>
              <a:pathLst>
                <a:path extrusionOk="0" h="3170" w="6406">
                  <a:moveTo>
                    <a:pt x="3136" y="0"/>
                  </a:moveTo>
                  <a:cubicBezTo>
                    <a:pt x="1402" y="0"/>
                    <a:pt x="1" y="1435"/>
                    <a:pt x="101" y="3169"/>
                  </a:cubicBezTo>
                  <a:lnTo>
                    <a:pt x="6405" y="3169"/>
                  </a:lnTo>
                  <a:cubicBezTo>
                    <a:pt x="6339" y="1401"/>
                    <a:pt x="4871" y="34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26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26"/>
            <p:cNvSpPr/>
            <p:nvPr/>
          </p:nvSpPr>
          <p:spPr>
            <a:xfrm>
              <a:off x="2982665" y="3028202"/>
              <a:ext cx="187850" cy="223223"/>
            </a:xfrm>
            <a:custGeom>
              <a:rect b="b" l="l" r="r" t="t"/>
              <a:pathLst>
                <a:path extrusionOk="0" h="8008" w="6739">
                  <a:moveTo>
                    <a:pt x="3295" y="1"/>
                  </a:moveTo>
                  <a:cubicBezTo>
                    <a:pt x="3154" y="1"/>
                    <a:pt x="3012" y="13"/>
                    <a:pt x="2869" y="38"/>
                  </a:cubicBezTo>
                  <a:cubicBezTo>
                    <a:pt x="1168" y="338"/>
                    <a:pt x="0" y="2340"/>
                    <a:pt x="267" y="4541"/>
                  </a:cubicBezTo>
                  <a:cubicBezTo>
                    <a:pt x="545" y="6545"/>
                    <a:pt x="1933" y="8007"/>
                    <a:pt x="3484" y="8007"/>
                  </a:cubicBezTo>
                  <a:cubicBezTo>
                    <a:pt x="3612" y="8007"/>
                    <a:pt x="3741" y="7997"/>
                    <a:pt x="3870" y="7977"/>
                  </a:cubicBezTo>
                  <a:cubicBezTo>
                    <a:pt x="5604" y="7677"/>
                    <a:pt x="6738" y="5676"/>
                    <a:pt x="6472" y="3474"/>
                  </a:cubicBezTo>
                  <a:cubicBezTo>
                    <a:pt x="6197" y="1457"/>
                    <a:pt x="4830" y="1"/>
                    <a:pt x="32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26"/>
            <p:cNvSpPr/>
            <p:nvPr/>
          </p:nvSpPr>
          <p:spPr>
            <a:xfrm>
              <a:off x="3016144" y="4466820"/>
              <a:ext cx="175752" cy="88364"/>
            </a:xfrm>
            <a:custGeom>
              <a:rect b="b" l="l" r="r" t="t"/>
              <a:pathLst>
                <a:path extrusionOk="0" h="3170" w="6305">
                  <a:moveTo>
                    <a:pt x="3136" y="0"/>
                  </a:moveTo>
                  <a:cubicBezTo>
                    <a:pt x="1401" y="0"/>
                    <a:pt x="0" y="1401"/>
                    <a:pt x="0" y="3169"/>
                  </a:cubicBezTo>
                  <a:lnTo>
                    <a:pt x="6305" y="3169"/>
                  </a:lnTo>
                  <a:cubicBezTo>
                    <a:pt x="6305" y="1401"/>
                    <a:pt x="4904" y="0"/>
                    <a:pt x="31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26"/>
            <p:cNvSpPr/>
            <p:nvPr/>
          </p:nvSpPr>
          <p:spPr>
            <a:xfrm>
              <a:off x="3166785" y="2106820"/>
              <a:ext cx="250150" cy="320144"/>
            </a:xfrm>
            <a:custGeom>
              <a:rect b="b" l="l" r="r" t="t"/>
              <a:pathLst>
                <a:path extrusionOk="0" h="11485" w="8974">
                  <a:moveTo>
                    <a:pt x="8840" y="1"/>
                  </a:moveTo>
                  <a:cubicBezTo>
                    <a:pt x="7372" y="1"/>
                    <a:pt x="5604" y="935"/>
                    <a:pt x="3970" y="2569"/>
                  </a:cubicBezTo>
                  <a:cubicBezTo>
                    <a:pt x="2035" y="4504"/>
                    <a:pt x="0" y="7806"/>
                    <a:pt x="0" y="11376"/>
                  </a:cubicBezTo>
                  <a:cubicBezTo>
                    <a:pt x="0" y="11442"/>
                    <a:pt x="33" y="11476"/>
                    <a:pt x="100" y="11476"/>
                  </a:cubicBezTo>
                  <a:cubicBezTo>
                    <a:pt x="112" y="11482"/>
                    <a:pt x="125" y="11485"/>
                    <a:pt x="136" y="11485"/>
                  </a:cubicBezTo>
                  <a:cubicBezTo>
                    <a:pt x="189" y="11485"/>
                    <a:pt x="234" y="11430"/>
                    <a:pt x="234" y="11376"/>
                  </a:cubicBezTo>
                  <a:cubicBezTo>
                    <a:pt x="234" y="7873"/>
                    <a:pt x="2268" y="4637"/>
                    <a:pt x="4170" y="2769"/>
                  </a:cubicBezTo>
                  <a:cubicBezTo>
                    <a:pt x="5771" y="1168"/>
                    <a:pt x="7472" y="268"/>
                    <a:pt x="8840" y="268"/>
                  </a:cubicBezTo>
                  <a:cubicBezTo>
                    <a:pt x="8906" y="268"/>
                    <a:pt x="8973" y="201"/>
                    <a:pt x="8973" y="134"/>
                  </a:cubicBezTo>
                  <a:cubicBezTo>
                    <a:pt x="8973" y="68"/>
                    <a:pt x="8906" y="1"/>
                    <a:pt x="884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26"/>
            <p:cNvSpPr/>
            <p:nvPr/>
          </p:nvSpPr>
          <p:spPr>
            <a:xfrm>
              <a:off x="2950106" y="2207926"/>
              <a:ext cx="177647" cy="211348"/>
            </a:xfrm>
            <a:custGeom>
              <a:rect b="b" l="l" r="r" t="t"/>
              <a:pathLst>
                <a:path extrusionOk="0" h="7582" w="6373">
                  <a:moveTo>
                    <a:pt x="137" y="1"/>
                  </a:moveTo>
                  <a:cubicBezTo>
                    <a:pt x="125" y="1"/>
                    <a:pt x="113" y="4"/>
                    <a:pt x="101" y="10"/>
                  </a:cubicBezTo>
                  <a:cubicBezTo>
                    <a:pt x="34" y="10"/>
                    <a:pt x="1" y="76"/>
                    <a:pt x="1" y="143"/>
                  </a:cubicBezTo>
                  <a:cubicBezTo>
                    <a:pt x="368" y="2445"/>
                    <a:pt x="3270" y="6314"/>
                    <a:pt x="6172" y="7582"/>
                  </a:cubicBezTo>
                  <a:lnTo>
                    <a:pt x="6205" y="7582"/>
                  </a:lnTo>
                  <a:cubicBezTo>
                    <a:pt x="6339" y="7582"/>
                    <a:pt x="6372" y="7415"/>
                    <a:pt x="6272" y="7348"/>
                  </a:cubicBezTo>
                  <a:cubicBezTo>
                    <a:pt x="3503" y="6147"/>
                    <a:pt x="568" y="2311"/>
                    <a:pt x="234" y="110"/>
                  </a:cubicBezTo>
                  <a:cubicBezTo>
                    <a:pt x="234" y="55"/>
                    <a:pt x="190" y="1"/>
                    <a:pt x="1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26"/>
            <p:cNvSpPr/>
            <p:nvPr/>
          </p:nvSpPr>
          <p:spPr>
            <a:xfrm>
              <a:off x="3618040" y="4464590"/>
              <a:ext cx="172686" cy="20850"/>
            </a:xfrm>
            <a:custGeom>
              <a:rect b="b" l="l" r="r" t="t"/>
              <a:pathLst>
                <a:path extrusionOk="0" h="748" w="6195">
                  <a:moveTo>
                    <a:pt x="2797" y="0"/>
                  </a:moveTo>
                  <a:cubicBezTo>
                    <a:pt x="1612" y="0"/>
                    <a:pt x="577" y="157"/>
                    <a:pt x="124" y="314"/>
                  </a:cubicBezTo>
                  <a:cubicBezTo>
                    <a:pt x="0" y="345"/>
                    <a:pt x="48" y="518"/>
                    <a:pt x="161" y="518"/>
                  </a:cubicBezTo>
                  <a:cubicBezTo>
                    <a:pt x="170" y="518"/>
                    <a:pt x="180" y="517"/>
                    <a:pt x="190" y="514"/>
                  </a:cubicBezTo>
                  <a:cubicBezTo>
                    <a:pt x="627" y="392"/>
                    <a:pt x="1649" y="242"/>
                    <a:pt x="2815" y="242"/>
                  </a:cubicBezTo>
                  <a:cubicBezTo>
                    <a:pt x="3877" y="242"/>
                    <a:pt x="5058" y="366"/>
                    <a:pt x="6028" y="748"/>
                  </a:cubicBezTo>
                  <a:lnTo>
                    <a:pt x="6061" y="748"/>
                  </a:lnTo>
                  <a:cubicBezTo>
                    <a:pt x="6095" y="748"/>
                    <a:pt x="6161" y="714"/>
                    <a:pt x="6161" y="681"/>
                  </a:cubicBezTo>
                  <a:cubicBezTo>
                    <a:pt x="6195" y="614"/>
                    <a:pt x="6161" y="547"/>
                    <a:pt x="6095" y="514"/>
                  </a:cubicBezTo>
                  <a:cubicBezTo>
                    <a:pt x="5091" y="132"/>
                    <a:pt x="3881" y="0"/>
                    <a:pt x="2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26"/>
            <p:cNvSpPr/>
            <p:nvPr/>
          </p:nvSpPr>
          <p:spPr>
            <a:xfrm>
              <a:off x="3104483" y="4461524"/>
              <a:ext cx="136699" cy="39722"/>
            </a:xfrm>
            <a:custGeom>
              <a:rect b="b" l="l" r="r" t="t"/>
              <a:pathLst>
                <a:path extrusionOk="0" h="1425" w="4904">
                  <a:moveTo>
                    <a:pt x="1234" y="0"/>
                  </a:moveTo>
                  <a:cubicBezTo>
                    <a:pt x="813" y="0"/>
                    <a:pt x="441" y="58"/>
                    <a:pt x="134" y="157"/>
                  </a:cubicBezTo>
                  <a:cubicBezTo>
                    <a:pt x="0" y="190"/>
                    <a:pt x="67" y="391"/>
                    <a:pt x="200" y="391"/>
                  </a:cubicBezTo>
                  <a:cubicBezTo>
                    <a:pt x="478" y="301"/>
                    <a:pt x="827" y="247"/>
                    <a:pt x="1228" y="247"/>
                  </a:cubicBezTo>
                  <a:cubicBezTo>
                    <a:pt x="2175" y="247"/>
                    <a:pt x="3415" y="548"/>
                    <a:pt x="4703" y="1391"/>
                  </a:cubicBezTo>
                  <a:cubicBezTo>
                    <a:pt x="4737" y="1391"/>
                    <a:pt x="4737" y="1425"/>
                    <a:pt x="4770" y="1425"/>
                  </a:cubicBezTo>
                  <a:cubicBezTo>
                    <a:pt x="4804" y="1425"/>
                    <a:pt x="4837" y="1391"/>
                    <a:pt x="4870" y="1358"/>
                  </a:cubicBezTo>
                  <a:cubicBezTo>
                    <a:pt x="4904" y="1291"/>
                    <a:pt x="4904" y="1225"/>
                    <a:pt x="4837" y="1191"/>
                  </a:cubicBezTo>
                  <a:cubicBezTo>
                    <a:pt x="3501" y="324"/>
                    <a:pt x="2230" y="0"/>
                    <a:pt x="123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6" name="Google Shape;296;p26"/>
          <p:cNvGrpSpPr/>
          <p:nvPr/>
        </p:nvGrpSpPr>
        <p:grpSpPr>
          <a:xfrm>
            <a:off x="6594914" y="684471"/>
            <a:ext cx="1541597" cy="3864500"/>
            <a:chOff x="3973904" y="1061474"/>
            <a:chExt cx="1391082" cy="3487186"/>
          </a:xfrm>
        </p:grpSpPr>
        <p:sp>
          <p:nvSpPr>
            <p:cNvPr id="297" name="Google Shape;297;p26"/>
            <p:cNvSpPr/>
            <p:nvPr/>
          </p:nvSpPr>
          <p:spPr>
            <a:xfrm>
              <a:off x="4091986" y="1942241"/>
              <a:ext cx="85576" cy="126608"/>
            </a:xfrm>
            <a:custGeom>
              <a:rect b="b" l="l" r="r" t="t"/>
              <a:pathLst>
                <a:path extrusionOk="0" h="4542" w="3070">
                  <a:moveTo>
                    <a:pt x="768" y="1"/>
                  </a:moveTo>
                  <a:lnTo>
                    <a:pt x="0" y="3470"/>
                  </a:lnTo>
                  <a:cubicBezTo>
                    <a:pt x="0" y="3470"/>
                    <a:pt x="1218" y="4541"/>
                    <a:pt x="2425" y="4541"/>
                  </a:cubicBezTo>
                  <a:cubicBezTo>
                    <a:pt x="2631" y="4541"/>
                    <a:pt x="2837" y="4510"/>
                    <a:pt x="3036" y="4437"/>
                  </a:cubicBezTo>
                  <a:lnTo>
                    <a:pt x="3069" y="3003"/>
                  </a:lnTo>
                  <a:lnTo>
                    <a:pt x="768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26"/>
            <p:cNvSpPr/>
            <p:nvPr/>
          </p:nvSpPr>
          <p:spPr>
            <a:xfrm>
              <a:off x="4021321" y="1921780"/>
              <a:ext cx="92071" cy="126497"/>
            </a:xfrm>
            <a:custGeom>
              <a:rect b="b" l="l" r="r" t="t"/>
              <a:pathLst>
                <a:path extrusionOk="0" h="4538" w="3303">
                  <a:moveTo>
                    <a:pt x="467" y="1"/>
                  </a:moveTo>
                  <a:lnTo>
                    <a:pt x="0" y="2903"/>
                  </a:lnTo>
                  <a:lnTo>
                    <a:pt x="3002" y="4537"/>
                  </a:lnTo>
                  <a:lnTo>
                    <a:pt x="3303" y="735"/>
                  </a:lnTo>
                  <a:lnTo>
                    <a:pt x="467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26"/>
            <p:cNvSpPr/>
            <p:nvPr/>
          </p:nvSpPr>
          <p:spPr>
            <a:xfrm>
              <a:off x="3973904" y="1882558"/>
              <a:ext cx="193090" cy="100629"/>
            </a:xfrm>
            <a:custGeom>
              <a:rect b="b" l="l" r="r" t="t"/>
              <a:pathLst>
                <a:path extrusionOk="0" h="3610" w="6927">
                  <a:moveTo>
                    <a:pt x="6631" y="0"/>
                  </a:moveTo>
                  <a:cubicBezTo>
                    <a:pt x="6592" y="0"/>
                    <a:pt x="6549" y="12"/>
                    <a:pt x="6505" y="40"/>
                  </a:cubicBezTo>
                  <a:lnTo>
                    <a:pt x="167" y="3209"/>
                  </a:lnTo>
                  <a:cubicBezTo>
                    <a:pt x="67" y="3276"/>
                    <a:pt x="0" y="3409"/>
                    <a:pt x="67" y="3509"/>
                  </a:cubicBezTo>
                  <a:cubicBezTo>
                    <a:pt x="100" y="3576"/>
                    <a:pt x="167" y="3609"/>
                    <a:pt x="267" y="3609"/>
                  </a:cubicBezTo>
                  <a:lnTo>
                    <a:pt x="334" y="3609"/>
                  </a:lnTo>
                  <a:lnTo>
                    <a:pt x="6705" y="407"/>
                  </a:lnTo>
                  <a:cubicBezTo>
                    <a:pt x="6927" y="296"/>
                    <a:pt x="6826" y="0"/>
                    <a:pt x="66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0" name="Google Shape;300;p26"/>
            <p:cNvSpPr/>
            <p:nvPr/>
          </p:nvSpPr>
          <p:spPr>
            <a:xfrm>
              <a:off x="4119890" y="1687455"/>
              <a:ext cx="591396" cy="496342"/>
            </a:xfrm>
            <a:custGeom>
              <a:rect b="b" l="l" r="r" t="t"/>
              <a:pathLst>
                <a:path extrusionOk="0" h="17806" w="21216">
                  <a:moveTo>
                    <a:pt x="16612" y="1"/>
                  </a:moveTo>
                  <a:cubicBezTo>
                    <a:pt x="16278" y="568"/>
                    <a:pt x="16045" y="1035"/>
                    <a:pt x="15778" y="1535"/>
                  </a:cubicBezTo>
                  <a:cubicBezTo>
                    <a:pt x="15511" y="2036"/>
                    <a:pt x="15244" y="2536"/>
                    <a:pt x="14977" y="3036"/>
                  </a:cubicBezTo>
                  <a:cubicBezTo>
                    <a:pt x="14477" y="4037"/>
                    <a:pt x="13977" y="5004"/>
                    <a:pt x="13476" y="6005"/>
                  </a:cubicBezTo>
                  <a:cubicBezTo>
                    <a:pt x="12509" y="8006"/>
                    <a:pt x="11575" y="10041"/>
                    <a:pt x="10674" y="12076"/>
                  </a:cubicBezTo>
                  <a:lnTo>
                    <a:pt x="10541" y="12443"/>
                  </a:lnTo>
                  <a:cubicBezTo>
                    <a:pt x="10508" y="12476"/>
                    <a:pt x="10508" y="12510"/>
                    <a:pt x="10474" y="12543"/>
                  </a:cubicBezTo>
                  <a:cubicBezTo>
                    <a:pt x="10441" y="12610"/>
                    <a:pt x="10408" y="12643"/>
                    <a:pt x="10374" y="12676"/>
                  </a:cubicBezTo>
                  <a:cubicBezTo>
                    <a:pt x="10307" y="12743"/>
                    <a:pt x="10207" y="12777"/>
                    <a:pt x="10107" y="12777"/>
                  </a:cubicBezTo>
                  <a:cubicBezTo>
                    <a:pt x="9971" y="12790"/>
                    <a:pt x="9835" y="12797"/>
                    <a:pt x="9699" y="12797"/>
                  </a:cubicBezTo>
                  <a:cubicBezTo>
                    <a:pt x="9169" y="12797"/>
                    <a:pt x="8644" y="12696"/>
                    <a:pt x="8139" y="12510"/>
                  </a:cubicBezTo>
                  <a:cubicBezTo>
                    <a:pt x="7272" y="12209"/>
                    <a:pt x="6438" y="11843"/>
                    <a:pt x="5637" y="11376"/>
                  </a:cubicBezTo>
                  <a:cubicBezTo>
                    <a:pt x="5237" y="11142"/>
                    <a:pt x="4804" y="10875"/>
                    <a:pt x="4403" y="10608"/>
                  </a:cubicBezTo>
                  <a:lnTo>
                    <a:pt x="3803" y="10175"/>
                  </a:lnTo>
                  <a:cubicBezTo>
                    <a:pt x="3636" y="10041"/>
                    <a:pt x="3403" y="9874"/>
                    <a:pt x="3269" y="9774"/>
                  </a:cubicBezTo>
                  <a:lnTo>
                    <a:pt x="0" y="14611"/>
                  </a:lnTo>
                  <a:cubicBezTo>
                    <a:pt x="334" y="14778"/>
                    <a:pt x="567" y="14878"/>
                    <a:pt x="834" y="15045"/>
                  </a:cubicBezTo>
                  <a:cubicBezTo>
                    <a:pt x="1101" y="15178"/>
                    <a:pt x="1368" y="15312"/>
                    <a:pt x="1635" y="15445"/>
                  </a:cubicBezTo>
                  <a:cubicBezTo>
                    <a:pt x="2168" y="15712"/>
                    <a:pt x="2735" y="15979"/>
                    <a:pt x="3269" y="16212"/>
                  </a:cubicBezTo>
                  <a:cubicBezTo>
                    <a:pt x="4403" y="16713"/>
                    <a:pt x="5604" y="17113"/>
                    <a:pt x="6805" y="17413"/>
                  </a:cubicBezTo>
                  <a:cubicBezTo>
                    <a:pt x="7472" y="17580"/>
                    <a:pt x="8139" y="17713"/>
                    <a:pt x="8840" y="17780"/>
                  </a:cubicBezTo>
                  <a:cubicBezTo>
                    <a:pt x="9040" y="17797"/>
                    <a:pt x="9240" y="17805"/>
                    <a:pt x="9440" y="17805"/>
                  </a:cubicBezTo>
                  <a:cubicBezTo>
                    <a:pt x="10041" y="17805"/>
                    <a:pt x="10641" y="17730"/>
                    <a:pt x="11241" y="17580"/>
                  </a:cubicBezTo>
                  <a:cubicBezTo>
                    <a:pt x="12709" y="17246"/>
                    <a:pt x="13943" y="16312"/>
                    <a:pt x="14677" y="15011"/>
                  </a:cubicBezTo>
                  <a:cubicBezTo>
                    <a:pt x="14811" y="14811"/>
                    <a:pt x="14911" y="14611"/>
                    <a:pt x="14977" y="14411"/>
                  </a:cubicBezTo>
                  <a:lnTo>
                    <a:pt x="15144" y="14011"/>
                  </a:lnTo>
                  <a:cubicBezTo>
                    <a:pt x="15578" y="13077"/>
                    <a:pt x="16012" y="12109"/>
                    <a:pt x="16479" y="11142"/>
                  </a:cubicBezTo>
                  <a:cubicBezTo>
                    <a:pt x="16912" y="10208"/>
                    <a:pt x="17413" y="9274"/>
                    <a:pt x="17913" y="8340"/>
                  </a:cubicBezTo>
                  <a:cubicBezTo>
                    <a:pt x="18413" y="7439"/>
                    <a:pt x="18947" y="6539"/>
                    <a:pt x="19514" y="5638"/>
                  </a:cubicBezTo>
                  <a:cubicBezTo>
                    <a:pt x="19781" y="5204"/>
                    <a:pt x="20081" y="4771"/>
                    <a:pt x="20348" y="4337"/>
                  </a:cubicBezTo>
                  <a:cubicBezTo>
                    <a:pt x="20615" y="3870"/>
                    <a:pt x="20948" y="3437"/>
                    <a:pt x="21215" y="3070"/>
                  </a:cubicBezTo>
                  <a:lnTo>
                    <a:pt x="1661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4812633" y="1206234"/>
              <a:ext cx="234345" cy="339044"/>
            </a:xfrm>
            <a:custGeom>
              <a:rect b="b" l="l" r="r" t="t"/>
              <a:pathLst>
                <a:path extrusionOk="0" h="12163" w="8407">
                  <a:moveTo>
                    <a:pt x="3761" y="0"/>
                  </a:moveTo>
                  <a:cubicBezTo>
                    <a:pt x="3206" y="0"/>
                    <a:pt x="2805" y="344"/>
                    <a:pt x="2369" y="1019"/>
                  </a:cubicBezTo>
                  <a:cubicBezTo>
                    <a:pt x="1635" y="2120"/>
                    <a:pt x="0" y="7690"/>
                    <a:pt x="334" y="9992"/>
                  </a:cubicBezTo>
                  <a:cubicBezTo>
                    <a:pt x="551" y="11544"/>
                    <a:pt x="1571" y="12163"/>
                    <a:pt x="2768" y="12163"/>
                  </a:cubicBezTo>
                  <a:cubicBezTo>
                    <a:pt x="4324" y="12163"/>
                    <a:pt x="6180" y="11120"/>
                    <a:pt x="6972" y="9725"/>
                  </a:cubicBezTo>
                  <a:cubicBezTo>
                    <a:pt x="8406" y="7257"/>
                    <a:pt x="6605" y="1286"/>
                    <a:pt x="5171" y="485"/>
                  </a:cubicBezTo>
                  <a:cubicBezTo>
                    <a:pt x="4589" y="160"/>
                    <a:pt x="4139" y="0"/>
                    <a:pt x="37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4952319" y="1061474"/>
              <a:ext cx="268520" cy="205913"/>
            </a:xfrm>
            <a:custGeom>
              <a:rect b="b" l="l" r="r" t="t"/>
              <a:pathLst>
                <a:path extrusionOk="0" h="7387" w="9633">
                  <a:moveTo>
                    <a:pt x="5349" y="0"/>
                  </a:moveTo>
                  <a:cubicBezTo>
                    <a:pt x="2379" y="0"/>
                    <a:pt x="1" y="4006"/>
                    <a:pt x="326" y="5244"/>
                  </a:cubicBezTo>
                  <a:cubicBezTo>
                    <a:pt x="627" y="6479"/>
                    <a:pt x="1127" y="6912"/>
                    <a:pt x="2328" y="7146"/>
                  </a:cubicBezTo>
                  <a:cubicBezTo>
                    <a:pt x="2787" y="7245"/>
                    <a:pt x="3529" y="7386"/>
                    <a:pt x="4359" y="7386"/>
                  </a:cubicBezTo>
                  <a:cubicBezTo>
                    <a:pt x="5756" y="7386"/>
                    <a:pt x="7402" y="6986"/>
                    <a:pt x="8365" y="5311"/>
                  </a:cubicBezTo>
                  <a:cubicBezTo>
                    <a:pt x="9633" y="3176"/>
                    <a:pt x="8165" y="141"/>
                    <a:pt x="5563" y="7"/>
                  </a:cubicBezTo>
                  <a:cubicBezTo>
                    <a:pt x="5492" y="3"/>
                    <a:pt x="5420" y="0"/>
                    <a:pt x="53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6"/>
            <p:cNvSpPr/>
            <p:nvPr/>
          </p:nvSpPr>
          <p:spPr>
            <a:xfrm>
              <a:off x="4699179" y="1209969"/>
              <a:ext cx="123709" cy="177201"/>
            </a:xfrm>
            <a:custGeom>
              <a:rect b="b" l="l" r="r" t="t"/>
              <a:pathLst>
                <a:path extrusionOk="0" h="6357" w="4438">
                  <a:moveTo>
                    <a:pt x="3048" y="1"/>
                  </a:moveTo>
                  <a:cubicBezTo>
                    <a:pt x="2280" y="1"/>
                    <a:pt x="1390" y="395"/>
                    <a:pt x="935" y="985"/>
                  </a:cubicBezTo>
                  <a:cubicBezTo>
                    <a:pt x="1" y="2186"/>
                    <a:pt x="568" y="5455"/>
                    <a:pt x="1235" y="5988"/>
                  </a:cubicBezTo>
                  <a:cubicBezTo>
                    <a:pt x="1548" y="6239"/>
                    <a:pt x="1794" y="6357"/>
                    <a:pt x="2017" y="6357"/>
                  </a:cubicBezTo>
                  <a:cubicBezTo>
                    <a:pt x="2268" y="6357"/>
                    <a:pt x="2488" y="6205"/>
                    <a:pt x="2736" y="5922"/>
                  </a:cubicBezTo>
                  <a:cubicBezTo>
                    <a:pt x="3203" y="5355"/>
                    <a:pt x="4437" y="2586"/>
                    <a:pt x="4437" y="1318"/>
                  </a:cubicBezTo>
                  <a:cubicBezTo>
                    <a:pt x="4437" y="378"/>
                    <a:pt x="3801" y="1"/>
                    <a:pt x="30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6"/>
            <p:cNvSpPr/>
            <p:nvPr/>
          </p:nvSpPr>
          <p:spPr>
            <a:xfrm>
              <a:off x="4712197" y="4225053"/>
              <a:ext cx="104169" cy="225035"/>
            </a:xfrm>
            <a:custGeom>
              <a:rect b="b" l="l" r="r" t="t"/>
              <a:pathLst>
                <a:path extrusionOk="0" h="8073" w="3737">
                  <a:moveTo>
                    <a:pt x="1" y="1"/>
                  </a:moveTo>
                  <a:lnTo>
                    <a:pt x="234" y="8073"/>
                  </a:lnTo>
                  <a:lnTo>
                    <a:pt x="3737" y="8073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6"/>
            <p:cNvSpPr/>
            <p:nvPr/>
          </p:nvSpPr>
          <p:spPr>
            <a:xfrm>
              <a:off x="5165040" y="4185079"/>
              <a:ext cx="156239" cy="231558"/>
            </a:xfrm>
            <a:custGeom>
              <a:rect b="b" l="l" r="r" t="t"/>
              <a:pathLst>
                <a:path extrusionOk="0" h="8307" w="5605">
                  <a:moveTo>
                    <a:pt x="3436" y="0"/>
                  </a:moveTo>
                  <a:lnTo>
                    <a:pt x="1" y="467"/>
                  </a:lnTo>
                  <a:lnTo>
                    <a:pt x="2169" y="8306"/>
                  </a:lnTo>
                  <a:lnTo>
                    <a:pt x="5605" y="7872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26"/>
            <p:cNvSpPr/>
            <p:nvPr/>
          </p:nvSpPr>
          <p:spPr>
            <a:xfrm>
              <a:off x="5091727" y="4368948"/>
              <a:ext cx="273259" cy="167807"/>
            </a:xfrm>
            <a:custGeom>
              <a:rect b="b" l="l" r="r" t="t"/>
              <a:pathLst>
                <a:path extrusionOk="0" h="6020" w="9803">
                  <a:moveTo>
                    <a:pt x="8136" y="0"/>
                  </a:moveTo>
                  <a:cubicBezTo>
                    <a:pt x="8114" y="0"/>
                    <a:pt x="8091" y="3"/>
                    <a:pt x="8068" y="9"/>
                  </a:cubicBezTo>
                  <a:lnTo>
                    <a:pt x="4332" y="1110"/>
                  </a:lnTo>
                  <a:cubicBezTo>
                    <a:pt x="4098" y="1176"/>
                    <a:pt x="3931" y="1310"/>
                    <a:pt x="3831" y="1477"/>
                  </a:cubicBezTo>
                  <a:cubicBezTo>
                    <a:pt x="3131" y="2477"/>
                    <a:pt x="2931" y="3378"/>
                    <a:pt x="496" y="4679"/>
                  </a:cubicBezTo>
                  <a:cubicBezTo>
                    <a:pt x="0" y="4941"/>
                    <a:pt x="294" y="6019"/>
                    <a:pt x="1334" y="6019"/>
                  </a:cubicBezTo>
                  <a:cubicBezTo>
                    <a:pt x="1484" y="6019"/>
                    <a:pt x="1649" y="5997"/>
                    <a:pt x="1830" y="5947"/>
                  </a:cubicBezTo>
                  <a:cubicBezTo>
                    <a:pt x="3231" y="5546"/>
                    <a:pt x="4665" y="5013"/>
                    <a:pt x="5699" y="4712"/>
                  </a:cubicBezTo>
                  <a:cubicBezTo>
                    <a:pt x="7367" y="4245"/>
                    <a:pt x="8001" y="4145"/>
                    <a:pt x="9335" y="3778"/>
                  </a:cubicBezTo>
                  <a:cubicBezTo>
                    <a:pt x="9636" y="3678"/>
                    <a:pt x="9802" y="3345"/>
                    <a:pt x="9702" y="3044"/>
                  </a:cubicBezTo>
                  <a:lnTo>
                    <a:pt x="8401" y="176"/>
                  </a:lnTo>
                  <a:cubicBezTo>
                    <a:pt x="8346" y="65"/>
                    <a:pt x="8245" y="0"/>
                    <a:pt x="81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7" name="Google Shape;307;p26"/>
            <p:cNvSpPr/>
            <p:nvPr/>
          </p:nvSpPr>
          <p:spPr>
            <a:xfrm>
              <a:off x="4550405" y="4438749"/>
              <a:ext cx="295726" cy="109911"/>
            </a:xfrm>
            <a:custGeom>
              <a:rect b="b" l="l" r="r" t="t"/>
              <a:pathLst>
                <a:path extrusionOk="0" h="3943" w="10609">
                  <a:moveTo>
                    <a:pt x="5848" y="0"/>
                  </a:moveTo>
                  <a:cubicBezTo>
                    <a:pt x="5652" y="0"/>
                    <a:pt x="5482" y="91"/>
                    <a:pt x="5338" y="207"/>
                  </a:cubicBezTo>
                  <a:cubicBezTo>
                    <a:pt x="4437" y="974"/>
                    <a:pt x="3336" y="1775"/>
                    <a:pt x="601" y="2375"/>
                  </a:cubicBezTo>
                  <a:cubicBezTo>
                    <a:pt x="0" y="2509"/>
                    <a:pt x="101" y="3943"/>
                    <a:pt x="1535" y="3943"/>
                  </a:cubicBezTo>
                  <a:cubicBezTo>
                    <a:pt x="3003" y="3943"/>
                    <a:pt x="5204" y="3843"/>
                    <a:pt x="6272" y="3843"/>
                  </a:cubicBezTo>
                  <a:cubicBezTo>
                    <a:pt x="8006" y="3843"/>
                    <a:pt x="8640" y="3943"/>
                    <a:pt x="10008" y="3943"/>
                  </a:cubicBezTo>
                  <a:cubicBezTo>
                    <a:pt x="10341" y="3943"/>
                    <a:pt x="10608" y="3676"/>
                    <a:pt x="10575" y="3342"/>
                  </a:cubicBezTo>
                  <a:lnTo>
                    <a:pt x="10141" y="240"/>
                  </a:lnTo>
                  <a:cubicBezTo>
                    <a:pt x="10112" y="95"/>
                    <a:pt x="10007" y="0"/>
                    <a:pt x="9892" y="0"/>
                  </a:cubicBezTo>
                  <a:cubicBezTo>
                    <a:pt x="9875" y="0"/>
                    <a:pt x="9858" y="2"/>
                    <a:pt x="9841" y="7"/>
                  </a:cubicBezTo>
                  <a:lnTo>
                    <a:pt x="5938" y="7"/>
                  </a:lnTo>
                  <a:cubicBezTo>
                    <a:pt x="5907" y="2"/>
                    <a:pt x="5877" y="0"/>
                    <a:pt x="58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6"/>
            <p:cNvSpPr/>
            <p:nvPr/>
          </p:nvSpPr>
          <p:spPr>
            <a:xfrm>
              <a:off x="4712197" y="4225053"/>
              <a:ext cx="101381" cy="115319"/>
            </a:xfrm>
            <a:custGeom>
              <a:rect b="b" l="l" r="r" t="t"/>
              <a:pathLst>
                <a:path extrusionOk="0" h="4137" w="3637">
                  <a:moveTo>
                    <a:pt x="1" y="1"/>
                  </a:moveTo>
                  <a:lnTo>
                    <a:pt x="134" y="4137"/>
                  </a:lnTo>
                  <a:lnTo>
                    <a:pt x="3637" y="4137"/>
                  </a:lnTo>
                  <a:lnTo>
                    <a:pt x="3503" y="1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6"/>
            <p:cNvSpPr/>
            <p:nvPr/>
          </p:nvSpPr>
          <p:spPr>
            <a:xfrm>
              <a:off x="5165040" y="4185079"/>
              <a:ext cx="127417" cy="125549"/>
            </a:xfrm>
            <a:custGeom>
              <a:rect b="b" l="l" r="r" t="t"/>
              <a:pathLst>
                <a:path extrusionOk="0" h="4504" w="4571">
                  <a:moveTo>
                    <a:pt x="3436" y="0"/>
                  </a:moveTo>
                  <a:lnTo>
                    <a:pt x="1" y="467"/>
                  </a:lnTo>
                  <a:lnTo>
                    <a:pt x="1101" y="4503"/>
                  </a:lnTo>
                  <a:lnTo>
                    <a:pt x="4570" y="4070"/>
                  </a:lnTo>
                  <a:lnTo>
                    <a:pt x="3436" y="0"/>
                  </a:ln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26"/>
            <p:cNvSpPr/>
            <p:nvPr/>
          </p:nvSpPr>
          <p:spPr>
            <a:xfrm>
              <a:off x="4553192" y="1646784"/>
              <a:ext cx="557918" cy="615341"/>
            </a:xfrm>
            <a:custGeom>
              <a:rect b="b" l="l" r="r" t="t"/>
              <a:pathLst>
                <a:path extrusionOk="0" h="22075" w="20015">
                  <a:moveTo>
                    <a:pt x="10779" y="0"/>
                  </a:moveTo>
                  <a:cubicBezTo>
                    <a:pt x="9707" y="0"/>
                    <a:pt x="8640" y="42"/>
                    <a:pt x="7573" y="125"/>
                  </a:cubicBezTo>
                  <a:cubicBezTo>
                    <a:pt x="4804" y="359"/>
                    <a:pt x="1668" y="1026"/>
                    <a:pt x="1668" y="1026"/>
                  </a:cubicBezTo>
                  <a:cubicBezTo>
                    <a:pt x="1668" y="1026"/>
                    <a:pt x="1" y="1593"/>
                    <a:pt x="3336" y="22074"/>
                  </a:cubicBezTo>
                  <a:lnTo>
                    <a:pt x="17513" y="22074"/>
                  </a:lnTo>
                  <a:cubicBezTo>
                    <a:pt x="17280" y="16304"/>
                    <a:pt x="17246" y="12734"/>
                    <a:pt x="20015" y="926"/>
                  </a:cubicBezTo>
                  <a:cubicBezTo>
                    <a:pt x="18013" y="492"/>
                    <a:pt x="16012" y="226"/>
                    <a:pt x="14011" y="125"/>
                  </a:cubicBezTo>
                  <a:cubicBezTo>
                    <a:pt x="12926" y="42"/>
                    <a:pt x="11851" y="0"/>
                    <a:pt x="1077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26"/>
            <p:cNvSpPr/>
            <p:nvPr/>
          </p:nvSpPr>
          <p:spPr>
            <a:xfrm>
              <a:off x="4701966" y="1448475"/>
              <a:ext cx="240868" cy="259461"/>
            </a:xfrm>
            <a:custGeom>
              <a:rect b="b" l="l" r="r" t="t"/>
              <a:pathLst>
                <a:path extrusionOk="0" h="9308" w="8641">
                  <a:moveTo>
                    <a:pt x="8006" y="1"/>
                  </a:moveTo>
                  <a:lnTo>
                    <a:pt x="4070" y="3370"/>
                  </a:lnTo>
                  <a:cubicBezTo>
                    <a:pt x="4471" y="4971"/>
                    <a:pt x="4537" y="6672"/>
                    <a:pt x="2236" y="7239"/>
                  </a:cubicBezTo>
                  <a:cubicBezTo>
                    <a:pt x="2236" y="7239"/>
                    <a:pt x="1" y="9308"/>
                    <a:pt x="4237" y="9308"/>
                  </a:cubicBezTo>
                  <a:cubicBezTo>
                    <a:pt x="8073" y="9308"/>
                    <a:pt x="8640" y="7239"/>
                    <a:pt x="8640" y="7239"/>
                  </a:cubicBezTo>
                  <a:cubicBezTo>
                    <a:pt x="7206" y="5872"/>
                    <a:pt x="7606" y="2069"/>
                    <a:pt x="800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6"/>
            <p:cNvSpPr/>
            <p:nvPr/>
          </p:nvSpPr>
          <p:spPr>
            <a:xfrm>
              <a:off x="4815421" y="1486609"/>
              <a:ext cx="67904" cy="87444"/>
            </a:xfrm>
            <a:custGeom>
              <a:rect b="b" l="l" r="r" t="t"/>
              <a:pathLst>
                <a:path extrusionOk="0" h="3137" w="2436">
                  <a:moveTo>
                    <a:pt x="2335" y="1"/>
                  </a:moveTo>
                  <a:lnTo>
                    <a:pt x="0" y="2002"/>
                  </a:lnTo>
                  <a:cubicBezTo>
                    <a:pt x="100" y="2369"/>
                    <a:pt x="167" y="2736"/>
                    <a:pt x="200" y="3136"/>
                  </a:cubicBezTo>
                  <a:cubicBezTo>
                    <a:pt x="1068" y="3003"/>
                    <a:pt x="2269" y="2035"/>
                    <a:pt x="2369" y="1135"/>
                  </a:cubicBezTo>
                  <a:cubicBezTo>
                    <a:pt x="2435" y="734"/>
                    <a:pt x="2402" y="367"/>
                    <a:pt x="2335" y="1"/>
                  </a:cubicBezTo>
                  <a:close/>
                </a:path>
              </a:pathLst>
            </a:custGeom>
            <a:solidFill>
              <a:srgbClr val="1A2327">
                <a:alpha val="1302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6"/>
            <p:cNvSpPr/>
            <p:nvPr/>
          </p:nvSpPr>
          <p:spPr>
            <a:xfrm>
              <a:off x="4685241" y="1181368"/>
              <a:ext cx="314681" cy="365330"/>
            </a:xfrm>
            <a:custGeom>
              <a:rect b="b" l="l" r="r" t="t"/>
              <a:pathLst>
                <a:path extrusionOk="0" h="13106" w="11289">
                  <a:moveTo>
                    <a:pt x="5946" y="1"/>
                  </a:moveTo>
                  <a:cubicBezTo>
                    <a:pt x="5616" y="1"/>
                    <a:pt x="5278" y="36"/>
                    <a:pt x="4937" y="109"/>
                  </a:cubicBezTo>
                  <a:cubicBezTo>
                    <a:pt x="1368" y="877"/>
                    <a:pt x="0" y="5847"/>
                    <a:pt x="200" y="9049"/>
                  </a:cubicBezTo>
                  <a:cubicBezTo>
                    <a:pt x="340" y="11516"/>
                    <a:pt x="2314" y="13106"/>
                    <a:pt x="4526" y="13106"/>
                  </a:cubicBezTo>
                  <a:cubicBezTo>
                    <a:pt x="5484" y="13106"/>
                    <a:pt x="6488" y="12807"/>
                    <a:pt x="7406" y="12151"/>
                  </a:cubicBezTo>
                  <a:cubicBezTo>
                    <a:pt x="9440" y="10684"/>
                    <a:pt x="9707" y="9249"/>
                    <a:pt x="10508" y="5880"/>
                  </a:cubicBezTo>
                  <a:cubicBezTo>
                    <a:pt x="11288" y="2819"/>
                    <a:pt x="8909" y="1"/>
                    <a:pt x="5946" y="1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26"/>
            <p:cNvSpPr/>
            <p:nvPr/>
          </p:nvSpPr>
          <p:spPr>
            <a:xfrm>
              <a:off x="4909335" y="1135513"/>
              <a:ext cx="177898" cy="172686"/>
            </a:xfrm>
            <a:custGeom>
              <a:rect b="b" l="l" r="r" t="t"/>
              <a:pathLst>
                <a:path extrusionOk="0" h="6195" w="6382">
                  <a:moveTo>
                    <a:pt x="1961" y="1"/>
                  </a:moveTo>
                  <a:cubicBezTo>
                    <a:pt x="1428" y="1"/>
                    <a:pt x="991" y="118"/>
                    <a:pt x="768" y="320"/>
                  </a:cubicBezTo>
                  <a:cubicBezTo>
                    <a:pt x="67" y="921"/>
                    <a:pt x="0" y="1421"/>
                    <a:pt x="367" y="2188"/>
                  </a:cubicBezTo>
                  <a:cubicBezTo>
                    <a:pt x="734" y="2955"/>
                    <a:pt x="3002" y="5591"/>
                    <a:pt x="4170" y="6091"/>
                  </a:cubicBezTo>
                  <a:cubicBezTo>
                    <a:pt x="4340" y="6161"/>
                    <a:pt x="4498" y="6194"/>
                    <a:pt x="4645" y="6194"/>
                  </a:cubicBezTo>
                  <a:cubicBezTo>
                    <a:pt x="6027" y="6194"/>
                    <a:pt x="6382" y="3308"/>
                    <a:pt x="5538" y="1921"/>
                  </a:cubicBezTo>
                  <a:cubicBezTo>
                    <a:pt x="4674" y="535"/>
                    <a:pt x="3099" y="1"/>
                    <a:pt x="19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26"/>
            <p:cNvSpPr/>
            <p:nvPr/>
          </p:nvSpPr>
          <p:spPr>
            <a:xfrm>
              <a:off x="4806110" y="1141757"/>
              <a:ext cx="255753" cy="248896"/>
            </a:xfrm>
            <a:custGeom>
              <a:rect b="b" l="l" r="r" t="t"/>
              <a:pathLst>
                <a:path extrusionOk="0" h="8929" w="9175">
                  <a:moveTo>
                    <a:pt x="2822" y="0"/>
                  </a:moveTo>
                  <a:cubicBezTo>
                    <a:pt x="2043" y="0"/>
                    <a:pt x="1401" y="173"/>
                    <a:pt x="1068" y="463"/>
                  </a:cubicBezTo>
                  <a:cubicBezTo>
                    <a:pt x="67" y="1397"/>
                    <a:pt x="1" y="2031"/>
                    <a:pt x="534" y="3165"/>
                  </a:cubicBezTo>
                  <a:cubicBezTo>
                    <a:pt x="1035" y="4299"/>
                    <a:pt x="4304" y="8068"/>
                    <a:pt x="5972" y="8769"/>
                  </a:cubicBezTo>
                  <a:cubicBezTo>
                    <a:pt x="6230" y="8878"/>
                    <a:pt x="6470" y="8929"/>
                    <a:pt x="6691" y="8929"/>
                  </a:cubicBezTo>
                  <a:cubicBezTo>
                    <a:pt x="8699" y="8929"/>
                    <a:pt x="9175" y="4781"/>
                    <a:pt x="7973" y="2798"/>
                  </a:cubicBezTo>
                  <a:cubicBezTo>
                    <a:pt x="6707" y="763"/>
                    <a:pt x="4460" y="0"/>
                    <a:pt x="28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6"/>
            <p:cNvSpPr/>
            <p:nvPr/>
          </p:nvSpPr>
          <p:spPr>
            <a:xfrm>
              <a:off x="4568998" y="2262117"/>
              <a:ext cx="366389" cy="2055893"/>
            </a:xfrm>
            <a:custGeom>
              <a:rect b="b" l="l" r="r" t="t"/>
              <a:pathLst>
                <a:path extrusionOk="0" h="73754" w="13144">
                  <a:moveTo>
                    <a:pt x="2769" y="0"/>
                  </a:moveTo>
                  <a:cubicBezTo>
                    <a:pt x="2769" y="0"/>
                    <a:pt x="1" y="26853"/>
                    <a:pt x="234" y="37494"/>
                  </a:cubicBezTo>
                  <a:cubicBezTo>
                    <a:pt x="468" y="48535"/>
                    <a:pt x="4537" y="73753"/>
                    <a:pt x="4537" y="73753"/>
                  </a:cubicBezTo>
                  <a:lnTo>
                    <a:pt x="9241" y="73753"/>
                  </a:lnTo>
                  <a:cubicBezTo>
                    <a:pt x="9241" y="73753"/>
                    <a:pt x="8507" y="49169"/>
                    <a:pt x="8907" y="38328"/>
                  </a:cubicBezTo>
                  <a:cubicBezTo>
                    <a:pt x="9407" y="26486"/>
                    <a:pt x="13143" y="0"/>
                    <a:pt x="131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6"/>
            <p:cNvSpPr/>
            <p:nvPr/>
          </p:nvSpPr>
          <p:spPr>
            <a:xfrm>
              <a:off x="4672223" y="4267814"/>
              <a:ext cx="172964" cy="54914"/>
            </a:xfrm>
            <a:custGeom>
              <a:rect b="b" l="l" r="r" t="t"/>
              <a:pathLst>
                <a:path extrusionOk="0" h="1970" w="6205">
                  <a:moveTo>
                    <a:pt x="6205" y="1"/>
                  </a:moveTo>
                  <a:lnTo>
                    <a:pt x="0" y="201"/>
                  </a:lnTo>
                  <a:lnTo>
                    <a:pt x="434" y="1969"/>
                  </a:lnTo>
                  <a:lnTo>
                    <a:pt x="5938" y="1969"/>
                  </a:lnTo>
                  <a:lnTo>
                    <a:pt x="620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6"/>
            <p:cNvSpPr/>
            <p:nvPr/>
          </p:nvSpPr>
          <p:spPr>
            <a:xfrm>
              <a:off x="4718719" y="2401830"/>
              <a:ext cx="182275" cy="729712"/>
            </a:xfrm>
            <a:custGeom>
              <a:rect b="b" l="l" r="r" t="t"/>
              <a:pathLst>
                <a:path extrusionOk="0" h="26178" w="6539">
                  <a:moveTo>
                    <a:pt x="4977" y="1"/>
                  </a:moveTo>
                  <a:cubicBezTo>
                    <a:pt x="4564" y="1"/>
                    <a:pt x="4076" y="501"/>
                    <a:pt x="3503" y="1660"/>
                  </a:cubicBezTo>
                  <a:cubicBezTo>
                    <a:pt x="0" y="8665"/>
                    <a:pt x="2802" y="21407"/>
                    <a:pt x="4036" y="26177"/>
                  </a:cubicBezTo>
                  <a:cubicBezTo>
                    <a:pt x="4637" y="19039"/>
                    <a:pt x="5704" y="10333"/>
                    <a:pt x="6538" y="3895"/>
                  </a:cubicBezTo>
                  <a:cubicBezTo>
                    <a:pt x="6217" y="1604"/>
                    <a:pt x="5717" y="1"/>
                    <a:pt x="497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6"/>
            <p:cNvSpPr/>
            <p:nvPr/>
          </p:nvSpPr>
          <p:spPr>
            <a:xfrm>
              <a:off x="4750331" y="2261197"/>
              <a:ext cx="550475" cy="2030777"/>
            </a:xfrm>
            <a:custGeom>
              <a:rect b="b" l="l" r="r" t="t"/>
              <a:pathLst>
                <a:path extrusionOk="0" h="72853" w="19748">
                  <a:moveTo>
                    <a:pt x="10408" y="0"/>
                  </a:moveTo>
                  <a:lnTo>
                    <a:pt x="0" y="33"/>
                  </a:lnTo>
                  <a:cubicBezTo>
                    <a:pt x="0" y="33"/>
                    <a:pt x="3203" y="27953"/>
                    <a:pt x="5638" y="36893"/>
                  </a:cubicBezTo>
                  <a:cubicBezTo>
                    <a:pt x="8506" y="47534"/>
                    <a:pt x="15044" y="72852"/>
                    <a:pt x="15044" y="72852"/>
                  </a:cubicBezTo>
                  <a:lnTo>
                    <a:pt x="19748" y="72218"/>
                  </a:lnTo>
                  <a:cubicBezTo>
                    <a:pt x="19748" y="72218"/>
                    <a:pt x="15545" y="44098"/>
                    <a:pt x="14177" y="38227"/>
                  </a:cubicBezTo>
                  <a:cubicBezTo>
                    <a:pt x="11208" y="25719"/>
                    <a:pt x="14177" y="7839"/>
                    <a:pt x="1040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6"/>
            <p:cNvSpPr/>
            <p:nvPr/>
          </p:nvSpPr>
          <p:spPr>
            <a:xfrm>
              <a:off x="5129694" y="4217610"/>
              <a:ext cx="190665" cy="82789"/>
            </a:xfrm>
            <a:custGeom>
              <a:rect b="b" l="l" r="r" t="t"/>
              <a:pathLst>
                <a:path extrusionOk="0" h="2970" w="6840">
                  <a:moveTo>
                    <a:pt x="6839" y="1"/>
                  </a:moveTo>
                  <a:lnTo>
                    <a:pt x="1" y="1235"/>
                  </a:lnTo>
                  <a:lnTo>
                    <a:pt x="868" y="2969"/>
                  </a:lnTo>
                  <a:lnTo>
                    <a:pt x="6739" y="2202"/>
                  </a:lnTo>
                  <a:lnTo>
                    <a:pt x="683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26"/>
            <p:cNvSpPr/>
            <p:nvPr/>
          </p:nvSpPr>
          <p:spPr>
            <a:xfrm>
              <a:off x="4809846" y="1331229"/>
              <a:ext cx="21408" cy="28126"/>
            </a:xfrm>
            <a:custGeom>
              <a:rect b="b" l="l" r="r" t="t"/>
              <a:pathLst>
                <a:path extrusionOk="0" h="1009" w="768">
                  <a:moveTo>
                    <a:pt x="430" y="0"/>
                  </a:moveTo>
                  <a:cubicBezTo>
                    <a:pt x="272" y="0"/>
                    <a:pt x="98" y="190"/>
                    <a:pt x="67" y="438"/>
                  </a:cubicBezTo>
                  <a:cubicBezTo>
                    <a:pt x="0" y="704"/>
                    <a:pt x="134" y="971"/>
                    <a:pt x="300" y="1005"/>
                  </a:cubicBezTo>
                  <a:cubicBezTo>
                    <a:pt x="315" y="1007"/>
                    <a:pt x="329" y="1008"/>
                    <a:pt x="344" y="1008"/>
                  </a:cubicBezTo>
                  <a:cubicBezTo>
                    <a:pt x="524" y="1008"/>
                    <a:pt x="672" y="816"/>
                    <a:pt x="734" y="538"/>
                  </a:cubicBezTo>
                  <a:cubicBezTo>
                    <a:pt x="767" y="271"/>
                    <a:pt x="667" y="4"/>
                    <a:pt x="467" y="4"/>
                  </a:cubicBezTo>
                  <a:cubicBezTo>
                    <a:pt x="455" y="1"/>
                    <a:pt x="442" y="0"/>
                    <a:pt x="43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6"/>
            <p:cNvSpPr/>
            <p:nvPr/>
          </p:nvSpPr>
          <p:spPr>
            <a:xfrm>
              <a:off x="4723347" y="1315424"/>
              <a:ext cx="20488" cy="28126"/>
            </a:xfrm>
            <a:custGeom>
              <a:rect b="b" l="l" r="r" t="t"/>
              <a:pathLst>
                <a:path extrusionOk="0" h="1009" w="735">
                  <a:moveTo>
                    <a:pt x="424" y="0"/>
                  </a:moveTo>
                  <a:cubicBezTo>
                    <a:pt x="239" y="0"/>
                    <a:pt x="65" y="190"/>
                    <a:pt x="34" y="437"/>
                  </a:cubicBezTo>
                  <a:cubicBezTo>
                    <a:pt x="1" y="738"/>
                    <a:pt x="101" y="971"/>
                    <a:pt x="268" y="1005"/>
                  </a:cubicBezTo>
                  <a:cubicBezTo>
                    <a:pt x="282" y="1007"/>
                    <a:pt x="297" y="1008"/>
                    <a:pt x="311" y="1008"/>
                  </a:cubicBezTo>
                  <a:cubicBezTo>
                    <a:pt x="492" y="1008"/>
                    <a:pt x="640" y="818"/>
                    <a:pt x="701" y="571"/>
                  </a:cubicBezTo>
                  <a:cubicBezTo>
                    <a:pt x="735" y="271"/>
                    <a:pt x="635" y="37"/>
                    <a:pt x="468" y="4"/>
                  </a:cubicBezTo>
                  <a:cubicBezTo>
                    <a:pt x="453" y="1"/>
                    <a:pt x="439" y="0"/>
                    <a:pt x="4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6"/>
            <p:cNvSpPr/>
            <p:nvPr/>
          </p:nvSpPr>
          <p:spPr>
            <a:xfrm>
              <a:off x="4720559" y="1308064"/>
              <a:ext cx="17701" cy="10397"/>
            </a:xfrm>
            <a:custGeom>
              <a:rect b="b" l="l" r="r" t="t"/>
              <a:pathLst>
                <a:path extrusionOk="0" h="373" w="635">
                  <a:moveTo>
                    <a:pt x="1" y="1"/>
                  </a:moveTo>
                  <a:cubicBezTo>
                    <a:pt x="1" y="1"/>
                    <a:pt x="176" y="373"/>
                    <a:pt x="437" y="373"/>
                  </a:cubicBezTo>
                  <a:cubicBezTo>
                    <a:pt x="498" y="373"/>
                    <a:pt x="565" y="352"/>
                    <a:pt x="635" y="30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6"/>
            <p:cNvSpPr/>
            <p:nvPr/>
          </p:nvSpPr>
          <p:spPr>
            <a:xfrm>
              <a:off x="4727082" y="1348066"/>
              <a:ext cx="36293" cy="55025"/>
            </a:xfrm>
            <a:custGeom>
              <a:rect b="b" l="l" r="r" t="t"/>
              <a:pathLst>
                <a:path extrusionOk="0" h="1974" w="1302">
                  <a:moveTo>
                    <a:pt x="1301" y="0"/>
                  </a:moveTo>
                  <a:cubicBezTo>
                    <a:pt x="934" y="601"/>
                    <a:pt x="501" y="1134"/>
                    <a:pt x="0" y="1601"/>
                  </a:cubicBezTo>
                  <a:cubicBezTo>
                    <a:pt x="240" y="1841"/>
                    <a:pt x="534" y="1973"/>
                    <a:pt x="858" y="1973"/>
                  </a:cubicBezTo>
                  <a:cubicBezTo>
                    <a:pt x="894" y="1973"/>
                    <a:pt x="931" y="1972"/>
                    <a:pt x="968" y="1968"/>
                  </a:cubicBezTo>
                  <a:lnTo>
                    <a:pt x="1301" y="0"/>
                  </a:lnTo>
                  <a:close/>
                </a:path>
              </a:pathLst>
            </a:custGeom>
            <a:solidFill>
              <a:srgbClr val="ED847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6"/>
            <p:cNvSpPr/>
            <p:nvPr/>
          </p:nvSpPr>
          <p:spPr>
            <a:xfrm>
              <a:off x="4773579" y="1418035"/>
              <a:ext cx="61381" cy="21185"/>
            </a:xfrm>
            <a:custGeom>
              <a:rect b="b" l="l" r="r" t="t"/>
              <a:pathLst>
                <a:path extrusionOk="0" h="760" w="2202">
                  <a:moveTo>
                    <a:pt x="2102" y="0"/>
                  </a:moveTo>
                  <a:cubicBezTo>
                    <a:pt x="2077" y="0"/>
                    <a:pt x="2052" y="9"/>
                    <a:pt x="2035" y="25"/>
                  </a:cubicBezTo>
                  <a:cubicBezTo>
                    <a:pt x="1637" y="397"/>
                    <a:pt x="1091" y="600"/>
                    <a:pt x="531" y="600"/>
                  </a:cubicBezTo>
                  <a:cubicBezTo>
                    <a:pt x="388" y="600"/>
                    <a:pt x="243" y="586"/>
                    <a:pt x="100" y="559"/>
                  </a:cubicBezTo>
                  <a:cubicBezTo>
                    <a:pt x="67" y="559"/>
                    <a:pt x="34" y="593"/>
                    <a:pt x="0" y="626"/>
                  </a:cubicBezTo>
                  <a:cubicBezTo>
                    <a:pt x="0" y="659"/>
                    <a:pt x="34" y="726"/>
                    <a:pt x="67" y="726"/>
                  </a:cubicBezTo>
                  <a:cubicBezTo>
                    <a:pt x="234" y="759"/>
                    <a:pt x="400" y="759"/>
                    <a:pt x="534" y="759"/>
                  </a:cubicBezTo>
                  <a:cubicBezTo>
                    <a:pt x="1134" y="759"/>
                    <a:pt x="1735" y="526"/>
                    <a:pt x="2168" y="126"/>
                  </a:cubicBezTo>
                  <a:cubicBezTo>
                    <a:pt x="2202" y="92"/>
                    <a:pt x="2202" y="59"/>
                    <a:pt x="2168" y="25"/>
                  </a:cubicBezTo>
                  <a:cubicBezTo>
                    <a:pt x="2152" y="9"/>
                    <a:pt x="2127" y="0"/>
                    <a:pt x="21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6"/>
            <p:cNvSpPr/>
            <p:nvPr/>
          </p:nvSpPr>
          <p:spPr>
            <a:xfrm>
              <a:off x="4921210" y="1361670"/>
              <a:ext cx="89507" cy="83095"/>
            </a:xfrm>
            <a:custGeom>
              <a:rect b="b" l="l" r="r" t="t"/>
              <a:pathLst>
                <a:path extrusionOk="0" h="2981" w="3211">
                  <a:moveTo>
                    <a:pt x="1853" y="0"/>
                  </a:moveTo>
                  <a:cubicBezTo>
                    <a:pt x="1085" y="0"/>
                    <a:pt x="427" y="893"/>
                    <a:pt x="208" y="1580"/>
                  </a:cubicBezTo>
                  <a:cubicBezTo>
                    <a:pt x="0" y="2294"/>
                    <a:pt x="269" y="2980"/>
                    <a:pt x="943" y="2980"/>
                  </a:cubicBezTo>
                  <a:cubicBezTo>
                    <a:pt x="1025" y="2980"/>
                    <a:pt x="1114" y="2970"/>
                    <a:pt x="1209" y="2948"/>
                  </a:cubicBezTo>
                  <a:cubicBezTo>
                    <a:pt x="1843" y="2748"/>
                    <a:pt x="2410" y="2348"/>
                    <a:pt x="2743" y="1781"/>
                  </a:cubicBezTo>
                  <a:cubicBezTo>
                    <a:pt x="3210" y="1080"/>
                    <a:pt x="2810" y="146"/>
                    <a:pt x="2009" y="13"/>
                  </a:cubicBezTo>
                  <a:cubicBezTo>
                    <a:pt x="1957" y="4"/>
                    <a:pt x="1905" y="0"/>
                    <a:pt x="1853" y="0"/>
                  </a:cubicBez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26"/>
            <p:cNvSpPr/>
            <p:nvPr/>
          </p:nvSpPr>
          <p:spPr>
            <a:xfrm>
              <a:off x="4827491" y="1288300"/>
              <a:ext cx="40029" cy="31889"/>
            </a:xfrm>
            <a:custGeom>
              <a:rect b="b" l="l" r="r" t="t"/>
              <a:pathLst>
                <a:path extrusionOk="0" h="1144" w="1436">
                  <a:moveTo>
                    <a:pt x="151" y="1"/>
                  </a:moveTo>
                  <a:cubicBezTo>
                    <a:pt x="79" y="1"/>
                    <a:pt x="34" y="61"/>
                    <a:pt x="34" y="143"/>
                  </a:cubicBezTo>
                  <a:cubicBezTo>
                    <a:pt x="1" y="243"/>
                    <a:pt x="68" y="310"/>
                    <a:pt x="168" y="310"/>
                  </a:cubicBezTo>
                  <a:cubicBezTo>
                    <a:pt x="568" y="410"/>
                    <a:pt x="935" y="677"/>
                    <a:pt x="1102" y="1044"/>
                  </a:cubicBezTo>
                  <a:cubicBezTo>
                    <a:pt x="1135" y="1110"/>
                    <a:pt x="1168" y="1110"/>
                    <a:pt x="1202" y="1144"/>
                  </a:cubicBezTo>
                  <a:lnTo>
                    <a:pt x="1335" y="1144"/>
                  </a:lnTo>
                  <a:cubicBezTo>
                    <a:pt x="1402" y="1077"/>
                    <a:pt x="1435" y="977"/>
                    <a:pt x="1402" y="910"/>
                  </a:cubicBezTo>
                  <a:cubicBezTo>
                    <a:pt x="1168" y="410"/>
                    <a:pt x="735" y="76"/>
                    <a:pt x="201" y="9"/>
                  </a:cubicBezTo>
                  <a:cubicBezTo>
                    <a:pt x="183" y="4"/>
                    <a:pt x="167" y="1"/>
                    <a:pt x="1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26"/>
            <p:cNvSpPr/>
            <p:nvPr/>
          </p:nvSpPr>
          <p:spPr>
            <a:xfrm>
              <a:off x="4705701" y="1261233"/>
              <a:ext cx="45576" cy="22690"/>
            </a:xfrm>
            <a:custGeom>
              <a:rect b="b" l="l" r="r" t="t"/>
              <a:pathLst>
                <a:path extrusionOk="0" h="814" w="1635">
                  <a:moveTo>
                    <a:pt x="1298" y="0"/>
                  </a:moveTo>
                  <a:cubicBezTo>
                    <a:pt x="835" y="0"/>
                    <a:pt x="387" y="197"/>
                    <a:pt x="67" y="547"/>
                  </a:cubicBezTo>
                  <a:cubicBezTo>
                    <a:pt x="0" y="614"/>
                    <a:pt x="0" y="714"/>
                    <a:pt x="67" y="780"/>
                  </a:cubicBezTo>
                  <a:cubicBezTo>
                    <a:pt x="100" y="814"/>
                    <a:pt x="134" y="814"/>
                    <a:pt x="200" y="814"/>
                  </a:cubicBezTo>
                  <a:cubicBezTo>
                    <a:pt x="234" y="814"/>
                    <a:pt x="267" y="780"/>
                    <a:pt x="300" y="747"/>
                  </a:cubicBezTo>
                  <a:cubicBezTo>
                    <a:pt x="556" y="491"/>
                    <a:pt x="885" y="332"/>
                    <a:pt x="1245" y="332"/>
                  </a:cubicBezTo>
                  <a:cubicBezTo>
                    <a:pt x="1307" y="332"/>
                    <a:pt x="1371" y="337"/>
                    <a:pt x="1434" y="347"/>
                  </a:cubicBezTo>
                  <a:cubicBezTo>
                    <a:pt x="1501" y="347"/>
                    <a:pt x="1601" y="313"/>
                    <a:pt x="1635" y="213"/>
                  </a:cubicBezTo>
                  <a:cubicBezTo>
                    <a:pt x="1635" y="113"/>
                    <a:pt x="1568" y="46"/>
                    <a:pt x="1501" y="13"/>
                  </a:cubicBezTo>
                  <a:cubicBezTo>
                    <a:pt x="1433" y="5"/>
                    <a:pt x="1366" y="0"/>
                    <a:pt x="12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6"/>
            <p:cNvSpPr/>
            <p:nvPr/>
          </p:nvSpPr>
          <p:spPr>
            <a:xfrm>
              <a:off x="5157597" y="4404072"/>
              <a:ext cx="52098" cy="23108"/>
            </a:xfrm>
            <a:custGeom>
              <a:rect b="b" l="l" r="r" t="t"/>
              <a:pathLst>
                <a:path extrusionOk="0" h="829" w="1869">
                  <a:moveTo>
                    <a:pt x="550" y="154"/>
                  </a:moveTo>
                  <a:cubicBezTo>
                    <a:pt x="842" y="154"/>
                    <a:pt x="1257" y="228"/>
                    <a:pt x="1568" y="317"/>
                  </a:cubicBezTo>
                  <a:lnTo>
                    <a:pt x="1568" y="350"/>
                  </a:lnTo>
                  <a:cubicBezTo>
                    <a:pt x="1171" y="549"/>
                    <a:pt x="811" y="655"/>
                    <a:pt x="570" y="655"/>
                  </a:cubicBezTo>
                  <a:cubicBezTo>
                    <a:pt x="487" y="655"/>
                    <a:pt x="419" y="642"/>
                    <a:pt x="368" y="617"/>
                  </a:cubicBezTo>
                  <a:cubicBezTo>
                    <a:pt x="268" y="550"/>
                    <a:pt x="201" y="450"/>
                    <a:pt x="201" y="350"/>
                  </a:cubicBezTo>
                  <a:cubicBezTo>
                    <a:pt x="201" y="317"/>
                    <a:pt x="201" y="250"/>
                    <a:pt x="234" y="217"/>
                  </a:cubicBezTo>
                  <a:cubicBezTo>
                    <a:pt x="290" y="172"/>
                    <a:pt x="405" y="154"/>
                    <a:pt x="550" y="154"/>
                  </a:cubicBezTo>
                  <a:close/>
                  <a:moveTo>
                    <a:pt x="582" y="0"/>
                  </a:moveTo>
                  <a:cubicBezTo>
                    <a:pt x="393" y="0"/>
                    <a:pt x="229" y="32"/>
                    <a:pt x="134" y="117"/>
                  </a:cubicBezTo>
                  <a:cubicBezTo>
                    <a:pt x="67" y="183"/>
                    <a:pt x="1" y="283"/>
                    <a:pt x="34" y="383"/>
                  </a:cubicBezTo>
                  <a:cubicBezTo>
                    <a:pt x="34" y="517"/>
                    <a:pt x="134" y="650"/>
                    <a:pt x="234" y="750"/>
                  </a:cubicBezTo>
                  <a:lnTo>
                    <a:pt x="268" y="784"/>
                  </a:lnTo>
                  <a:cubicBezTo>
                    <a:pt x="343" y="815"/>
                    <a:pt x="430" y="829"/>
                    <a:pt x="524" y="829"/>
                  </a:cubicBezTo>
                  <a:cubicBezTo>
                    <a:pt x="932" y="829"/>
                    <a:pt x="1477" y="573"/>
                    <a:pt x="1802" y="383"/>
                  </a:cubicBezTo>
                  <a:cubicBezTo>
                    <a:pt x="1835" y="350"/>
                    <a:pt x="1869" y="350"/>
                    <a:pt x="1869" y="317"/>
                  </a:cubicBezTo>
                  <a:cubicBezTo>
                    <a:pt x="1869" y="283"/>
                    <a:pt x="1835" y="250"/>
                    <a:pt x="1802" y="250"/>
                  </a:cubicBezTo>
                  <a:cubicBezTo>
                    <a:pt x="1706" y="202"/>
                    <a:pt x="1062" y="0"/>
                    <a:pt x="5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6"/>
            <p:cNvSpPr/>
            <p:nvPr/>
          </p:nvSpPr>
          <p:spPr>
            <a:xfrm>
              <a:off x="5172483" y="4376865"/>
              <a:ext cx="37213" cy="37910"/>
            </a:xfrm>
            <a:custGeom>
              <a:rect b="b" l="l" r="r" t="t"/>
              <a:pathLst>
                <a:path extrusionOk="0" h="1360" w="1335">
                  <a:moveTo>
                    <a:pt x="397" y="167"/>
                  </a:moveTo>
                  <a:cubicBezTo>
                    <a:pt x="434" y="167"/>
                    <a:pt x="467" y="175"/>
                    <a:pt x="501" y="192"/>
                  </a:cubicBezTo>
                  <a:cubicBezTo>
                    <a:pt x="534" y="192"/>
                    <a:pt x="534" y="192"/>
                    <a:pt x="567" y="225"/>
                  </a:cubicBezTo>
                  <a:cubicBezTo>
                    <a:pt x="834" y="459"/>
                    <a:pt x="1034" y="792"/>
                    <a:pt x="1135" y="1159"/>
                  </a:cubicBezTo>
                  <a:cubicBezTo>
                    <a:pt x="734" y="992"/>
                    <a:pt x="201" y="559"/>
                    <a:pt x="167" y="325"/>
                  </a:cubicBezTo>
                  <a:cubicBezTo>
                    <a:pt x="167" y="292"/>
                    <a:pt x="167" y="225"/>
                    <a:pt x="267" y="192"/>
                  </a:cubicBezTo>
                  <a:cubicBezTo>
                    <a:pt x="317" y="175"/>
                    <a:pt x="359" y="167"/>
                    <a:pt x="397" y="167"/>
                  </a:cubicBezTo>
                  <a:close/>
                  <a:moveTo>
                    <a:pt x="397" y="0"/>
                  </a:moveTo>
                  <a:cubicBezTo>
                    <a:pt x="334" y="0"/>
                    <a:pt x="267" y="8"/>
                    <a:pt x="201" y="25"/>
                  </a:cubicBezTo>
                  <a:cubicBezTo>
                    <a:pt x="67" y="58"/>
                    <a:pt x="0" y="192"/>
                    <a:pt x="0" y="325"/>
                  </a:cubicBezTo>
                  <a:cubicBezTo>
                    <a:pt x="34" y="592"/>
                    <a:pt x="367" y="892"/>
                    <a:pt x="701" y="1126"/>
                  </a:cubicBezTo>
                  <a:cubicBezTo>
                    <a:pt x="868" y="1226"/>
                    <a:pt x="1068" y="1293"/>
                    <a:pt x="1268" y="1359"/>
                  </a:cubicBezTo>
                  <a:cubicBezTo>
                    <a:pt x="1268" y="1359"/>
                    <a:pt x="1301" y="1359"/>
                    <a:pt x="1335" y="1326"/>
                  </a:cubicBezTo>
                  <a:cubicBezTo>
                    <a:pt x="1335" y="1326"/>
                    <a:pt x="1335" y="1293"/>
                    <a:pt x="1335" y="1259"/>
                  </a:cubicBezTo>
                  <a:cubicBezTo>
                    <a:pt x="1335" y="1226"/>
                    <a:pt x="1034" y="259"/>
                    <a:pt x="567" y="25"/>
                  </a:cubicBezTo>
                  <a:cubicBezTo>
                    <a:pt x="517" y="8"/>
                    <a:pt x="459" y="0"/>
                    <a:pt x="3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1" name="Google Shape;331;p26"/>
            <p:cNvSpPr/>
            <p:nvPr/>
          </p:nvSpPr>
          <p:spPr>
            <a:xfrm>
              <a:off x="4651762" y="4430219"/>
              <a:ext cx="60461" cy="25478"/>
            </a:xfrm>
            <a:custGeom>
              <a:rect b="b" l="l" r="r" t="t"/>
              <a:pathLst>
                <a:path extrusionOk="0" h="914" w="2169">
                  <a:moveTo>
                    <a:pt x="367" y="179"/>
                  </a:moveTo>
                  <a:cubicBezTo>
                    <a:pt x="868" y="246"/>
                    <a:pt x="1368" y="413"/>
                    <a:pt x="1835" y="680"/>
                  </a:cubicBezTo>
                  <a:cubicBezTo>
                    <a:pt x="1547" y="717"/>
                    <a:pt x="1283" y="736"/>
                    <a:pt x="1055" y="736"/>
                  </a:cubicBezTo>
                  <a:cubicBezTo>
                    <a:pt x="674" y="736"/>
                    <a:pt x="392" y="684"/>
                    <a:pt x="267" y="580"/>
                  </a:cubicBezTo>
                  <a:cubicBezTo>
                    <a:pt x="201" y="513"/>
                    <a:pt x="167" y="413"/>
                    <a:pt x="167" y="313"/>
                  </a:cubicBezTo>
                  <a:cubicBezTo>
                    <a:pt x="167" y="279"/>
                    <a:pt x="201" y="246"/>
                    <a:pt x="234" y="213"/>
                  </a:cubicBezTo>
                  <a:cubicBezTo>
                    <a:pt x="267" y="179"/>
                    <a:pt x="334" y="179"/>
                    <a:pt x="367" y="179"/>
                  </a:cubicBezTo>
                  <a:close/>
                  <a:moveTo>
                    <a:pt x="381" y="0"/>
                  </a:moveTo>
                  <a:cubicBezTo>
                    <a:pt x="295" y="0"/>
                    <a:pt x="222" y="14"/>
                    <a:pt x="167" y="46"/>
                  </a:cubicBezTo>
                  <a:cubicBezTo>
                    <a:pt x="67" y="113"/>
                    <a:pt x="34" y="179"/>
                    <a:pt x="34" y="279"/>
                  </a:cubicBezTo>
                  <a:cubicBezTo>
                    <a:pt x="0" y="446"/>
                    <a:pt x="67" y="580"/>
                    <a:pt x="167" y="680"/>
                  </a:cubicBezTo>
                  <a:cubicBezTo>
                    <a:pt x="401" y="846"/>
                    <a:pt x="701" y="913"/>
                    <a:pt x="1001" y="913"/>
                  </a:cubicBezTo>
                  <a:cubicBezTo>
                    <a:pt x="1368" y="880"/>
                    <a:pt x="1735" y="846"/>
                    <a:pt x="2102" y="780"/>
                  </a:cubicBezTo>
                  <a:cubicBezTo>
                    <a:pt x="2135" y="746"/>
                    <a:pt x="2169" y="746"/>
                    <a:pt x="2169" y="713"/>
                  </a:cubicBezTo>
                  <a:cubicBezTo>
                    <a:pt x="2169" y="680"/>
                    <a:pt x="2169" y="613"/>
                    <a:pt x="2135" y="613"/>
                  </a:cubicBezTo>
                  <a:cubicBezTo>
                    <a:pt x="1991" y="555"/>
                    <a:pt x="927" y="0"/>
                    <a:pt x="38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2" name="Google Shape;332;p26"/>
            <p:cNvSpPr/>
            <p:nvPr/>
          </p:nvSpPr>
          <p:spPr>
            <a:xfrm>
              <a:off x="4673142" y="4408225"/>
              <a:ext cx="38161" cy="43736"/>
            </a:xfrm>
            <a:custGeom>
              <a:rect b="b" l="l" r="r" t="t"/>
              <a:pathLst>
                <a:path extrusionOk="0" h="1569" w="1369">
                  <a:moveTo>
                    <a:pt x="468" y="168"/>
                  </a:moveTo>
                  <a:cubicBezTo>
                    <a:pt x="568" y="168"/>
                    <a:pt x="668" y="201"/>
                    <a:pt x="734" y="268"/>
                  </a:cubicBezTo>
                  <a:cubicBezTo>
                    <a:pt x="1001" y="568"/>
                    <a:pt x="1168" y="935"/>
                    <a:pt x="1201" y="1335"/>
                  </a:cubicBezTo>
                  <a:cubicBezTo>
                    <a:pt x="768" y="1102"/>
                    <a:pt x="201" y="501"/>
                    <a:pt x="267" y="268"/>
                  </a:cubicBezTo>
                  <a:cubicBezTo>
                    <a:pt x="267" y="234"/>
                    <a:pt x="267" y="168"/>
                    <a:pt x="401" y="168"/>
                  </a:cubicBezTo>
                  <a:close/>
                  <a:moveTo>
                    <a:pt x="401" y="1"/>
                  </a:moveTo>
                  <a:cubicBezTo>
                    <a:pt x="167" y="34"/>
                    <a:pt x="101" y="134"/>
                    <a:pt x="101" y="234"/>
                  </a:cubicBezTo>
                  <a:cubicBezTo>
                    <a:pt x="1" y="635"/>
                    <a:pt x="835" y="1402"/>
                    <a:pt x="1268" y="1569"/>
                  </a:cubicBezTo>
                  <a:lnTo>
                    <a:pt x="1335" y="1569"/>
                  </a:lnTo>
                  <a:cubicBezTo>
                    <a:pt x="1368" y="1535"/>
                    <a:pt x="1368" y="1502"/>
                    <a:pt x="1368" y="1502"/>
                  </a:cubicBezTo>
                  <a:cubicBezTo>
                    <a:pt x="1368" y="1435"/>
                    <a:pt x="1302" y="501"/>
                    <a:pt x="868" y="134"/>
                  </a:cubicBezTo>
                  <a:cubicBezTo>
                    <a:pt x="734" y="34"/>
                    <a:pt x="568" y="1"/>
                    <a:pt x="4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6"/>
            <p:cNvSpPr/>
            <p:nvPr/>
          </p:nvSpPr>
          <p:spPr>
            <a:xfrm>
              <a:off x="4634088" y="2235161"/>
              <a:ext cx="424035" cy="43708"/>
            </a:xfrm>
            <a:custGeom>
              <a:rect b="b" l="l" r="r" t="t"/>
              <a:pathLst>
                <a:path extrusionOk="0" h="1568" w="15212">
                  <a:moveTo>
                    <a:pt x="234" y="0"/>
                  </a:moveTo>
                  <a:cubicBezTo>
                    <a:pt x="101" y="0"/>
                    <a:pt x="1" y="100"/>
                    <a:pt x="1" y="167"/>
                  </a:cubicBezTo>
                  <a:lnTo>
                    <a:pt x="101" y="1434"/>
                  </a:lnTo>
                  <a:cubicBezTo>
                    <a:pt x="134" y="1501"/>
                    <a:pt x="234" y="1568"/>
                    <a:pt x="368" y="1568"/>
                  </a:cubicBezTo>
                  <a:lnTo>
                    <a:pt x="14945" y="1568"/>
                  </a:lnTo>
                  <a:cubicBezTo>
                    <a:pt x="15078" y="1568"/>
                    <a:pt x="15211" y="1468"/>
                    <a:pt x="15178" y="1368"/>
                  </a:cubicBezTo>
                  <a:lnTo>
                    <a:pt x="14811" y="134"/>
                  </a:lnTo>
                  <a:cubicBezTo>
                    <a:pt x="14744" y="33"/>
                    <a:pt x="14644" y="0"/>
                    <a:pt x="145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26"/>
            <p:cNvSpPr/>
            <p:nvPr/>
          </p:nvSpPr>
          <p:spPr>
            <a:xfrm>
              <a:off x="4984655" y="2231425"/>
              <a:ext cx="23276" cy="52098"/>
            </a:xfrm>
            <a:custGeom>
              <a:rect b="b" l="l" r="r" t="t"/>
              <a:pathLst>
                <a:path extrusionOk="0" h="1869" w="835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167" y="1835"/>
                    <a:pt x="234" y="1869"/>
                    <a:pt x="334" y="1869"/>
                  </a:cubicBezTo>
                  <a:lnTo>
                    <a:pt x="701" y="1869"/>
                  </a:lnTo>
                  <a:cubicBezTo>
                    <a:pt x="767" y="1869"/>
                    <a:pt x="834" y="1835"/>
                    <a:pt x="834" y="1769"/>
                  </a:cubicBezTo>
                  <a:lnTo>
                    <a:pt x="667" y="101"/>
                  </a:lnTo>
                  <a:cubicBezTo>
                    <a:pt x="667" y="67"/>
                    <a:pt x="567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6"/>
            <p:cNvSpPr/>
            <p:nvPr/>
          </p:nvSpPr>
          <p:spPr>
            <a:xfrm>
              <a:off x="4664780" y="2231425"/>
              <a:ext cx="24196" cy="52098"/>
            </a:xfrm>
            <a:custGeom>
              <a:rect b="b" l="l" r="r" t="t"/>
              <a:pathLst>
                <a:path extrusionOk="0" h="1869" w="868">
                  <a:moveTo>
                    <a:pt x="134" y="1"/>
                  </a:moveTo>
                  <a:cubicBezTo>
                    <a:pt x="34" y="1"/>
                    <a:pt x="0" y="67"/>
                    <a:pt x="0" y="101"/>
                  </a:cubicBezTo>
                  <a:lnTo>
                    <a:pt x="167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34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0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6"/>
            <p:cNvSpPr/>
            <p:nvPr/>
          </p:nvSpPr>
          <p:spPr>
            <a:xfrm>
              <a:off x="4823784" y="2231425"/>
              <a:ext cx="24196" cy="52098"/>
            </a:xfrm>
            <a:custGeom>
              <a:rect b="b" l="l" r="r" t="t"/>
              <a:pathLst>
                <a:path extrusionOk="0" h="1869" w="868">
                  <a:moveTo>
                    <a:pt x="134" y="1"/>
                  </a:moveTo>
                  <a:cubicBezTo>
                    <a:pt x="67" y="1"/>
                    <a:pt x="0" y="67"/>
                    <a:pt x="34" y="101"/>
                  </a:cubicBezTo>
                  <a:lnTo>
                    <a:pt x="201" y="1769"/>
                  </a:lnTo>
                  <a:cubicBezTo>
                    <a:pt x="201" y="1835"/>
                    <a:pt x="267" y="1869"/>
                    <a:pt x="334" y="1869"/>
                  </a:cubicBezTo>
                  <a:lnTo>
                    <a:pt x="734" y="1869"/>
                  </a:lnTo>
                  <a:cubicBezTo>
                    <a:pt x="801" y="1869"/>
                    <a:pt x="868" y="1835"/>
                    <a:pt x="868" y="1769"/>
                  </a:cubicBezTo>
                  <a:lnTo>
                    <a:pt x="668" y="101"/>
                  </a:lnTo>
                  <a:cubicBezTo>
                    <a:pt x="668" y="67"/>
                    <a:pt x="601" y="1"/>
                    <a:pt x="5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6"/>
            <p:cNvSpPr/>
            <p:nvPr/>
          </p:nvSpPr>
          <p:spPr>
            <a:xfrm>
              <a:off x="4807978" y="1322950"/>
              <a:ext cx="17701" cy="10732"/>
            </a:xfrm>
            <a:custGeom>
              <a:rect b="b" l="l" r="r" t="t"/>
              <a:pathLst>
                <a:path extrusionOk="0" h="385" w="635">
                  <a:moveTo>
                    <a:pt x="0" y="1"/>
                  </a:moveTo>
                  <a:cubicBezTo>
                    <a:pt x="0" y="1"/>
                    <a:pt x="150" y="385"/>
                    <a:pt x="415" y="385"/>
                  </a:cubicBezTo>
                  <a:cubicBezTo>
                    <a:pt x="481" y="385"/>
                    <a:pt x="554" y="361"/>
                    <a:pt x="634" y="301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6"/>
            <p:cNvSpPr/>
            <p:nvPr/>
          </p:nvSpPr>
          <p:spPr>
            <a:xfrm>
              <a:off x="4524369" y="1639118"/>
              <a:ext cx="753182" cy="2219519"/>
            </a:xfrm>
            <a:custGeom>
              <a:rect b="b" l="l" r="r" t="t"/>
              <a:pathLst>
                <a:path extrusionOk="0" h="79624" w="2702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6"/>
            <p:cNvSpPr/>
            <p:nvPr/>
          </p:nvSpPr>
          <p:spPr>
            <a:xfrm>
              <a:off x="4524369" y="1639118"/>
              <a:ext cx="753182" cy="2219519"/>
            </a:xfrm>
            <a:custGeom>
              <a:rect b="b" l="l" r="r" t="t"/>
              <a:pathLst>
                <a:path extrusionOk="0" h="79624" w="27020">
                  <a:moveTo>
                    <a:pt x="8673" y="0"/>
                  </a:moveTo>
                  <a:cubicBezTo>
                    <a:pt x="7005" y="134"/>
                    <a:pt x="3136" y="400"/>
                    <a:pt x="2269" y="1134"/>
                  </a:cubicBezTo>
                  <a:cubicBezTo>
                    <a:pt x="1435" y="1868"/>
                    <a:pt x="1135" y="16312"/>
                    <a:pt x="1835" y="21415"/>
                  </a:cubicBezTo>
                  <a:cubicBezTo>
                    <a:pt x="2536" y="26519"/>
                    <a:pt x="0" y="71151"/>
                    <a:pt x="1201" y="79624"/>
                  </a:cubicBezTo>
                  <a:cubicBezTo>
                    <a:pt x="6945" y="79204"/>
                    <a:pt x="9976" y="79119"/>
                    <a:pt x="11481" y="79119"/>
                  </a:cubicBezTo>
                  <a:cubicBezTo>
                    <a:pt x="12484" y="79119"/>
                    <a:pt x="12810" y="79157"/>
                    <a:pt x="12810" y="79157"/>
                  </a:cubicBezTo>
                  <a:lnTo>
                    <a:pt x="13177" y="76555"/>
                  </a:lnTo>
                  <a:lnTo>
                    <a:pt x="14211" y="79224"/>
                  </a:lnTo>
                  <a:cubicBezTo>
                    <a:pt x="14211" y="79224"/>
                    <a:pt x="19249" y="78777"/>
                    <a:pt x="23109" y="78777"/>
                  </a:cubicBezTo>
                  <a:cubicBezTo>
                    <a:pt x="24832" y="78777"/>
                    <a:pt x="26320" y="78866"/>
                    <a:pt x="27020" y="79123"/>
                  </a:cubicBezTo>
                  <a:cubicBezTo>
                    <a:pt x="26953" y="70784"/>
                    <a:pt x="23017" y="30055"/>
                    <a:pt x="19881" y="21716"/>
                  </a:cubicBezTo>
                  <a:cubicBezTo>
                    <a:pt x="20949" y="11275"/>
                    <a:pt x="22316" y="1568"/>
                    <a:pt x="21649" y="801"/>
                  </a:cubicBezTo>
                  <a:cubicBezTo>
                    <a:pt x="20949" y="34"/>
                    <a:pt x="15178" y="0"/>
                    <a:pt x="15178" y="0"/>
                  </a:cubicBezTo>
                  <a:cubicBezTo>
                    <a:pt x="14111" y="1134"/>
                    <a:pt x="12676" y="1835"/>
                    <a:pt x="11142" y="1935"/>
                  </a:cubicBezTo>
                  <a:cubicBezTo>
                    <a:pt x="11102" y="1936"/>
                    <a:pt x="11063" y="1936"/>
                    <a:pt x="11024" y="1936"/>
                  </a:cubicBezTo>
                  <a:cubicBezTo>
                    <a:pt x="8706" y="1936"/>
                    <a:pt x="8673" y="0"/>
                    <a:pt x="86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6"/>
            <p:cNvSpPr/>
            <p:nvPr/>
          </p:nvSpPr>
          <p:spPr>
            <a:xfrm>
              <a:off x="4900972" y="2184928"/>
              <a:ext cx="181327" cy="65283"/>
            </a:xfrm>
            <a:custGeom>
              <a:rect b="b" l="l" r="r" t="t"/>
              <a:pathLst>
                <a:path extrusionOk="0" h="2342" w="6505">
                  <a:moveTo>
                    <a:pt x="0" y="1"/>
                  </a:moveTo>
                  <a:cubicBezTo>
                    <a:pt x="33" y="701"/>
                    <a:pt x="134" y="1402"/>
                    <a:pt x="334" y="2069"/>
                  </a:cubicBezTo>
                  <a:cubicBezTo>
                    <a:pt x="941" y="2272"/>
                    <a:pt x="2260" y="2342"/>
                    <a:pt x="3584" y="2342"/>
                  </a:cubicBezTo>
                  <a:cubicBezTo>
                    <a:pt x="4658" y="2342"/>
                    <a:pt x="5736" y="2296"/>
                    <a:pt x="6438" y="2236"/>
                  </a:cubicBezTo>
                  <a:lnTo>
                    <a:pt x="6405" y="2136"/>
                  </a:lnTo>
                  <a:lnTo>
                    <a:pt x="6505" y="113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6"/>
            <p:cNvSpPr/>
            <p:nvPr/>
          </p:nvSpPr>
          <p:spPr>
            <a:xfrm>
              <a:off x="5065551" y="1832521"/>
              <a:ext cx="54886" cy="204603"/>
            </a:xfrm>
            <a:custGeom>
              <a:rect b="b" l="l" r="r" t="t"/>
              <a:pathLst>
                <a:path extrusionOk="0" h="7340" w="1969">
                  <a:moveTo>
                    <a:pt x="0" y="0"/>
                  </a:moveTo>
                  <a:cubicBezTo>
                    <a:pt x="0" y="1935"/>
                    <a:pt x="367" y="5204"/>
                    <a:pt x="1301" y="7339"/>
                  </a:cubicBezTo>
                  <a:cubicBezTo>
                    <a:pt x="1535" y="5104"/>
                    <a:pt x="1768" y="3003"/>
                    <a:pt x="1968" y="116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26"/>
            <p:cNvSpPr/>
            <p:nvPr/>
          </p:nvSpPr>
          <p:spPr>
            <a:xfrm>
              <a:off x="4809846" y="1689546"/>
              <a:ext cx="85548" cy="2086360"/>
            </a:xfrm>
            <a:custGeom>
              <a:rect b="b" l="l" r="r" t="t"/>
              <a:pathLst>
                <a:path extrusionOk="0" h="74847" w="3069">
                  <a:moveTo>
                    <a:pt x="517" y="1"/>
                  </a:moveTo>
                  <a:cubicBezTo>
                    <a:pt x="459" y="1"/>
                    <a:pt x="400" y="42"/>
                    <a:pt x="400" y="126"/>
                  </a:cubicBezTo>
                  <a:cubicBezTo>
                    <a:pt x="400" y="193"/>
                    <a:pt x="134" y="6731"/>
                    <a:pt x="67" y="20707"/>
                  </a:cubicBezTo>
                  <a:cubicBezTo>
                    <a:pt x="0" y="43724"/>
                    <a:pt x="2802" y="74446"/>
                    <a:pt x="2835" y="74746"/>
                  </a:cubicBezTo>
                  <a:cubicBezTo>
                    <a:pt x="2835" y="74813"/>
                    <a:pt x="2902" y="74846"/>
                    <a:pt x="2936" y="74846"/>
                  </a:cubicBezTo>
                  <a:lnTo>
                    <a:pt x="2969" y="74846"/>
                  </a:lnTo>
                  <a:cubicBezTo>
                    <a:pt x="3036" y="74846"/>
                    <a:pt x="3069" y="74779"/>
                    <a:pt x="3069" y="74713"/>
                  </a:cubicBezTo>
                  <a:cubicBezTo>
                    <a:pt x="3036" y="74412"/>
                    <a:pt x="234" y="43724"/>
                    <a:pt x="300" y="20707"/>
                  </a:cubicBezTo>
                  <a:cubicBezTo>
                    <a:pt x="367" y="6731"/>
                    <a:pt x="634" y="193"/>
                    <a:pt x="634" y="126"/>
                  </a:cubicBezTo>
                  <a:cubicBezTo>
                    <a:pt x="634" y="42"/>
                    <a:pt x="576" y="1"/>
                    <a:pt x="51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6"/>
            <p:cNvSpPr/>
            <p:nvPr/>
          </p:nvSpPr>
          <p:spPr>
            <a:xfrm>
              <a:off x="4959372" y="2231537"/>
              <a:ext cx="132239" cy="141243"/>
            </a:xfrm>
            <a:custGeom>
              <a:rect b="b" l="l" r="r" t="t"/>
              <a:pathLst>
                <a:path extrusionOk="0" h="5067" w="4744">
                  <a:moveTo>
                    <a:pt x="142" y="0"/>
                  </a:moveTo>
                  <a:cubicBezTo>
                    <a:pt x="67" y="0"/>
                    <a:pt x="0" y="64"/>
                    <a:pt x="40" y="163"/>
                  </a:cubicBezTo>
                  <a:cubicBezTo>
                    <a:pt x="874" y="2298"/>
                    <a:pt x="2475" y="4033"/>
                    <a:pt x="4543" y="5067"/>
                  </a:cubicBezTo>
                  <a:lnTo>
                    <a:pt x="4610" y="5067"/>
                  </a:lnTo>
                  <a:cubicBezTo>
                    <a:pt x="4643" y="5067"/>
                    <a:pt x="4677" y="5034"/>
                    <a:pt x="4710" y="5000"/>
                  </a:cubicBezTo>
                  <a:cubicBezTo>
                    <a:pt x="4743" y="4934"/>
                    <a:pt x="4710" y="4867"/>
                    <a:pt x="4643" y="4833"/>
                  </a:cubicBezTo>
                  <a:cubicBezTo>
                    <a:pt x="2642" y="3833"/>
                    <a:pt x="1107" y="2165"/>
                    <a:pt x="273" y="97"/>
                  </a:cubicBezTo>
                  <a:cubicBezTo>
                    <a:pt x="247" y="29"/>
                    <a:pt x="192" y="0"/>
                    <a:pt x="1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6"/>
            <p:cNvSpPr/>
            <p:nvPr/>
          </p:nvSpPr>
          <p:spPr>
            <a:xfrm>
              <a:off x="4513218" y="1905054"/>
              <a:ext cx="349553" cy="396187"/>
            </a:xfrm>
            <a:custGeom>
              <a:rect b="b" l="l" r="r" t="t"/>
              <a:pathLst>
                <a:path extrusionOk="0" h="14213" w="12540">
                  <a:moveTo>
                    <a:pt x="734" y="0"/>
                  </a:moveTo>
                  <a:cubicBezTo>
                    <a:pt x="334" y="0"/>
                    <a:pt x="0" y="367"/>
                    <a:pt x="67" y="768"/>
                  </a:cubicBezTo>
                  <a:lnTo>
                    <a:pt x="1735" y="13443"/>
                  </a:lnTo>
                  <a:cubicBezTo>
                    <a:pt x="1801" y="13877"/>
                    <a:pt x="2135" y="14210"/>
                    <a:pt x="2602" y="14210"/>
                  </a:cubicBezTo>
                  <a:lnTo>
                    <a:pt x="11809" y="14210"/>
                  </a:lnTo>
                  <a:cubicBezTo>
                    <a:pt x="11826" y="14212"/>
                    <a:pt x="11842" y="14212"/>
                    <a:pt x="11859" y="14212"/>
                  </a:cubicBezTo>
                  <a:cubicBezTo>
                    <a:pt x="12265" y="14212"/>
                    <a:pt x="12540" y="13828"/>
                    <a:pt x="12476" y="13443"/>
                  </a:cubicBezTo>
                  <a:lnTo>
                    <a:pt x="10841" y="768"/>
                  </a:lnTo>
                  <a:cubicBezTo>
                    <a:pt x="10775" y="334"/>
                    <a:pt x="10408" y="34"/>
                    <a:pt x="99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6"/>
            <p:cNvSpPr/>
            <p:nvPr/>
          </p:nvSpPr>
          <p:spPr>
            <a:xfrm>
              <a:off x="4843297" y="2037102"/>
              <a:ext cx="88364" cy="118775"/>
            </a:xfrm>
            <a:custGeom>
              <a:rect b="b" l="l" r="r" t="t"/>
              <a:pathLst>
                <a:path extrusionOk="0" h="4261" w="3170">
                  <a:moveTo>
                    <a:pt x="201" y="0"/>
                  </a:moveTo>
                  <a:lnTo>
                    <a:pt x="1" y="3569"/>
                  </a:lnTo>
                  <a:cubicBezTo>
                    <a:pt x="1" y="3569"/>
                    <a:pt x="1126" y="4260"/>
                    <a:pt x="2222" y="4260"/>
                  </a:cubicBezTo>
                  <a:cubicBezTo>
                    <a:pt x="2551" y="4260"/>
                    <a:pt x="2877" y="4198"/>
                    <a:pt x="3170" y="4036"/>
                  </a:cubicBezTo>
                  <a:lnTo>
                    <a:pt x="2936" y="2602"/>
                  </a:lnTo>
                  <a:lnTo>
                    <a:pt x="201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6"/>
            <p:cNvSpPr/>
            <p:nvPr/>
          </p:nvSpPr>
          <p:spPr>
            <a:xfrm>
              <a:off x="4594114" y="2238868"/>
              <a:ext cx="72559" cy="133912"/>
            </a:xfrm>
            <a:custGeom>
              <a:rect b="b" l="l" r="r" t="t"/>
              <a:pathLst>
                <a:path extrusionOk="0" h="4804" w="2603">
                  <a:moveTo>
                    <a:pt x="2502" y="1"/>
                  </a:moveTo>
                  <a:cubicBezTo>
                    <a:pt x="2435" y="1"/>
                    <a:pt x="2369" y="34"/>
                    <a:pt x="2369" y="101"/>
                  </a:cubicBezTo>
                  <a:cubicBezTo>
                    <a:pt x="2035" y="1802"/>
                    <a:pt x="1234" y="3370"/>
                    <a:pt x="34" y="4604"/>
                  </a:cubicBezTo>
                  <a:cubicBezTo>
                    <a:pt x="0" y="4637"/>
                    <a:pt x="0" y="4704"/>
                    <a:pt x="34" y="4771"/>
                  </a:cubicBezTo>
                  <a:cubicBezTo>
                    <a:pt x="67" y="4771"/>
                    <a:pt x="100" y="4804"/>
                    <a:pt x="134" y="4804"/>
                  </a:cubicBezTo>
                  <a:cubicBezTo>
                    <a:pt x="167" y="4804"/>
                    <a:pt x="200" y="4771"/>
                    <a:pt x="234" y="4771"/>
                  </a:cubicBezTo>
                  <a:cubicBezTo>
                    <a:pt x="2335" y="2469"/>
                    <a:pt x="2602" y="234"/>
                    <a:pt x="2602" y="134"/>
                  </a:cubicBezTo>
                  <a:cubicBezTo>
                    <a:pt x="2602" y="67"/>
                    <a:pt x="2569" y="1"/>
                    <a:pt x="250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6"/>
            <p:cNvSpPr/>
            <p:nvPr/>
          </p:nvSpPr>
          <p:spPr>
            <a:xfrm>
              <a:off x="4767056" y="2029659"/>
              <a:ext cx="90231" cy="114399"/>
            </a:xfrm>
            <a:custGeom>
              <a:rect b="b" l="l" r="r" t="t"/>
              <a:pathLst>
                <a:path extrusionOk="0" h="4104" w="3237">
                  <a:moveTo>
                    <a:pt x="34" y="0"/>
                  </a:moveTo>
                  <a:lnTo>
                    <a:pt x="1" y="2969"/>
                  </a:lnTo>
                  <a:lnTo>
                    <a:pt x="3236" y="4103"/>
                  </a:lnTo>
                  <a:lnTo>
                    <a:pt x="3236" y="4103"/>
                  </a:lnTo>
                  <a:lnTo>
                    <a:pt x="2936" y="267"/>
                  </a:lnTo>
                  <a:lnTo>
                    <a:pt x="34" y="0"/>
                  </a:lnTo>
                  <a:close/>
                </a:path>
              </a:pathLst>
            </a:custGeom>
            <a:solidFill>
              <a:srgbClr val="FFC3B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26"/>
            <p:cNvSpPr/>
            <p:nvPr/>
          </p:nvSpPr>
          <p:spPr>
            <a:xfrm>
              <a:off x="4881431" y="1664207"/>
              <a:ext cx="390557" cy="570378"/>
            </a:xfrm>
            <a:custGeom>
              <a:rect b="b" l="l" r="r" t="t"/>
              <a:pathLst>
                <a:path extrusionOk="0" h="20462" w="14011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6"/>
            <p:cNvSpPr/>
            <p:nvPr/>
          </p:nvSpPr>
          <p:spPr>
            <a:xfrm>
              <a:off x="4881431" y="1664207"/>
              <a:ext cx="390557" cy="570378"/>
            </a:xfrm>
            <a:custGeom>
              <a:rect b="b" l="l" r="r" t="t"/>
              <a:pathLst>
                <a:path extrusionOk="0" h="20462" w="14011">
                  <a:moveTo>
                    <a:pt x="8907" y="1"/>
                  </a:moveTo>
                  <a:lnTo>
                    <a:pt x="4370" y="3170"/>
                  </a:lnTo>
                  <a:cubicBezTo>
                    <a:pt x="4404" y="3203"/>
                    <a:pt x="4504" y="3337"/>
                    <a:pt x="4571" y="3403"/>
                  </a:cubicBezTo>
                  <a:lnTo>
                    <a:pt x="4771" y="3703"/>
                  </a:lnTo>
                  <a:cubicBezTo>
                    <a:pt x="4937" y="3937"/>
                    <a:pt x="5071" y="4137"/>
                    <a:pt x="5204" y="4371"/>
                  </a:cubicBezTo>
                  <a:cubicBezTo>
                    <a:pt x="5471" y="4771"/>
                    <a:pt x="5738" y="5238"/>
                    <a:pt x="6005" y="5672"/>
                  </a:cubicBezTo>
                  <a:cubicBezTo>
                    <a:pt x="6505" y="6606"/>
                    <a:pt x="6972" y="7540"/>
                    <a:pt x="7373" y="8507"/>
                  </a:cubicBezTo>
                  <a:cubicBezTo>
                    <a:pt x="8173" y="10408"/>
                    <a:pt x="8740" y="12410"/>
                    <a:pt x="9040" y="14478"/>
                  </a:cubicBezTo>
                  <a:cubicBezTo>
                    <a:pt x="9040" y="14711"/>
                    <a:pt x="9074" y="14945"/>
                    <a:pt x="9107" y="15212"/>
                  </a:cubicBezTo>
                  <a:lnTo>
                    <a:pt x="9140" y="15479"/>
                  </a:lnTo>
                  <a:lnTo>
                    <a:pt x="9074" y="15479"/>
                  </a:lnTo>
                  <a:cubicBezTo>
                    <a:pt x="8673" y="15479"/>
                    <a:pt x="8307" y="15479"/>
                    <a:pt x="7906" y="15412"/>
                  </a:cubicBezTo>
                  <a:cubicBezTo>
                    <a:pt x="6972" y="15245"/>
                    <a:pt x="6005" y="15012"/>
                    <a:pt x="5104" y="14678"/>
                  </a:cubicBezTo>
                  <a:cubicBezTo>
                    <a:pt x="4637" y="14478"/>
                    <a:pt x="4137" y="14278"/>
                    <a:pt x="3670" y="14078"/>
                  </a:cubicBezTo>
                  <a:lnTo>
                    <a:pt x="2969" y="13744"/>
                  </a:lnTo>
                  <a:cubicBezTo>
                    <a:pt x="2736" y="13644"/>
                    <a:pt x="2502" y="13510"/>
                    <a:pt x="2302" y="13410"/>
                  </a:cubicBezTo>
                  <a:lnTo>
                    <a:pt x="1" y="18781"/>
                  </a:lnTo>
                  <a:cubicBezTo>
                    <a:pt x="368" y="18914"/>
                    <a:pt x="634" y="18981"/>
                    <a:pt x="935" y="19048"/>
                  </a:cubicBezTo>
                  <a:lnTo>
                    <a:pt x="1835" y="19315"/>
                  </a:lnTo>
                  <a:cubicBezTo>
                    <a:pt x="2402" y="19481"/>
                    <a:pt x="3003" y="19648"/>
                    <a:pt x="3603" y="19782"/>
                  </a:cubicBezTo>
                  <a:cubicBezTo>
                    <a:pt x="4871" y="20082"/>
                    <a:pt x="6138" y="20315"/>
                    <a:pt x="7406" y="20415"/>
                  </a:cubicBezTo>
                  <a:cubicBezTo>
                    <a:pt x="7751" y="20445"/>
                    <a:pt x="8089" y="20462"/>
                    <a:pt x="8426" y="20462"/>
                  </a:cubicBezTo>
                  <a:cubicBezTo>
                    <a:pt x="8840" y="20462"/>
                    <a:pt x="9252" y="20437"/>
                    <a:pt x="9674" y="20382"/>
                  </a:cubicBezTo>
                  <a:cubicBezTo>
                    <a:pt x="10108" y="20315"/>
                    <a:pt x="10575" y="20215"/>
                    <a:pt x="11008" y="20048"/>
                  </a:cubicBezTo>
                  <a:cubicBezTo>
                    <a:pt x="11542" y="19848"/>
                    <a:pt x="12076" y="19581"/>
                    <a:pt x="12510" y="19181"/>
                  </a:cubicBezTo>
                  <a:cubicBezTo>
                    <a:pt x="13010" y="18748"/>
                    <a:pt x="13410" y="18214"/>
                    <a:pt x="13677" y="17580"/>
                  </a:cubicBezTo>
                  <a:cubicBezTo>
                    <a:pt x="13877" y="17046"/>
                    <a:pt x="14011" y="16479"/>
                    <a:pt x="14011" y="15912"/>
                  </a:cubicBezTo>
                  <a:cubicBezTo>
                    <a:pt x="14011" y="15679"/>
                    <a:pt x="14011" y="15445"/>
                    <a:pt x="13977" y="15212"/>
                  </a:cubicBezTo>
                  <a:lnTo>
                    <a:pt x="13944" y="14745"/>
                  </a:lnTo>
                  <a:cubicBezTo>
                    <a:pt x="13911" y="14444"/>
                    <a:pt x="13877" y="14144"/>
                    <a:pt x="13844" y="13844"/>
                  </a:cubicBezTo>
                  <a:cubicBezTo>
                    <a:pt x="13510" y="11409"/>
                    <a:pt x="12910" y="9007"/>
                    <a:pt x="12076" y="6706"/>
                  </a:cubicBezTo>
                  <a:cubicBezTo>
                    <a:pt x="11642" y="5571"/>
                    <a:pt x="11175" y="4437"/>
                    <a:pt x="10675" y="3337"/>
                  </a:cubicBezTo>
                  <a:cubicBezTo>
                    <a:pt x="10408" y="2769"/>
                    <a:pt x="10141" y="2236"/>
                    <a:pt x="9841" y="1702"/>
                  </a:cubicBezTo>
                  <a:lnTo>
                    <a:pt x="9407" y="868"/>
                  </a:lnTo>
                  <a:lnTo>
                    <a:pt x="9174" y="434"/>
                  </a:lnTo>
                  <a:cubicBezTo>
                    <a:pt x="9074" y="301"/>
                    <a:pt x="9007" y="168"/>
                    <a:pt x="89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26"/>
            <p:cNvSpPr/>
            <p:nvPr/>
          </p:nvSpPr>
          <p:spPr>
            <a:xfrm>
              <a:off x="4832146" y="1630728"/>
              <a:ext cx="155319" cy="163682"/>
            </a:xfrm>
            <a:custGeom>
              <a:rect b="b" l="l" r="r" t="t"/>
              <a:pathLst>
                <a:path extrusionOk="0" h="5872" w="5572">
                  <a:moveTo>
                    <a:pt x="3903" y="1"/>
                  </a:moveTo>
                  <a:cubicBezTo>
                    <a:pt x="2736" y="935"/>
                    <a:pt x="1435" y="1702"/>
                    <a:pt x="1" y="2236"/>
                  </a:cubicBezTo>
                  <a:cubicBezTo>
                    <a:pt x="1035" y="3170"/>
                    <a:pt x="1068" y="5872"/>
                    <a:pt x="1068" y="5872"/>
                  </a:cubicBezTo>
                  <a:cubicBezTo>
                    <a:pt x="1068" y="5872"/>
                    <a:pt x="5571" y="2569"/>
                    <a:pt x="5405" y="268"/>
                  </a:cubicBezTo>
                  <a:cubicBezTo>
                    <a:pt x="4938" y="101"/>
                    <a:pt x="4437" y="1"/>
                    <a:pt x="390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6"/>
            <p:cNvSpPr/>
            <p:nvPr/>
          </p:nvSpPr>
          <p:spPr>
            <a:xfrm>
              <a:off x="4697311" y="1635690"/>
              <a:ext cx="115347" cy="142915"/>
            </a:xfrm>
            <a:custGeom>
              <a:rect b="b" l="l" r="r" t="t"/>
              <a:pathLst>
                <a:path extrusionOk="0" h="5127" w="4138">
                  <a:moveTo>
                    <a:pt x="2069" y="0"/>
                  </a:moveTo>
                  <a:cubicBezTo>
                    <a:pt x="1770" y="0"/>
                    <a:pt x="1473" y="52"/>
                    <a:pt x="1202" y="157"/>
                  </a:cubicBezTo>
                  <a:cubicBezTo>
                    <a:pt x="1" y="2391"/>
                    <a:pt x="2603" y="5127"/>
                    <a:pt x="2603" y="5127"/>
                  </a:cubicBezTo>
                  <a:cubicBezTo>
                    <a:pt x="2603" y="5127"/>
                    <a:pt x="3103" y="2925"/>
                    <a:pt x="4137" y="1991"/>
                  </a:cubicBezTo>
                  <a:cubicBezTo>
                    <a:pt x="3337" y="1658"/>
                    <a:pt x="2736" y="924"/>
                    <a:pt x="2603" y="56"/>
                  </a:cubicBezTo>
                  <a:cubicBezTo>
                    <a:pt x="2428" y="19"/>
                    <a:pt x="2248" y="0"/>
                    <a:pt x="206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26"/>
            <p:cNvSpPr/>
            <p:nvPr/>
          </p:nvSpPr>
          <p:spPr>
            <a:xfrm>
              <a:off x="4714064" y="1165869"/>
              <a:ext cx="190637" cy="198944"/>
            </a:xfrm>
            <a:custGeom>
              <a:rect b="b" l="l" r="r" t="t"/>
              <a:pathLst>
                <a:path extrusionOk="0" h="7137" w="6839">
                  <a:moveTo>
                    <a:pt x="3217" y="1"/>
                  </a:moveTo>
                  <a:cubicBezTo>
                    <a:pt x="2566" y="1"/>
                    <a:pt x="1810" y="486"/>
                    <a:pt x="934" y="1700"/>
                  </a:cubicBezTo>
                  <a:cubicBezTo>
                    <a:pt x="0" y="3034"/>
                    <a:pt x="5104" y="6636"/>
                    <a:pt x="6839" y="7137"/>
                  </a:cubicBezTo>
                  <a:cubicBezTo>
                    <a:pt x="6402" y="5417"/>
                    <a:pt x="5393" y="1"/>
                    <a:pt x="32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26"/>
            <p:cNvSpPr/>
            <p:nvPr/>
          </p:nvSpPr>
          <p:spPr>
            <a:xfrm>
              <a:off x="4765189" y="1267087"/>
              <a:ext cx="117186" cy="139570"/>
            </a:xfrm>
            <a:custGeom>
              <a:rect b="b" l="l" r="r" t="t"/>
              <a:pathLst>
                <a:path extrusionOk="0" h="5007" w="4204">
                  <a:moveTo>
                    <a:pt x="2369" y="203"/>
                  </a:moveTo>
                  <a:cubicBezTo>
                    <a:pt x="2436" y="203"/>
                    <a:pt x="2503" y="203"/>
                    <a:pt x="2603" y="237"/>
                  </a:cubicBezTo>
                  <a:cubicBezTo>
                    <a:pt x="3470" y="404"/>
                    <a:pt x="3970" y="1604"/>
                    <a:pt x="3704" y="2839"/>
                  </a:cubicBezTo>
                  <a:cubicBezTo>
                    <a:pt x="3463" y="3984"/>
                    <a:pt x="2677" y="4802"/>
                    <a:pt x="1888" y="4802"/>
                  </a:cubicBezTo>
                  <a:cubicBezTo>
                    <a:pt x="1804" y="4802"/>
                    <a:pt x="1719" y="4793"/>
                    <a:pt x="1635" y="4773"/>
                  </a:cubicBezTo>
                  <a:cubicBezTo>
                    <a:pt x="735" y="4573"/>
                    <a:pt x="234" y="3406"/>
                    <a:pt x="501" y="2171"/>
                  </a:cubicBezTo>
                  <a:cubicBezTo>
                    <a:pt x="768" y="1037"/>
                    <a:pt x="1569" y="203"/>
                    <a:pt x="2369" y="203"/>
                  </a:cubicBezTo>
                  <a:close/>
                  <a:moveTo>
                    <a:pt x="2325" y="1"/>
                  </a:moveTo>
                  <a:cubicBezTo>
                    <a:pt x="1423" y="1"/>
                    <a:pt x="537" y="878"/>
                    <a:pt x="268" y="2105"/>
                  </a:cubicBezTo>
                  <a:cubicBezTo>
                    <a:pt x="1" y="3472"/>
                    <a:pt x="568" y="4773"/>
                    <a:pt x="1569" y="4973"/>
                  </a:cubicBezTo>
                  <a:cubicBezTo>
                    <a:pt x="1669" y="5007"/>
                    <a:pt x="1736" y="5007"/>
                    <a:pt x="1836" y="5007"/>
                  </a:cubicBezTo>
                  <a:cubicBezTo>
                    <a:pt x="2770" y="5007"/>
                    <a:pt x="3637" y="4140"/>
                    <a:pt x="3904" y="2905"/>
                  </a:cubicBezTo>
                  <a:cubicBezTo>
                    <a:pt x="4204" y="1538"/>
                    <a:pt x="3637" y="237"/>
                    <a:pt x="2636" y="37"/>
                  </a:cubicBezTo>
                  <a:cubicBezTo>
                    <a:pt x="2533" y="12"/>
                    <a:pt x="2429" y="1"/>
                    <a:pt x="23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6"/>
            <p:cNvSpPr/>
            <p:nvPr/>
          </p:nvSpPr>
          <p:spPr>
            <a:xfrm>
              <a:off x="4652682" y="1250556"/>
              <a:ext cx="117186" cy="140295"/>
            </a:xfrm>
            <a:custGeom>
              <a:rect b="b" l="l" r="r" t="t"/>
              <a:pathLst>
                <a:path extrusionOk="0" h="5033" w="4204">
                  <a:moveTo>
                    <a:pt x="2369" y="196"/>
                  </a:moveTo>
                  <a:cubicBezTo>
                    <a:pt x="2436" y="196"/>
                    <a:pt x="2503" y="229"/>
                    <a:pt x="2603" y="229"/>
                  </a:cubicBezTo>
                  <a:cubicBezTo>
                    <a:pt x="3470" y="429"/>
                    <a:pt x="3970" y="1597"/>
                    <a:pt x="3703" y="2831"/>
                  </a:cubicBezTo>
                  <a:cubicBezTo>
                    <a:pt x="3462" y="3976"/>
                    <a:pt x="2677" y="4795"/>
                    <a:pt x="1863" y="4795"/>
                  </a:cubicBezTo>
                  <a:cubicBezTo>
                    <a:pt x="1776" y="4795"/>
                    <a:pt x="1689" y="4785"/>
                    <a:pt x="1602" y="4766"/>
                  </a:cubicBezTo>
                  <a:cubicBezTo>
                    <a:pt x="735" y="4599"/>
                    <a:pt x="234" y="3398"/>
                    <a:pt x="501" y="2164"/>
                  </a:cubicBezTo>
                  <a:cubicBezTo>
                    <a:pt x="635" y="1564"/>
                    <a:pt x="901" y="1063"/>
                    <a:pt x="1335" y="630"/>
                  </a:cubicBezTo>
                  <a:cubicBezTo>
                    <a:pt x="1602" y="363"/>
                    <a:pt x="1969" y="229"/>
                    <a:pt x="2369" y="196"/>
                  </a:cubicBezTo>
                  <a:close/>
                  <a:moveTo>
                    <a:pt x="2333" y="1"/>
                  </a:moveTo>
                  <a:cubicBezTo>
                    <a:pt x="1906" y="1"/>
                    <a:pt x="1499" y="172"/>
                    <a:pt x="1202" y="496"/>
                  </a:cubicBezTo>
                  <a:cubicBezTo>
                    <a:pt x="735" y="930"/>
                    <a:pt x="434" y="1497"/>
                    <a:pt x="301" y="2097"/>
                  </a:cubicBezTo>
                  <a:cubicBezTo>
                    <a:pt x="1" y="3498"/>
                    <a:pt x="568" y="4766"/>
                    <a:pt x="1569" y="4999"/>
                  </a:cubicBezTo>
                  <a:cubicBezTo>
                    <a:pt x="1669" y="4999"/>
                    <a:pt x="1769" y="5033"/>
                    <a:pt x="1869" y="5033"/>
                  </a:cubicBezTo>
                  <a:cubicBezTo>
                    <a:pt x="2769" y="5033"/>
                    <a:pt x="3670" y="4132"/>
                    <a:pt x="3937" y="2898"/>
                  </a:cubicBezTo>
                  <a:cubicBezTo>
                    <a:pt x="4204" y="1530"/>
                    <a:pt x="3637" y="229"/>
                    <a:pt x="2636" y="29"/>
                  </a:cubicBezTo>
                  <a:cubicBezTo>
                    <a:pt x="2535" y="10"/>
                    <a:pt x="2433" y="1"/>
                    <a:pt x="233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6"/>
            <p:cNvSpPr/>
            <p:nvPr/>
          </p:nvSpPr>
          <p:spPr>
            <a:xfrm>
              <a:off x="4755906" y="1325515"/>
              <a:ext cx="22328" cy="11429"/>
            </a:xfrm>
            <a:custGeom>
              <a:rect b="b" l="l" r="r" t="t"/>
              <a:pathLst>
                <a:path extrusionOk="0" h="410" w="801">
                  <a:moveTo>
                    <a:pt x="219" y="0"/>
                  </a:moveTo>
                  <a:cubicBezTo>
                    <a:pt x="179" y="0"/>
                    <a:pt x="139" y="3"/>
                    <a:pt x="100" y="9"/>
                  </a:cubicBezTo>
                  <a:cubicBezTo>
                    <a:pt x="34" y="9"/>
                    <a:pt x="0" y="75"/>
                    <a:pt x="34" y="109"/>
                  </a:cubicBezTo>
                  <a:cubicBezTo>
                    <a:pt x="34" y="176"/>
                    <a:pt x="100" y="209"/>
                    <a:pt x="134" y="209"/>
                  </a:cubicBezTo>
                  <a:cubicBezTo>
                    <a:pt x="162" y="203"/>
                    <a:pt x="191" y="200"/>
                    <a:pt x="220" y="200"/>
                  </a:cubicBezTo>
                  <a:cubicBezTo>
                    <a:pt x="357" y="200"/>
                    <a:pt x="490" y="265"/>
                    <a:pt x="601" y="376"/>
                  </a:cubicBezTo>
                  <a:cubicBezTo>
                    <a:pt x="601" y="376"/>
                    <a:pt x="634" y="409"/>
                    <a:pt x="668" y="409"/>
                  </a:cubicBezTo>
                  <a:cubicBezTo>
                    <a:pt x="701" y="409"/>
                    <a:pt x="734" y="409"/>
                    <a:pt x="768" y="376"/>
                  </a:cubicBezTo>
                  <a:cubicBezTo>
                    <a:pt x="801" y="342"/>
                    <a:pt x="801" y="276"/>
                    <a:pt x="768" y="209"/>
                  </a:cubicBezTo>
                  <a:cubicBezTo>
                    <a:pt x="629" y="70"/>
                    <a:pt x="420" y="0"/>
                    <a:pt x="2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27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 del tempo</a:t>
            </a:r>
            <a:endParaRPr/>
          </a:p>
        </p:txBody>
      </p:sp>
      <p:cxnSp>
        <p:nvCxnSpPr>
          <p:cNvPr id="361" name="Google Shape;361;p27"/>
          <p:cNvCxnSpPr/>
          <p:nvPr/>
        </p:nvCxnSpPr>
        <p:spPr>
          <a:xfrm>
            <a:off x="726000" y="3020819"/>
            <a:ext cx="7692000" cy="0"/>
          </a:xfrm>
          <a:prstGeom prst="straightConnector1">
            <a:avLst/>
          </a:prstGeom>
          <a:noFill/>
          <a:ln cap="rnd" cmpd="sng" w="9525">
            <a:solidFill>
              <a:schemeClr val="dk1"/>
            </a:solidFill>
            <a:prstDash val="solid"/>
            <a:round/>
            <a:headEnd len="med" w="med" type="none"/>
            <a:tailEnd len="med" w="med" type="oval"/>
          </a:ln>
        </p:spPr>
      </p:cxnSp>
      <p:sp>
        <p:nvSpPr>
          <p:cNvPr id="362" name="Google Shape;362;p27"/>
          <p:cNvSpPr/>
          <p:nvPr/>
        </p:nvSpPr>
        <p:spPr>
          <a:xfrm>
            <a:off x="826295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7"/>
          <p:cNvSpPr/>
          <p:nvPr/>
        </p:nvSpPr>
        <p:spPr>
          <a:xfrm>
            <a:off x="2658258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4" name="Google Shape;364;p27"/>
          <p:cNvSpPr/>
          <p:nvPr/>
        </p:nvSpPr>
        <p:spPr>
          <a:xfrm>
            <a:off x="4490221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p27"/>
          <p:cNvSpPr/>
          <p:nvPr/>
        </p:nvSpPr>
        <p:spPr>
          <a:xfrm>
            <a:off x="6322185" y="2533769"/>
            <a:ext cx="974100" cy="974100"/>
          </a:xfrm>
          <a:prstGeom prst="ellipse">
            <a:avLst/>
          </a:prstGeom>
          <a:solidFill>
            <a:schemeClr val="lt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6" name="Google Shape;366;p27"/>
          <p:cNvSpPr txBox="1"/>
          <p:nvPr>
            <p:ph idx="4294967295" type="subTitle"/>
          </p:nvPr>
        </p:nvSpPr>
        <p:spPr>
          <a:xfrm>
            <a:off x="2559375" y="3948967"/>
            <a:ext cx="2205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Programmazione client e server</a:t>
            </a:r>
            <a:endParaRPr sz="1400"/>
          </a:p>
        </p:txBody>
      </p:sp>
      <p:sp>
        <p:nvSpPr>
          <p:cNvPr id="367" name="Google Shape;367;p27"/>
          <p:cNvSpPr txBox="1"/>
          <p:nvPr>
            <p:ph idx="4294967295" type="subTitle"/>
          </p:nvPr>
        </p:nvSpPr>
        <p:spPr>
          <a:xfrm>
            <a:off x="2559375" y="3538525"/>
            <a:ext cx="2287800" cy="37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Programmazione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68" name="Google Shape;368;p27"/>
          <p:cNvSpPr txBox="1"/>
          <p:nvPr>
            <p:ph idx="4294967295" type="subTitle"/>
          </p:nvPr>
        </p:nvSpPr>
        <p:spPr>
          <a:xfrm>
            <a:off x="702840" y="1495532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Diagrammi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69" name="Google Shape;369;p27"/>
          <p:cNvSpPr txBox="1"/>
          <p:nvPr>
            <p:ph idx="4294967295" type="subTitle"/>
          </p:nvPr>
        </p:nvSpPr>
        <p:spPr>
          <a:xfrm>
            <a:off x="727415" y="1847056"/>
            <a:ext cx="22056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Creazione dei diagrammi</a:t>
            </a:r>
            <a:endParaRPr sz="1400"/>
          </a:p>
        </p:txBody>
      </p:sp>
      <p:sp>
        <p:nvSpPr>
          <p:cNvPr id="370" name="Google Shape;370;p27"/>
          <p:cNvSpPr txBox="1"/>
          <p:nvPr>
            <p:ph idx="4294967295" type="subTitle"/>
          </p:nvPr>
        </p:nvSpPr>
        <p:spPr>
          <a:xfrm>
            <a:off x="6223294" y="3538517"/>
            <a:ext cx="22056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Presentazione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71" name="Google Shape;371;p27"/>
          <p:cNvSpPr txBox="1"/>
          <p:nvPr>
            <p:ph idx="4294967295" type="subTitle"/>
          </p:nvPr>
        </p:nvSpPr>
        <p:spPr>
          <a:xfrm>
            <a:off x="6223300" y="3890050"/>
            <a:ext cx="25887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Presentazione del progetto e del prodotto finito</a:t>
            </a:r>
            <a:endParaRPr sz="1400"/>
          </a:p>
        </p:txBody>
      </p:sp>
      <p:sp>
        <p:nvSpPr>
          <p:cNvPr id="372" name="Google Shape;372;p27"/>
          <p:cNvSpPr txBox="1"/>
          <p:nvPr>
            <p:ph idx="4294967295" type="subTitle"/>
          </p:nvPr>
        </p:nvSpPr>
        <p:spPr>
          <a:xfrm>
            <a:off x="4183800" y="1495525"/>
            <a:ext cx="30498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 Black"/>
                <a:ea typeface="Poppins Black"/>
                <a:cs typeface="Poppins Black"/>
                <a:sym typeface="Poppins Black"/>
              </a:rPr>
              <a:t>Documentazione e test</a:t>
            </a:r>
            <a:endParaRPr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373" name="Google Shape;373;p27"/>
          <p:cNvSpPr txBox="1"/>
          <p:nvPr>
            <p:ph idx="4294967295" type="subTitle"/>
          </p:nvPr>
        </p:nvSpPr>
        <p:spPr>
          <a:xfrm>
            <a:off x="4183800" y="1847050"/>
            <a:ext cx="29049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Documentazione delle attività svolte e test del prodotto</a:t>
            </a:r>
            <a:endParaRPr sz="1400"/>
          </a:p>
        </p:txBody>
      </p:sp>
      <p:grpSp>
        <p:nvGrpSpPr>
          <p:cNvPr id="374" name="Google Shape;374;p27"/>
          <p:cNvGrpSpPr/>
          <p:nvPr/>
        </p:nvGrpSpPr>
        <p:grpSpPr>
          <a:xfrm>
            <a:off x="2908444" y="2784145"/>
            <a:ext cx="473728" cy="473349"/>
            <a:chOff x="1750184" y="2413530"/>
            <a:chExt cx="359730" cy="359441"/>
          </a:xfrm>
        </p:grpSpPr>
        <p:sp>
          <p:nvSpPr>
            <p:cNvPr id="375" name="Google Shape;375;p27"/>
            <p:cNvSpPr/>
            <p:nvPr/>
          </p:nvSpPr>
          <p:spPr>
            <a:xfrm>
              <a:off x="1824863" y="2413530"/>
              <a:ext cx="285050" cy="285312"/>
            </a:xfrm>
            <a:custGeom>
              <a:rect b="b" l="l" r="r" t="t"/>
              <a:pathLst>
                <a:path extrusionOk="0" h="10896" w="10886">
                  <a:moveTo>
                    <a:pt x="2033" y="1"/>
                  </a:moveTo>
                  <a:cubicBezTo>
                    <a:pt x="1851" y="1"/>
                    <a:pt x="1670" y="29"/>
                    <a:pt x="1498" y="77"/>
                  </a:cubicBezTo>
                  <a:cubicBezTo>
                    <a:pt x="1336" y="125"/>
                    <a:pt x="1279" y="335"/>
                    <a:pt x="1403" y="449"/>
                  </a:cubicBezTo>
                  <a:lnTo>
                    <a:pt x="2519" y="1565"/>
                  </a:lnTo>
                  <a:cubicBezTo>
                    <a:pt x="2586" y="1632"/>
                    <a:pt x="2643" y="1718"/>
                    <a:pt x="2672" y="1804"/>
                  </a:cubicBezTo>
                  <a:cubicBezTo>
                    <a:pt x="2843" y="2243"/>
                    <a:pt x="2510" y="2720"/>
                    <a:pt x="2033" y="2720"/>
                  </a:cubicBezTo>
                  <a:cubicBezTo>
                    <a:pt x="1956" y="2720"/>
                    <a:pt x="1870" y="2701"/>
                    <a:pt x="1794" y="2672"/>
                  </a:cubicBezTo>
                  <a:cubicBezTo>
                    <a:pt x="1708" y="2643"/>
                    <a:pt x="1622" y="2586"/>
                    <a:pt x="1556" y="2519"/>
                  </a:cubicBezTo>
                  <a:lnTo>
                    <a:pt x="439" y="1403"/>
                  </a:lnTo>
                  <a:cubicBezTo>
                    <a:pt x="397" y="1360"/>
                    <a:pt x="341" y="1340"/>
                    <a:pt x="285" y="1340"/>
                  </a:cubicBezTo>
                  <a:cubicBezTo>
                    <a:pt x="192" y="1340"/>
                    <a:pt x="101" y="1397"/>
                    <a:pt x="77" y="1499"/>
                  </a:cubicBezTo>
                  <a:cubicBezTo>
                    <a:pt x="20" y="1680"/>
                    <a:pt x="1" y="1861"/>
                    <a:pt x="1" y="2042"/>
                  </a:cubicBezTo>
                  <a:cubicBezTo>
                    <a:pt x="1" y="3120"/>
                    <a:pt x="831" y="4008"/>
                    <a:pt x="1909" y="4065"/>
                  </a:cubicBezTo>
                  <a:lnTo>
                    <a:pt x="2042" y="4084"/>
                  </a:lnTo>
                  <a:cubicBezTo>
                    <a:pt x="2242" y="4084"/>
                    <a:pt x="2443" y="4055"/>
                    <a:pt x="2634" y="3989"/>
                  </a:cubicBezTo>
                  <a:cubicBezTo>
                    <a:pt x="2681" y="3979"/>
                    <a:pt x="2719" y="3960"/>
                    <a:pt x="2758" y="3950"/>
                  </a:cubicBezTo>
                  <a:lnTo>
                    <a:pt x="6946" y="8138"/>
                  </a:lnTo>
                  <a:cubicBezTo>
                    <a:pt x="6927" y="8177"/>
                    <a:pt x="6917" y="8215"/>
                    <a:pt x="6907" y="8262"/>
                  </a:cubicBezTo>
                  <a:cubicBezTo>
                    <a:pt x="6841" y="8453"/>
                    <a:pt x="6812" y="8654"/>
                    <a:pt x="6812" y="8854"/>
                  </a:cubicBezTo>
                  <a:lnTo>
                    <a:pt x="6831" y="8987"/>
                  </a:lnTo>
                  <a:cubicBezTo>
                    <a:pt x="6888" y="10065"/>
                    <a:pt x="7776" y="10895"/>
                    <a:pt x="8854" y="10895"/>
                  </a:cubicBezTo>
                  <a:cubicBezTo>
                    <a:pt x="9035" y="10895"/>
                    <a:pt x="9216" y="10876"/>
                    <a:pt x="9388" y="10819"/>
                  </a:cubicBezTo>
                  <a:cubicBezTo>
                    <a:pt x="9569" y="10781"/>
                    <a:pt x="9617" y="10552"/>
                    <a:pt x="9483" y="10438"/>
                  </a:cubicBezTo>
                  <a:lnTo>
                    <a:pt x="8367" y="9331"/>
                  </a:lnTo>
                  <a:cubicBezTo>
                    <a:pt x="8300" y="9264"/>
                    <a:pt x="8243" y="9178"/>
                    <a:pt x="8214" y="9092"/>
                  </a:cubicBezTo>
                  <a:cubicBezTo>
                    <a:pt x="8043" y="8644"/>
                    <a:pt x="8367" y="8177"/>
                    <a:pt x="8844" y="8177"/>
                  </a:cubicBezTo>
                  <a:cubicBezTo>
                    <a:pt x="8920" y="8177"/>
                    <a:pt x="9006" y="8186"/>
                    <a:pt x="9083" y="8224"/>
                  </a:cubicBezTo>
                  <a:cubicBezTo>
                    <a:pt x="9178" y="8253"/>
                    <a:pt x="9254" y="8301"/>
                    <a:pt x="9331" y="8377"/>
                  </a:cubicBezTo>
                  <a:lnTo>
                    <a:pt x="10437" y="9484"/>
                  </a:lnTo>
                  <a:cubicBezTo>
                    <a:pt x="10485" y="9531"/>
                    <a:pt x="10543" y="9553"/>
                    <a:pt x="10600" y="9553"/>
                  </a:cubicBezTo>
                  <a:cubicBezTo>
                    <a:pt x="10692" y="9553"/>
                    <a:pt x="10780" y="9494"/>
                    <a:pt x="10809" y="9388"/>
                  </a:cubicBezTo>
                  <a:cubicBezTo>
                    <a:pt x="10867" y="9216"/>
                    <a:pt x="10886" y="9035"/>
                    <a:pt x="10886" y="8854"/>
                  </a:cubicBezTo>
                  <a:cubicBezTo>
                    <a:pt x="10886" y="7785"/>
                    <a:pt x="10046" y="6898"/>
                    <a:pt x="8978" y="6831"/>
                  </a:cubicBezTo>
                  <a:lnTo>
                    <a:pt x="8844" y="6812"/>
                  </a:lnTo>
                  <a:cubicBezTo>
                    <a:pt x="8644" y="6812"/>
                    <a:pt x="8443" y="6851"/>
                    <a:pt x="8253" y="6908"/>
                  </a:cubicBezTo>
                  <a:lnTo>
                    <a:pt x="8129" y="6946"/>
                  </a:lnTo>
                  <a:lnTo>
                    <a:pt x="3941" y="2758"/>
                  </a:lnTo>
                  <a:cubicBezTo>
                    <a:pt x="3960" y="2720"/>
                    <a:pt x="3969" y="2682"/>
                    <a:pt x="3979" y="2643"/>
                  </a:cubicBezTo>
                  <a:cubicBezTo>
                    <a:pt x="4045" y="2453"/>
                    <a:pt x="4074" y="2252"/>
                    <a:pt x="4074" y="2052"/>
                  </a:cubicBezTo>
                  <a:lnTo>
                    <a:pt x="4065" y="1909"/>
                  </a:lnTo>
                  <a:cubicBezTo>
                    <a:pt x="3998" y="840"/>
                    <a:pt x="3111" y="10"/>
                    <a:pt x="203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27"/>
            <p:cNvSpPr/>
            <p:nvPr/>
          </p:nvSpPr>
          <p:spPr>
            <a:xfrm>
              <a:off x="1787654" y="2492294"/>
              <a:ext cx="245065" cy="246767"/>
            </a:xfrm>
            <a:custGeom>
              <a:rect b="b" l="l" r="r" t="t"/>
              <a:pathLst>
                <a:path extrusionOk="0" h="9424" w="9359">
                  <a:moveTo>
                    <a:pt x="6073" y="0"/>
                  </a:moveTo>
                  <a:cubicBezTo>
                    <a:pt x="5922" y="0"/>
                    <a:pt x="5772" y="60"/>
                    <a:pt x="5657" y="179"/>
                  </a:cubicBezTo>
                  <a:lnTo>
                    <a:pt x="2853" y="2984"/>
                  </a:lnTo>
                  <a:cubicBezTo>
                    <a:pt x="2557" y="3270"/>
                    <a:pt x="2557" y="3747"/>
                    <a:pt x="2853" y="4033"/>
                  </a:cubicBezTo>
                  <a:lnTo>
                    <a:pt x="2957" y="4148"/>
                  </a:lnTo>
                  <a:lnTo>
                    <a:pt x="0" y="7105"/>
                  </a:lnTo>
                  <a:lnTo>
                    <a:pt x="2318" y="9423"/>
                  </a:lnTo>
                  <a:lnTo>
                    <a:pt x="5266" y="6456"/>
                  </a:lnTo>
                  <a:cubicBezTo>
                    <a:pt x="5414" y="6604"/>
                    <a:pt x="5607" y="6678"/>
                    <a:pt x="5799" y="6678"/>
                  </a:cubicBezTo>
                  <a:cubicBezTo>
                    <a:pt x="5991" y="6678"/>
                    <a:pt x="6182" y="6604"/>
                    <a:pt x="6325" y="6456"/>
                  </a:cubicBezTo>
                  <a:lnTo>
                    <a:pt x="9130" y="3652"/>
                  </a:lnTo>
                  <a:cubicBezTo>
                    <a:pt x="9359" y="3423"/>
                    <a:pt x="9359" y="3041"/>
                    <a:pt x="9120" y="2812"/>
                  </a:cubicBezTo>
                  <a:lnTo>
                    <a:pt x="9101" y="2793"/>
                  </a:lnTo>
                  <a:cubicBezTo>
                    <a:pt x="8984" y="2676"/>
                    <a:pt x="8829" y="2616"/>
                    <a:pt x="8673" y="2616"/>
                  </a:cubicBezTo>
                  <a:cubicBezTo>
                    <a:pt x="8537" y="2616"/>
                    <a:pt x="8401" y="2662"/>
                    <a:pt x="8290" y="2755"/>
                  </a:cubicBezTo>
                  <a:cubicBezTo>
                    <a:pt x="8287" y="2758"/>
                    <a:pt x="8284" y="2761"/>
                    <a:pt x="8280" y="2764"/>
                  </a:cubicBezTo>
                  <a:lnTo>
                    <a:pt x="8280" y="2764"/>
                  </a:lnTo>
                  <a:cubicBezTo>
                    <a:pt x="8490" y="2525"/>
                    <a:pt x="8481" y="2173"/>
                    <a:pt x="8252" y="1944"/>
                  </a:cubicBezTo>
                  <a:lnTo>
                    <a:pt x="8224" y="1925"/>
                  </a:lnTo>
                  <a:cubicBezTo>
                    <a:pt x="8185" y="1877"/>
                    <a:pt x="8138" y="1839"/>
                    <a:pt x="8080" y="1811"/>
                  </a:cubicBezTo>
                  <a:cubicBezTo>
                    <a:pt x="7994" y="1767"/>
                    <a:pt x="7900" y="1746"/>
                    <a:pt x="7807" y="1746"/>
                  </a:cubicBezTo>
                  <a:cubicBezTo>
                    <a:pt x="7655" y="1746"/>
                    <a:pt x="7506" y="1803"/>
                    <a:pt x="7394" y="1915"/>
                  </a:cubicBezTo>
                  <a:cubicBezTo>
                    <a:pt x="7623" y="1677"/>
                    <a:pt x="7623" y="1305"/>
                    <a:pt x="7394" y="1066"/>
                  </a:cubicBezTo>
                  <a:lnTo>
                    <a:pt x="7365" y="1047"/>
                  </a:lnTo>
                  <a:cubicBezTo>
                    <a:pt x="7250" y="928"/>
                    <a:pt x="7098" y="868"/>
                    <a:pt x="6945" y="868"/>
                  </a:cubicBezTo>
                  <a:cubicBezTo>
                    <a:pt x="6793" y="868"/>
                    <a:pt x="6640" y="928"/>
                    <a:pt x="6525" y="1047"/>
                  </a:cubicBezTo>
                  <a:cubicBezTo>
                    <a:pt x="6754" y="809"/>
                    <a:pt x="6754" y="437"/>
                    <a:pt x="6525" y="198"/>
                  </a:cubicBezTo>
                  <a:lnTo>
                    <a:pt x="6497" y="179"/>
                  </a:lnTo>
                  <a:cubicBezTo>
                    <a:pt x="6378" y="60"/>
                    <a:pt x="6225" y="0"/>
                    <a:pt x="60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7" name="Google Shape;377;p27"/>
            <p:cNvSpPr/>
            <p:nvPr/>
          </p:nvSpPr>
          <p:spPr>
            <a:xfrm>
              <a:off x="1806141" y="2613871"/>
              <a:ext cx="106442" cy="106442"/>
            </a:xfrm>
            <a:custGeom>
              <a:rect b="b" l="l" r="r" t="t"/>
              <a:pathLst>
                <a:path extrusionOk="0" h="4065" w="4065">
                  <a:moveTo>
                    <a:pt x="1746" y="1"/>
                  </a:moveTo>
                  <a:lnTo>
                    <a:pt x="0" y="1747"/>
                  </a:lnTo>
                  <a:lnTo>
                    <a:pt x="2318" y="4065"/>
                  </a:lnTo>
                  <a:lnTo>
                    <a:pt x="4064" y="2310"/>
                  </a:lnTo>
                  <a:lnTo>
                    <a:pt x="174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27"/>
            <p:cNvSpPr/>
            <p:nvPr/>
          </p:nvSpPr>
          <p:spPr>
            <a:xfrm>
              <a:off x="1923790" y="2515075"/>
              <a:ext cx="52972" cy="46321"/>
            </a:xfrm>
            <a:custGeom>
              <a:rect b="b" l="l" r="r" t="t"/>
              <a:pathLst>
                <a:path extrusionOk="0" h="1769" w="2023">
                  <a:moveTo>
                    <a:pt x="1741" y="1"/>
                  </a:moveTo>
                  <a:cubicBezTo>
                    <a:pt x="1588" y="1"/>
                    <a:pt x="1438" y="60"/>
                    <a:pt x="1326" y="177"/>
                  </a:cubicBezTo>
                  <a:lnTo>
                    <a:pt x="77" y="1408"/>
                  </a:lnTo>
                  <a:cubicBezTo>
                    <a:pt x="0" y="1494"/>
                    <a:pt x="0" y="1627"/>
                    <a:pt x="77" y="1704"/>
                  </a:cubicBezTo>
                  <a:cubicBezTo>
                    <a:pt x="120" y="1747"/>
                    <a:pt x="172" y="1768"/>
                    <a:pt x="225" y="1768"/>
                  </a:cubicBezTo>
                  <a:cubicBezTo>
                    <a:pt x="277" y="1768"/>
                    <a:pt x="329" y="1747"/>
                    <a:pt x="372" y="1704"/>
                  </a:cubicBezTo>
                  <a:lnTo>
                    <a:pt x="2023" y="72"/>
                  </a:lnTo>
                  <a:cubicBezTo>
                    <a:pt x="1934" y="24"/>
                    <a:pt x="1837" y="1"/>
                    <a:pt x="174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27"/>
            <p:cNvSpPr/>
            <p:nvPr/>
          </p:nvSpPr>
          <p:spPr>
            <a:xfrm>
              <a:off x="1944215" y="2537882"/>
              <a:ext cx="55277" cy="46766"/>
            </a:xfrm>
            <a:custGeom>
              <a:rect b="b" l="l" r="r" t="t"/>
              <a:pathLst>
                <a:path extrusionOk="0" h="1786" w="2111">
                  <a:moveTo>
                    <a:pt x="1839" y="0"/>
                  </a:moveTo>
                  <a:cubicBezTo>
                    <a:pt x="1686" y="0"/>
                    <a:pt x="1533" y="62"/>
                    <a:pt x="1415" y="174"/>
                  </a:cubicBezTo>
                  <a:lnTo>
                    <a:pt x="174" y="1415"/>
                  </a:lnTo>
                  <a:cubicBezTo>
                    <a:pt x="0" y="1567"/>
                    <a:pt x="146" y="1785"/>
                    <a:pt x="313" y="1785"/>
                  </a:cubicBezTo>
                  <a:cubicBezTo>
                    <a:pt x="367" y="1785"/>
                    <a:pt x="422" y="1763"/>
                    <a:pt x="470" y="1710"/>
                  </a:cubicBezTo>
                  <a:lnTo>
                    <a:pt x="2111" y="70"/>
                  </a:lnTo>
                  <a:cubicBezTo>
                    <a:pt x="2025" y="23"/>
                    <a:pt x="1932" y="0"/>
                    <a:pt x="183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27"/>
            <p:cNvSpPr/>
            <p:nvPr/>
          </p:nvSpPr>
          <p:spPr>
            <a:xfrm>
              <a:off x="1968252" y="2560611"/>
              <a:ext cx="53993" cy="46243"/>
            </a:xfrm>
            <a:custGeom>
              <a:rect b="b" l="l" r="r" t="t"/>
              <a:pathLst>
                <a:path extrusionOk="0" h="1766" w="2062">
                  <a:moveTo>
                    <a:pt x="1790" y="0"/>
                  </a:moveTo>
                  <a:cubicBezTo>
                    <a:pt x="1653" y="0"/>
                    <a:pt x="1516" y="50"/>
                    <a:pt x="1403" y="146"/>
                  </a:cubicBezTo>
                  <a:lnTo>
                    <a:pt x="134" y="1415"/>
                  </a:lnTo>
                  <a:cubicBezTo>
                    <a:pt x="1" y="1570"/>
                    <a:pt x="132" y="1766"/>
                    <a:pt x="290" y="1766"/>
                  </a:cubicBezTo>
                  <a:cubicBezTo>
                    <a:pt x="336" y="1766"/>
                    <a:pt x="385" y="1749"/>
                    <a:pt x="430" y="1711"/>
                  </a:cubicBezTo>
                  <a:lnTo>
                    <a:pt x="2061" y="70"/>
                  </a:lnTo>
                  <a:cubicBezTo>
                    <a:pt x="1976" y="23"/>
                    <a:pt x="1883" y="0"/>
                    <a:pt x="1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27"/>
            <p:cNvSpPr/>
            <p:nvPr/>
          </p:nvSpPr>
          <p:spPr>
            <a:xfrm>
              <a:off x="1792630" y="2614945"/>
              <a:ext cx="116707" cy="115869"/>
            </a:xfrm>
            <a:custGeom>
              <a:rect b="b" l="l" r="r" t="t"/>
              <a:pathLst>
                <a:path extrusionOk="0" h="4425" w="4457">
                  <a:moveTo>
                    <a:pt x="1122" y="0"/>
                  </a:moveTo>
                  <a:cubicBezTo>
                    <a:pt x="1065" y="0"/>
                    <a:pt x="1007" y="22"/>
                    <a:pt x="964" y="65"/>
                  </a:cubicBezTo>
                  <a:lnTo>
                    <a:pt x="1" y="1028"/>
                  </a:lnTo>
                  <a:lnTo>
                    <a:pt x="3407" y="4425"/>
                  </a:lnTo>
                  <a:lnTo>
                    <a:pt x="4370" y="3471"/>
                  </a:lnTo>
                  <a:cubicBezTo>
                    <a:pt x="4456" y="3375"/>
                    <a:pt x="4456" y="3242"/>
                    <a:pt x="4370" y="3156"/>
                  </a:cubicBezTo>
                  <a:lnTo>
                    <a:pt x="1279" y="65"/>
                  </a:lnTo>
                  <a:cubicBezTo>
                    <a:pt x="1236" y="22"/>
                    <a:pt x="1179" y="0"/>
                    <a:pt x="11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27"/>
            <p:cNvSpPr/>
            <p:nvPr/>
          </p:nvSpPr>
          <p:spPr>
            <a:xfrm>
              <a:off x="1750184" y="2637621"/>
              <a:ext cx="135900" cy="135350"/>
            </a:xfrm>
            <a:custGeom>
              <a:rect b="b" l="l" r="r" t="t"/>
              <a:pathLst>
                <a:path extrusionOk="0" h="5169" w="5190">
                  <a:moveTo>
                    <a:pt x="1784" y="0"/>
                  </a:moveTo>
                  <a:lnTo>
                    <a:pt x="86" y="1698"/>
                  </a:lnTo>
                  <a:cubicBezTo>
                    <a:pt x="0" y="1784"/>
                    <a:pt x="0" y="1927"/>
                    <a:pt x="86" y="2013"/>
                  </a:cubicBezTo>
                  <a:lnTo>
                    <a:pt x="3177" y="5104"/>
                  </a:lnTo>
                  <a:cubicBezTo>
                    <a:pt x="3220" y="5147"/>
                    <a:pt x="3277" y="5168"/>
                    <a:pt x="3334" y="5168"/>
                  </a:cubicBezTo>
                  <a:cubicBezTo>
                    <a:pt x="3392" y="5168"/>
                    <a:pt x="3449" y="5147"/>
                    <a:pt x="3492" y="5104"/>
                  </a:cubicBezTo>
                  <a:lnTo>
                    <a:pt x="5190" y="3396"/>
                  </a:lnTo>
                  <a:lnTo>
                    <a:pt x="178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3" name="Google Shape;383;p27"/>
            <p:cNvSpPr/>
            <p:nvPr/>
          </p:nvSpPr>
          <p:spPr>
            <a:xfrm>
              <a:off x="1750184" y="2665586"/>
              <a:ext cx="107673" cy="107385"/>
            </a:xfrm>
            <a:custGeom>
              <a:rect b="b" l="l" r="r" t="t"/>
              <a:pathLst>
                <a:path extrusionOk="0" h="4101" w="4112">
                  <a:moveTo>
                    <a:pt x="716" y="1"/>
                  </a:moveTo>
                  <a:lnTo>
                    <a:pt x="86" y="630"/>
                  </a:lnTo>
                  <a:cubicBezTo>
                    <a:pt x="0" y="716"/>
                    <a:pt x="0" y="859"/>
                    <a:pt x="86" y="945"/>
                  </a:cubicBezTo>
                  <a:lnTo>
                    <a:pt x="3177" y="4036"/>
                  </a:lnTo>
                  <a:cubicBezTo>
                    <a:pt x="3220" y="4079"/>
                    <a:pt x="3277" y="4100"/>
                    <a:pt x="3334" y="4100"/>
                  </a:cubicBezTo>
                  <a:cubicBezTo>
                    <a:pt x="3392" y="4100"/>
                    <a:pt x="3449" y="4079"/>
                    <a:pt x="3492" y="4036"/>
                  </a:cubicBezTo>
                  <a:lnTo>
                    <a:pt x="4112" y="3406"/>
                  </a:lnTo>
                  <a:lnTo>
                    <a:pt x="7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4" name="Google Shape;384;p27"/>
          <p:cNvGrpSpPr/>
          <p:nvPr/>
        </p:nvGrpSpPr>
        <p:grpSpPr>
          <a:xfrm flipH="1">
            <a:off x="6569440" y="2839870"/>
            <a:ext cx="479589" cy="361451"/>
            <a:chOff x="4870671" y="2017200"/>
            <a:chExt cx="364180" cy="274471"/>
          </a:xfrm>
        </p:grpSpPr>
        <p:sp>
          <p:nvSpPr>
            <p:cNvPr id="385" name="Google Shape;385;p27"/>
            <p:cNvSpPr/>
            <p:nvPr/>
          </p:nvSpPr>
          <p:spPr>
            <a:xfrm>
              <a:off x="5143151" y="2097294"/>
              <a:ext cx="91700" cy="115044"/>
            </a:xfrm>
            <a:custGeom>
              <a:rect b="b" l="l" r="r" t="t"/>
              <a:pathLst>
                <a:path extrusionOk="0" h="4391" w="3500">
                  <a:moveTo>
                    <a:pt x="1" y="1"/>
                  </a:moveTo>
                  <a:lnTo>
                    <a:pt x="1" y="4391"/>
                  </a:lnTo>
                  <a:cubicBezTo>
                    <a:pt x="1" y="4391"/>
                    <a:pt x="1457" y="3070"/>
                    <a:pt x="2833" y="3070"/>
                  </a:cubicBezTo>
                  <a:cubicBezTo>
                    <a:pt x="2922" y="3070"/>
                    <a:pt x="3009" y="3076"/>
                    <a:pt x="3097" y="3087"/>
                  </a:cubicBezTo>
                  <a:cubicBezTo>
                    <a:pt x="3113" y="3089"/>
                    <a:pt x="3129" y="3091"/>
                    <a:pt x="3145" y="3091"/>
                  </a:cubicBezTo>
                  <a:cubicBezTo>
                    <a:pt x="3336" y="3091"/>
                    <a:pt x="3499" y="2936"/>
                    <a:pt x="3499" y="2733"/>
                  </a:cubicBezTo>
                  <a:lnTo>
                    <a:pt x="3499" y="1659"/>
                  </a:lnTo>
                  <a:cubicBezTo>
                    <a:pt x="3499" y="1456"/>
                    <a:pt x="3336" y="1301"/>
                    <a:pt x="3145" y="1301"/>
                  </a:cubicBezTo>
                  <a:cubicBezTo>
                    <a:pt x="3129" y="1301"/>
                    <a:pt x="3113" y="1302"/>
                    <a:pt x="3097" y="1304"/>
                  </a:cubicBezTo>
                  <a:cubicBezTo>
                    <a:pt x="3009" y="1316"/>
                    <a:pt x="2922" y="1321"/>
                    <a:pt x="2833" y="1321"/>
                  </a:cubicBezTo>
                  <a:cubicBezTo>
                    <a:pt x="1457" y="1321"/>
                    <a:pt x="1" y="1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7"/>
            <p:cNvSpPr/>
            <p:nvPr/>
          </p:nvSpPr>
          <p:spPr>
            <a:xfrm>
              <a:off x="4870671" y="2017200"/>
              <a:ext cx="290584" cy="274471"/>
            </a:xfrm>
            <a:custGeom>
              <a:rect b="b" l="l" r="r" t="t"/>
              <a:pathLst>
                <a:path extrusionOk="0" h="10476" w="11091">
                  <a:moveTo>
                    <a:pt x="5694" y="0"/>
                  </a:moveTo>
                  <a:cubicBezTo>
                    <a:pt x="5474" y="0"/>
                    <a:pt x="5253" y="10"/>
                    <a:pt x="5042" y="38"/>
                  </a:cubicBezTo>
                  <a:cubicBezTo>
                    <a:pt x="4793" y="48"/>
                    <a:pt x="4553" y="96"/>
                    <a:pt x="4323" y="182"/>
                  </a:cubicBezTo>
                  <a:cubicBezTo>
                    <a:pt x="1649" y="901"/>
                    <a:pt x="0" y="3566"/>
                    <a:pt x="547" y="6269"/>
                  </a:cubicBezTo>
                  <a:cubicBezTo>
                    <a:pt x="1038" y="8741"/>
                    <a:pt x="3212" y="10475"/>
                    <a:pt x="5669" y="10475"/>
                  </a:cubicBezTo>
                  <a:cubicBezTo>
                    <a:pt x="5899" y="10475"/>
                    <a:pt x="6131" y="10460"/>
                    <a:pt x="6365" y="10429"/>
                  </a:cubicBezTo>
                  <a:cubicBezTo>
                    <a:pt x="9107" y="10074"/>
                    <a:pt x="11091" y="7659"/>
                    <a:pt x="10918" y="4898"/>
                  </a:cubicBezTo>
                  <a:cubicBezTo>
                    <a:pt x="10736" y="2147"/>
                    <a:pt x="8455" y="0"/>
                    <a:pt x="569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7"/>
            <p:cNvSpPr/>
            <p:nvPr/>
          </p:nvSpPr>
          <p:spPr>
            <a:xfrm>
              <a:off x="4873946" y="2075024"/>
              <a:ext cx="73858" cy="159427"/>
            </a:xfrm>
            <a:custGeom>
              <a:rect b="b" l="l" r="r" t="t"/>
              <a:pathLst>
                <a:path extrusionOk="0" h="6085" w="2819">
                  <a:moveTo>
                    <a:pt x="1342" y="0"/>
                  </a:moveTo>
                  <a:cubicBezTo>
                    <a:pt x="1325" y="0"/>
                    <a:pt x="1308" y="2"/>
                    <a:pt x="1294" y="7"/>
                  </a:cubicBezTo>
                  <a:cubicBezTo>
                    <a:pt x="0" y="1829"/>
                    <a:pt x="0" y="4263"/>
                    <a:pt x="1294" y="6084"/>
                  </a:cubicBezTo>
                  <a:lnTo>
                    <a:pt x="1390" y="6084"/>
                  </a:lnTo>
                  <a:cubicBezTo>
                    <a:pt x="1572" y="6084"/>
                    <a:pt x="1812" y="5883"/>
                    <a:pt x="2003" y="5691"/>
                  </a:cubicBezTo>
                  <a:cubicBezTo>
                    <a:pt x="2291" y="5394"/>
                    <a:pt x="2502" y="5020"/>
                    <a:pt x="2598" y="4618"/>
                  </a:cubicBezTo>
                  <a:cubicBezTo>
                    <a:pt x="2607" y="4589"/>
                    <a:pt x="2617" y="4589"/>
                    <a:pt x="2617" y="4589"/>
                  </a:cubicBezTo>
                  <a:cubicBezTo>
                    <a:pt x="2751" y="4091"/>
                    <a:pt x="2818" y="3573"/>
                    <a:pt x="2818" y="3055"/>
                  </a:cubicBezTo>
                  <a:cubicBezTo>
                    <a:pt x="2818" y="1397"/>
                    <a:pt x="2176" y="17"/>
                    <a:pt x="1390" y="7"/>
                  </a:cubicBezTo>
                  <a:cubicBezTo>
                    <a:pt x="1376" y="2"/>
                    <a:pt x="1359" y="0"/>
                    <a:pt x="134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27"/>
            <p:cNvSpPr/>
            <p:nvPr/>
          </p:nvSpPr>
          <p:spPr>
            <a:xfrm>
              <a:off x="4904312" y="2074945"/>
              <a:ext cx="43492" cy="159244"/>
            </a:xfrm>
            <a:custGeom>
              <a:rect b="b" l="l" r="r" t="t"/>
              <a:pathLst>
                <a:path extrusionOk="0" h="6078" w="1660">
                  <a:moveTo>
                    <a:pt x="125" y="1"/>
                  </a:moveTo>
                  <a:cubicBezTo>
                    <a:pt x="97" y="39"/>
                    <a:pt x="58" y="87"/>
                    <a:pt x="30" y="135"/>
                  </a:cubicBezTo>
                  <a:cubicBezTo>
                    <a:pt x="605" y="547"/>
                    <a:pt x="1026" y="1697"/>
                    <a:pt x="1017" y="3030"/>
                  </a:cubicBezTo>
                  <a:cubicBezTo>
                    <a:pt x="1017" y="3547"/>
                    <a:pt x="950" y="4065"/>
                    <a:pt x="825" y="4573"/>
                  </a:cubicBezTo>
                  <a:cubicBezTo>
                    <a:pt x="816" y="4582"/>
                    <a:pt x="816" y="4602"/>
                    <a:pt x="806" y="4611"/>
                  </a:cubicBezTo>
                  <a:cubicBezTo>
                    <a:pt x="710" y="5023"/>
                    <a:pt x="499" y="5397"/>
                    <a:pt x="212" y="5694"/>
                  </a:cubicBezTo>
                  <a:cubicBezTo>
                    <a:pt x="145" y="5761"/>
                    <a:pt x="78" y="5819"/>
                    <a:pt x="1" y="5886"/>
                  </a:cubicBezTo>
                  <a:cubicBezTo>
                    <a:pt x="39" y="5944"/>
                    <a:pt x="87" y="6011"/>
                    <a:pt x="135" y="6078"/>
                  </a:cubicBezTo>
                  <a:lnTo>
                    <a:pt x="231" y="6078"/>
                  </a:lnTo>
                  <a:cubicBezTo>
                    <a:pt x="413" y="6078"/>
                    <a:pt x="653" y="5877"/>
                    <a:pt x="844" y="5685"/>
                  </a:cubicBezTo>
                  <a:cubicBezTo>
                    <a:pt x="1132" y="5388"/>
                    <a:pt x="1343" y="5014"/>
                    <a:pt x="1439" y="4602"/>
                  </a:cubicBezTo>
                  <a:cubicBezTo>
                    <a:pt x="1448" y="4592"/>
                    <a:pt x="1448" y="4573"/>
                    <a:pt x="1448" y="4563"/>
                  </a:cubicBezTo>
                  <a:cubicBezTo>
                    <a:pt x="1582" y="4065"/>
                    <a:pt x="1650" y="3547"/>
                    <a:pt x="1650" y="3030"/>
                  </a:cubicBezTo>
                  <a:cubicBezTo>
                    <a:pt x="1659" y="1391"/>
                    <a:pt x="1017" y="10"/>
                    <a:pt x="2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27"/>
            <p:cNvSpPr/>
            <p:nvPr/>
          </p:nvSpPr>
          <p:spPr>
            <a:xfrm>
              <a:off x="4877693" y="2119407"/>
              <a:ext cx="36706" cy="70583"/>
            </a:xfrm>
            <a:custGeom>
              <a:rect b="b" l="l" r="r" t="t"/>
              <a:pathLst>
                <a:path extrusionOk="0" h="2694" w="1401">
                  <a:moveTo>
                    <a:pt x="701" y="0"/>
                  </a:moveTo>
                  <a:cubicBezTo>
                    <a:pt x="308" y="0"/>
                    <a:pt x="1" y="595"/>
                    <a:pt x="1" y="1342"/>
                  </a:cubicBezTo>
                  <a:cubicBezTo>
                    <a:pt x="1" y="2099"/>
                    <a:pt x="308" y="2694"/>
                    <a:pt x="701" y="2694"/>
                  </a:cubicBezTo>
                  <a:cubicBezTo>
                    <a:pt x="1084" y="2694"/>
                    <a:pt x="1400" y="2090"/>
                    <a:pt x="1400" y="1342"/>
                  </a:cubicBezTo>
                  <a:cubicBezTo>
                    <a:pt x="1400" y="604"/>
                    <a:pt x="1084" y="0"/>
                    <a:pt x="7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0" name="Google Shape;390;p27"/>
          <p:cNvGrpSpPr/>
          <p:nvPr/>
        </p:nvGrpSpPr>
        <p:grpSpPr>
          <a:xfrm>
            <a:off x="4749632" y="2793180"/>
            <a:ext cx="455278" cy="455278"/>
            <a:chOff x="5873617" y="2309901"/>
            <a:chExt cx="345720" cy="345720"/>
          </a:xfrm>
        </p:grpSpPr>
        <p:sp>
          <p:nvSpPr>
            <p:cNvPr id="391" name="Google Shape;391;p27"/>
            <p:cNvSpPr/>
            <p:nvPr/>
          </p:nvSpPr>
          <p:spPr>
            <a:xfrm>
              <a:off x="5873617" y="2309901"/>
              <a:ext cx="345720" cy="345720"/>
            </a:xfrm>
            <a:custGeom>
              <a:rect b="b" l="l" r="r" t="t"/>
              <a:pathLst>
                <a:path extrusionOk="0" h="13159" w="13159">
                  <a:moveTo>
                    <a:pt x="6583" y="1"/>
                  </a:moveTo>
                  <a:cubicBezTo>
                    <a:pt x="2949" y="1"/>
                    <a:pt x="1" y="2942"/>
                    <a:pt x="1" y="6576"/>
                  </a:cubicBezTo>
                  <a:cubicBezTo>
                    <a:pt x="1" y="10211"/>
                    <a:pt x="2949" y="13159"/>
                    <a:pt x="6583" y="13159"/>
                  </a:cubicBezTo>
                  <a:cubicBezTo>
                    <a:pt x="10218" y="13159"/>
                    <a:pt x="13159" y="10211"/>
                    <a:pt x="13159" y="6576"/>
                  </a:cubicBezTo>
                  <a:cubicBezTo>
                    <a:pt x="13159" y="2942"/>
                    <a:pt x="10218" y="1"/>
                    <a:pt x="658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7"/>
            <p:cNvSpPr/>
            <p:nvPr/>
          </p:nvSpPr>
          <p:spPr>
            <a:xfrm>
              <a:off x="5899496" y="2335779"/>
              <a:ext cx="293963" cy="293963"/>
            </a:xfrm>
            <a:custGeom>
              <a:rect b="b" l="l" r="r" t="t"/>
              <a:pathLst>
                <a:path extrusionOk="0" h="11189" w="11189">
                  <a:moveTo>
                    <a:pt x="5598" y="1"/>
                  </a:moveTo>
                  <a:cubicBezTo>
                    <a:pt x="2505" y="1"/>
                    <a:pt x="1" y="2504"/>
                    <a:pt x="1" y="5591"/>
                  </a:cubicBezTo>
                  <a:cubicBezTo>
                    <a:pt x="1" y="8685"/>
                    <a:pt x="2505" y="11189"/>
                    <a:pt x="5598" y="11189"/>
                  </a:cubicBezTo>
                  <a:cubicBezTo>
                    <a:pt x="8685" y="11189"/>
                    <a:pt x="11189" y="8685"/>
                    <a:pt x="11189" y="5591"/>
                  </a:cubicBezTo>
                  <a:cubicBezTo>
                    <a:pt x="11189" y="2504"/>
                    <a:pt x="8685" y="1"/>
                    <a:pt x="55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7"/>
            <p:cNvSpPr/>
            <p:nvPr/>
          </p:nvSpPr>
          <p:spPr>
            <a:xfrm>
              <a:off x="6041288" y="2356088"/>
              <a:ext cx="10404" cy="131888"/>
            </a:xfrm>
            <a:custGeom>
              <a:rect b="b" l="l" r="r" t="t"/>
              <a:pathLst>
                <a:path extrusionOk="0" h="5020" w="396">
                  <a:moveTo>
                    <a:pt x="198" y="1"/>
                  </a:moveTo>
                  <a:cubicBezTo>
                    <a:pt x="99" y="1"/>
                    <a:pt x="0" y="67"/>
                    <a:pt x="0" y="199"/>
                  </a:cubicBezTo>
                  <a:lnTo>
                    <a:pt x="0" y="4818"/>
                  </a:lnTo>
                  <a:cubicBezTo>
                    <a:pt x="0" y="4929"/>
                    <a:pt x="90" y="5019"/>
                    <a:pt x="201" y="5019"/>
                  </a:cubicBezTo>
                  <a:cubicBezTo>
                    <a:pt x="305" y="5019"/>
                    <a:pt x="395" y="4929"/>
                    <a:pt x="395" y="4818"/>
                  </a:cubicBezTo>
                  <a:lnTo>
                    <a:pt x="395" y="199"/>
                  </a:lnTo>
                  <a:cubicBezTo>
                    <a:pt x="395" y="67"/>
                    <a:pt x="297" y="1"/>
                    <a:pt x="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7"/>
            <p:cNvSpPr/>
            <p:nvPr/>
          </p:nvSpPr>
          <p:spPr>
            <a:xfrm>
              <a:off x="6039449" y="2477546"/>
              <a:ext cx="135435" cy="10430"/>
            </a:xfrm>
            <a:custGeom>
              <a:rect b="b" l="l" r="r" t="t"/>
              <a:pathLst>
                <a:path extrusionOk="0" h="397" w="5155">
                  <a:moveTo>
                    <a:pt x="271" y="1"/>
                  </a:moveTo>
                  <a:cubicBezTo>
                    <a:pt x="1" y="1"/>
                    <a:pt x="1" y="396"/>
                    <a:pt x="271" y="396"/>
                  </a:cubicBezTo>
                  <a:lnTo>
                    <a:pt x="4891" y="396"/>
                  </a:lnTo>
                  <a:cubicBezTo>
                    <a:pt x="5154" y="396"/>
                    <a:pt x="5154" y="1"/>
                    <a:pt x="48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27"/>
            <p:cNvSpPr/>
            <p:nvPr/>
          </p:nvSpPr>
          <p:spPr>
            <a:xfrm>
              <a:off x="5918097" y="2477546"/>
              <a:ext cx="21333" cy="10430"/>
            </a:xfrm>
            <a:custGeom>
              <a:rect b="b" l="l" r="r" t="t"/>
              <a:pathLst>
                <a:path extrusionOk="0" h="397" w="812">
                  <a:moveTo>
                    <a:pt x="264" y="1"/>
                  </a:moveTo>
                  <a:cubicBezTo>
                    <a:pt x="0" y="1"/>
                    <a:pt x="0" y="396"/>
                    <a:pt x="264" y="396"/>
                  </a:cubicBezTo>
                  <a:lnTo>
                    <a:pt x="548" y="396"/>
                  </a:lnTo>
                  <a:cubicBezTo>
                    <a:pt x="812" y="396"/>
                    <a:pt x="812" y="1"/>
                    <a:pt x="5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27"/>
            <p:cNvSpPr/>
            <p:nvPr/>
          </p:nvSpPr>
          <p:spPr>
            <a:xfrm>
              <a:off x="6041288" y="2591542"/>
              <a:ext cx="10404" cy="17970"/>
            </a:xfrm>
            <a:custGeom>
              <a:rect b="b" l="l" r="r" t="t"/>
              <a:pathLst>
                <a:path extrusionOk="0" h="684" w="396">
                  <a:moveTo>
                    <a:pt x="198" y="0"/>
                  </a:moveTo>
                  <a:cubicBezTo>
                    <a:pt x="99" y="0"/>
                    <a:pt x="0" y="66"/>
                    <a:pt x="0" y="198"/>
                  </a:cubicBezTo>
                  <a:lnTo>
                    <a:pt x="0" y="483"/>
                  </a:lnTo>
                  <a:cubicBezTo>
                    <a:pt x="0" y="594"/>
                    <a:pt x="90" y="684"/>
                    <a:pt x="201" y="684"/>
                  </a:cubicBezTo>
                  <a:cubicBezTo>
                    <a:pt x="305" y="684"/>
                    <a:pt x="395" y="594"/>
                    <a:pt x="395" y="483"/>
                  </a:cubicBezTo>
                  <a:lnTo>
                    <a:pt x="395" y="198"/>
                  </a:lnTo>
                  <a:cubicBezTo>
                    <a:pt x="395" y="66"/>
                    <a:pt x="297" y="0"/>
                    <a:pt x="1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7" name="Google Shape;397;p27"/>
            <p:cNvSpPr/>
            <p:nvPr/>
          </p:nvSpPr>
          <p:spPr>
            <a:xfrm>
              <a:off x="5953144" y="2391556"/>
              <a:ext cx="19836" cy="15869"/>
            </a:xfrm>
            <a:custGeom>
              <a:rect b="b" l="l" r="r" t="t"/>
              <a:pathLst>
                <a:path extrusionOk="0" h="604" w="755">
                  <a:moveTo>
                    <a:pt x="285" y="0"/>
                  </a:moveTo>
                  <a:cubicBezTo>
                    <a:pt x="133" y="0"/>
                    <a:pt x="0" y="196"/>
                    <a:pt x="144" y="340"/>
                  </a:cubicBezTo>
                  <a:lnTo>
                    <a:pt x="345" y="541"/>
                  </a:lnTo>
                  <a:cubicBezTo>
                    <a:pt x="379" y="583"/>
                    <a:pt x="435" y="603"/>
                    <a:pt x="484" y="603"/>
                  </a:cubicBezTo>
                  <a:cubicBezTo>
                    <a:pt x="664" y="603"/>
                    <a:pt x="754" y="388"/>
                    <a:pt x="629" y="264"/>
                  </a:cubicBezTo>
                  <a:lnTo>
                    <a:pt x="421" y="62"/>
                  </a:lnTo>
                  <a:cubicBezTo>
                    <a:pt x="379" y="19"/>
                    <a:pt x="331" y="0"/>
                    <a:pt x="28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27"/>
            <p:cNvSpPr/>
            <p:nvPr/>
          </p:nvSpPr>
          <p:spPr>
            <a:xfrm>
              <a:off x="6119686" y="2557939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285" y="1"/>
                  </a:moveTo>
                  <a:cubicBezTo>
                    <a:pt x="131" y="1"/>
                    <a:pt x="0" y="202"/>
                    <a:pt x="144" y="347"/>
                  </a:cubicBezTo>
                  <a:lnTo>
                    <a:pt x="345" y="548"/>
                  </a:lnTo>
                  <a:cubicBezTo>
                    <a:pt x="380" y="582"/>
                    <a:pt x="429" y="603"/>
                    <a:pt x="484" y="603"/>
                  </a:cubicBezTo>
                  <a:cubicBezTo>
                    <a:pt x="658" y="603"/>
                    <a:pt x="748" y="388"/>
                    <a:pt x="623" y="263"/>
                  </a:cubicBezTo>
                  <a:lnTo>
                    <a:pt x="422" y="62"/>
                  </a:lnTo>
                  <a:cubicBezTo>
                    <a:pt x="379" y="19"/>
                    <a:pt x="331" y="1"/>
                    <a:pt x="28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27"/>
            <p:cNvSpPr/>
            <p:nvPr/>
          </p:nvSpPr>
          <p:spPr>
            <a:xfrm>
              <a:off x="6120185" y="2391556"/>
              <a:ext cx="19652" cy="15869"/>
            </a:xfrm>
            <a:custGeom>
              <a:rect b="b" l="l" r="r" t="t"/>
              <a:pathLst>
                <a:path extrusionOk="0" h="604" w="748">
                  <a:moveTo>
                    <a:pt x="466" y="0"/>
                  </a:moveTo>
                  <a:cubicBezTo>
                    <a:pt x="419" y="0"/>
                    <a:pt x="370" y="19"/>
                    <a:pt x="326" y="62"/>
                  </a:cubicBezTo>
                  <a:lnTo>
                    <a:pt x="125" y="264"/>
                  </a:lnTo>
                  <a:cubicBezTo>
                    <a:pt x="0" y="388"/>
                    <a:pt x="84" y="603"/>
                    <a:pt x="264" y="603"/>
                  </a:cubicBezTo>
                  <a:cubicBezTo>
                    <a:pt x="313" y="603"/>
                    <a:pt x="368" y="583"/>
                    <a:pt x="403" y="541"/>
                  </a:cubicBezTo>
                  <a:lnTo>
                    <a:pt x="604" y="340"/>
                  </a:lnTo>
                  <a:cubicBezTo>
                    <a:pt x="747" y="196"/>
                    <a:pt x="618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27"/>
            <p:cNvSpPr/>
            <p:nvPr/>
          </p:nvSpPr>
          <p:spPr>
            <a:xfrm>
              <a:off x="5953617" y="2557939"/>
              <a:ext cx="19862" cy="15869"/>
            </a:xfrm>
            <a:custGeom>
              <a:rect b="b" l="l" r="r" t="t"/>
              <a:pathLst>
                <a:path extrusionOk="0" h="604" w="756">
                  <a:moveTo>
                    <a:pt x="465" y="1"/>
                  </a:moveTo>
                  <a:cubicBezTo>
                    <a:pt x="418" y="1"/>
                    <a:pt x="370" y="19"/>
                    <a:pt x="327" y="62"/>
                  </a:cubicBezTo>
                  <a:lnTo>
                    <a:pt x="126" y="263"/>
                  </a:lnTo>
                  <a:cubicBezTo>
                    <a:pt x="1" y="388"/>
                    <a:pt x="91" y="603"/>
                    <a:pt x="264" y="603"/>
                  </a:cubicBezTo>
                  <a:cubicBezTo>
                    <a:pt x="320" y="603"/>
                    <a:pt x="368" y="582"/>
                    <a:pt x="403" y="548"/>
                  </a:cubicBezTo>
                  <a:lnTo>
                    <a:pt x="611" y="347"/>
                  </a:lnTo>
                  <a:cubicBezTo>
                    <a:pt x="755" y="202"/>
                    <a:pt x="620" y="1"/>
                    <a:pt x="46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27"/>
            <p:cNvSpPr/>
            <p:nvPr/>
          </p:nvSpPr>
          <p:spPr>
            <a:xfrm>
              <a:off x="5927056" y="2429887"/>
              <a:ext cx="21859" cy="13425"/>
            </a:xfrm>
            <a:custGeom>
              <a:rect b="b" l="l" r="r" t="t"/>
              <a:pathLst>
                <a:path extrusionOk="0" h="511" w="832">
                  <a:moveTo>
                    <a:pt x="289" y="0"/>
                  </a:moveTo>
                  <a:cubicBezTo>
                    <a:pt x="98" y="0"/>
                    <a:pt x="1" y="295"/>
                    <a:pt x="214" y="386"/>
                  </a:cubicBezTo>
                  <a:lnTo>
                    <a:pt x="478" y="497"/>
                  </a:lnTo>
                  <a:cubicBezTo>
                    <a:pt x="499" y="504"/>
                    <a:pt x="526" y="511"/>
                    <a:pt x="554" y="511"/>
                  </a:cubicBezTo>
                  <a:cubicBezTo>
                    <a:pt x="769" y="511"/>
                    <a:pt x="831" y="213"/>
                    <a:pt x="630" y="129"/>
                  </a:cubicBezTo>
                  <a:lnTo>
                    <a:pt x="374" y="18"/>
                  </a:lnTo>
                  <a:cubicBezTo>
                    <a:pt x="344" y="6"/>
                    <a:pt x="316" y="0"/>
                    <a:pt x="28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2" name="Google Shape;402;p27"/>
            <p:cNvSpPr/>
            <p:nvPr/>
          </p:nvSpPr>
          <p:spPr>
            <a:xfrm>
              <a:off x="6143751" y="2522077"/>
              <a:ext cx="21832" cy="13452"/>
            </a:xfrm>
            <a:custGeom>
              <a:rect b="b" l="l" r="r" t="t"/>
              <a:pathLst>
                <a:path extrusionOk="0" h="512" w="831">
                  <a:moveTo>
                    <a:pt x="287" y="0"/>
                  </a:moveTo>
                  <a:cubicBezTo>
                    <a:pt x="97" y="0"/>
                    <a:pt x="1" y="289"/>
                    <a:pt x="213" y="380"/>
                  </a:cubicBezTo>
                  <a:lnTo>
                    <a:pt x="477" y="491"/>
                  </a:lnTo>
                  <a:cubicBezTo>
                    <a:pt x="498" y="505"/>
                    <a:pt x="525" y="512"/>
                    <a:pt x="553" y="512"/>
                  </a:cubicBezTo>
                  <a:cubicBezTo>
                    <a:pt x="768" y="512"/>
                    <a:pt x="831" y="213"/>
                    <a:pt x="629" y="130"/>
                  </a:cubicBezTo>
                  <a:lnTo>
                    <a:pt x="373" y="19"/>
                  </a:lnTo>
                  <a:cubicBezTo>
                    <a:pt x="343" y="6"/>
                    <a:pt x="314" y="0"/>
                    <a:pt x="28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27"/>
            <p:cNvSpPr/>
            <p:nvPr/>
          </p:nvSpPr>
          <p:spPr>
            <a:xfrm>
              <a:off x="6084822" y="2365730"/>
              <a:ext cx="15816" cy="17261"/>
            </a:xfrm>
            <a:custGeom>
              <a:rect b="b" l="l" r="r" t="t"/>
              <a:pathLst>
                <a:path extrusionOk="0" h="657" w="602">
                  <a:moveTo>
                    <a:pt x="345" y="0"/>
                  </a:moveTo>
                  <a:cubicBezTo>
                    <a:pt x="275" y="0"/>
                    <a:pt x="204" y="37"/>
                    <a:pt x="167" y="123"/>
                  </a:cubicBezTo>
                  <a:lnTo>
                    <a:pt x="56" y="386"/>
                  </a:lnTo>
                  <a:cubicBezTo>
                    <a:pt x="1" y="511"/>
                    <a:pt x="98" y="657"/>
                    <a:pt x="237" y="657"/>
                  </a:cubicBezTo>
                  <a:cubicBezTo>
                    <a:pt x="320" y="657"/>
                    <a:pt x="389" y="608"/>
                    <a:pt x="424" y="539"/>
                  </a:cubicBezTo>
                  <a:lnTo>
                    <a:pt x="535" y="276"/>
                  </a:lnTo>
                  <a:cubicBezTo>
                    <a:pt x="602" y="119"/>
                    <a:pt x="473" y="0"/>
                    <a:pt x="3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27"/>
            <p:cNvSpPr/>
            <p:nvPr/>
          </p:nvSpPr>
          <p:spPr>
            <a:xfrm>
              <a:off x="5992632" y="2582399"/>
              <a:ext cx="15816" cy="17287"/>
            </a:xfrm>
            <a:custGeom>
              <a:rect b="b" l="l" r="r" t="t"/>
              <a:pathLst>
                <a:path extrusionOk="0" h="658" w="602">
                  <a:moveTo>
                    <a:pt x="350" y="0"/>
                  </a:moveTo>
                  <a:cubicBezTo>
                    <a:pt x="280" y="0"/>
                    <a:pt x="211" y="37"/>
                    <a:pt x="174" y="123"/>
                  </a:cubicBezTo>
                  <a:lnTo>
                    <a:pt x="56" y="387"/>
                  </a:lnTo>
                  <a:cubicBezTo>
                    <a:pt x="0" y="511"/>
                    <a:pt x="97" y="657"/>
                    <a:pt x="243" y="657"/>
                  </a:cubicBezTo>
                  <a:cubicBezTo>
                    <a:pt x="319" y="657"/>
                    <a:pt x="396" y="609"/>
                    <a:pt x="423" y="539"/>
                  </a:cubicBezTo>
                  <a:lnTo>
                    <a:pt x="534" y="276"/>
                  </a:lnTo>
                  <a:cubicBezTo>
                    <a:pt x="601" y="119"/>
                    <a:pt x="475" y="0"/>
                    <a:pt x="35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27"/>
            <p:cNvSpPr/>
            <p:nvPr/>
          </p:nvSpPr>
          <p:spPr>
            <a:xfrm>
              <a:off x="5994445" y="2364758"/>
              <a:ext cx="15527" cy="17524"/>
            </a:xfrm>
            <a:custGeom>
              <a:rect b="b" l="l" r="r" t="t"/>
              <a:pathLst>
                <a:path extrusionOk="0" h="667" w="591">
                  <a:moveTo>
                    <a:pt x="255" y="1"/>
                  </a:moveTo>
                  <a:cubicBezTo>
                    <a:pt x="129" y="1"/>
                    <a:pt x="1" y="118"/>
                    <a:pt x="63" y="278"/>
                  </a:cubicBezTo>
                  <a:lnTo>
                    <a:pt x="174" y="541"/>
                  </a:lnTo>
                  <a:cubicBezTo>
                    <a:pt x="202" y="611"/>
                    <a:pt x="271" y="659"/>
                    <a:pt x="354" y="666"/>
                  </a:cubicBezTo>
                  <a:cubicBezTo>
                    <a:pt x="493" y="666"/>
                    <a:pt x="590" y="521"/>
                    <a:pt x="542" y="389"/>
                  </a:cubicBezTo>
                  <a:lnTo>
                    <a:pt x="431" y="125"/>
                  </a:lnTo>
                  <a:cubicBezTo>
                    <a:pt x="396" y="38"/>
                    <a:pt x="326" y="1"/>
                    <a:pt x="25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6" name="Google Shape;406;p27"/>
            <p:cNvSpPr/>
            <p:nvPr/>
          </p:nvSpPr>
          <p:spPr>
            <a:xfrm>
              <a:off x="6082641" y="2583161"/>
              <a:ext cx="15527" cy="17419"/>
            </a:xfrm>
            <a:custGeom>
              <a:rect b="b" l="l" r="r" t="t"/>
              <a:pathLst>
                <a:path extrusionOk="0" h="663" w="591">
                  <a:moveTo>
                    <a:pt x="254" y="1"/>
                  </a:moveTo>
                  <a:cubicBezTo>
                    <a:pt x="129" y="1"/>
                    <a:pt x="1" y="119"/>
                    <a:pt x="63" y="274"/>
                  </a:cubicBezTo>
                  <a:lnTo>
                    <a:pt x="174" y="538"/>
                  </a:lnTo>
                  <a:cubicBezTo>
                    <a:pt x="202" y="614"/>
                    <a:pt x="271" y="663"/>
                    <a:pt x="354" y="663"/>
                  </a:cubicBezTo>
                  <a:cubicBezTo>
                    <a:pt x="493" y="663"/>
                    <a:pt x="590" y="524"/>
                    <a:pt x="542" y="392"/>
                  </a:cubicBezTo>
                  <a:lnTo>
                    <a:pt x="431" y="129"/>
                  </a:lnTo>
                  <a:cubicBezTo>
                    <a:pt x="396" y="39"/>
                    <a:pt x="325" y="1"/>
                    <a:pt x="25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27"/>
            <p:cNvSpPr/>
            <p:nvPr/>
          </p:nvSpPr>
          <p:spPr>
            <a:xfrm>
              <a:off x="6144776" y="2431936"/>
              <a:ext cx="22069" cy="13399"/>
            </a:xfrm>
            <a:custGeom>
              <a:rect b="b" l="l" r="r" t="t"/>
              <a:pathLst>
                <a:path extrusionOk="0" h="510" w="840">
                  <a:moveTo>
                    <a:pt x="552" y="1"/>
                  </a:moveTo>
                  <a:cubicBezTo>
                    <a:pt x="527" y="1"/>
                    <a:pt x="500" y="6"/>
                    <a:pt x="473" y="17"/>
                  </a:cubicBezTo>
                  <a:lnTo>
                    <a:pt x="209" y="128"/>
                  </a:lnTo>
                  <a:cubicBezTo>
                    <a:pt x="1" y="204"/>
                    <a:pt x="63" y="509"/>
                    <a:pt x="285" y="509"/>
                  </a:cubicBezTo>
                  <a:cubicBezTo>
                    <a:pt x="306" y="509"/>
                    <a:pt x="334" y="502"/>
                    <a:pt x="355" y="495"/>
                  </a:cubicBezTo>
                  <a:lnTo>
                    <a:pt x="618" y="384"/>
                  </a:lnTo>
                  <a:cubicBezTo>
                    <a:pt x="839" y="298"/>
                    <a:pt x="745" y="1"/>
                    <a:pt x="55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27"/>
            <p:cNvSpPr/>
            <p:nvPr/>
          </p:nvSpPr>
          <p:spPr>
            <a:xfrm>
              <a:off x="5926530" y="2520081"/>
              <a:ext cx="21964" cy="13268"/>
            </a:xfrm>
            <a:custGeom>
              <a:rect b="b" l="l" r="r" t="t"/>
              <a:pathLst>
                <a:path extrusionOk="0" h="505" w="836">
                  <a:moveTo>
                    <a:pt x="553" y="1"/>
                  </a:moveTo>
                  <a:cubicBezTo>
                    <a:pt x="527" y="1"/>
                    <a:pt x="499" y="6"/>
                    <a:pt x="470" y="19"/>
                  </a:cubicBezTo>
                  <a:lnTo>
                    <a:pt x="206" y="123"/>
                  </a:lnTo>
                  <a:cubicBezTo>
                    <a:pt x="1" y="205"/>
                    <a:pt x="59" y="504"/>
                    <a:pt x="275" y="504"/>
                  </a:cubicBezTo>
                  <a:cubicBezTo>
                    <a:pt x="278" y="504"/>
                    <a:pt x="280" y="504"/>
                    <a:pt x="283" y="504"/>
                  </a:cubicBezTo>
                  <a:lnTo>
                    <a:pt x="276" y="504"/>
                  </a:lnTo>
                  <a:cubicBezTo>
                    <a:pt x="303" y="504"/>
                    <a:pt x="331" y="504"/>
                    <a:pt x="352" y="490"/>
                  </a:cubicBezTo>
                  <a:lnTo>
                    <a:pt x="616" y="386"/>
                  </a:lnTo>
                  <a:cubicBezTo>
                    <a:pt x="835" y="301"/>
                    <a:pt x="744" y="1"/>
                    <a:pt x="553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27"/>
          <p:cNvGrpSpPr/>
          <p:nvPr/>
        </p:nvGrpSpPr>
        <p:grpSpPr>
          <a:xfrm>
            <a:off x="1052837" y="2743912"/>
            <a:ext cx="521015" cy="553814"/>
            <a:chOff x="4093603" y="4146138"/>
            <a:chExt cx="395638" cy="420544"/>
          </a:xfrm>
        </p:grpSpPr>
        <p:sp>
          <p:nvSpPr>
            <p:cNvPr id="410" name="Google Shape;410;p27"/>
            <p:cNvSpPr/>
            <p:nvPr/>
          </p:nvSpPr>
          <p:spPr>
            <a:xfrm>
              <a:off x="4158286" y="4218414"/>
              <a:ext cx="266088" cy="326567"/>
            </a:xfrm>
            <a:custGeom>
              <a:rect b="b" l="l" r="r" t="t"/>
              <a:pathLst>
                <a:path extrusionOk="0" h="12430" w="10128">
                  <a:moveTo>
                    <a:pt x="5064" y="0"/>
                  </a:moveTo>
                  <a:cubicBezTo>
                    <a:pt x="2865" y="0"/>
                    <a:pt x="958" y="1526"/>
                    <a:pt x="479" y="3669"/>
                  </a:cubicBezTo>
                  <a:cubicBezTo>
                    <a:pt x="1" y="5813"/>
                    <a:pt x="1076" y="8005"/>
                    <a:pt x="3059" y="8941"/>
                  </a:cubicBezTo>
                  <a:cubicBezTo>
                    <a:pt x="3448" y="9128"/>
                    <a:pt x="3691" y="9510"/>
                    <a:pt x="3684" y="9933"/>
                  </a:cubicBezTo>
                  <a:lnTo>
                    <a:pt x="3684" y="11875"/>
                  </a:lnTo>
                  <a:lnTo>
                    <a:pt x="3691" y="11875"/>
                  </a:lnTo>
                  <a:cubicBezTo>
                    <a:pt x="3691" y="12180"/>
                    <a:pt x="3933" y="12430"/>
                    <a:pt x="4239" y="12430"/>
                  </a:cubicBezTo>
                  <a:lnTo>
                    <a:pt x="5896" y="12430"/>
                  </a:lnTo>
                  <a:cubicBezTo>
                    <a:pt x="6201" y="12430"/>
                    <a:pt x="6451" y="12180"/>
                    <a:pt x="6451" y="11875"/>
                  </a:cubicBezTo>
                  <a:lnTo>
                    <a:pt x="6451" y="9933"/>
                  </a:lnTo>
                  <a:cubicBezTo>
                    <a:pt x="6444" y="9510"/>
                    <a:pt x="6687" y="9128"/>
                    <a:pt x="7068" y="8941"/>
                  </a:cubicBezTo>
                  <a:cubicBezTo>
                    <a:pt x="9052" y="8005"/>
                    <a:pt x="10127" y="5813"/>
                    <a:pt x="9649" y="3669"/>
                  </a:cubicBezTo>
                  <a:cubicBezTo>
                    <a:pt x="9170" y="1526"/>
                    <a:pt x="7263" y="0"/>
                    <a:pt x="50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27"/>
            <p:cNvSpPr/>
            <p:nvPr/>
          </p:nvSpPr>
          <p:spPr>
            <a:xfrm>
              <a:off x="4189813" y="4240089"/>
              <a:ext cx="203218" cy="203218"/>
            </a:xfrm>
            <a:custGeom>
              <a:rect b="b" l="l" r="r" t="t"/>
              <a:pathLst>
                <a:path extrusionOk="0" h="7735" w="7735">
                  <a:moveTo>
                    <a:pt x="3871" y="1"/>
                  </a:moveTo>
                  <a:cubicBezTo>
                    <a:pt x="1735" y="1"/>
                    <a:pt x="0" y="1735"/>
                    <a:pt x="0" y="3871"/>
                  </a:cubicBezTo>
                  <a:cubicBezTo>
                    <a:pt x="0" y="6007"/>
                    <a:pt x="1735" y="7734"/>
                    <a:pt x="3871" y="7734"/>
                  </a:cubicBezTo>
                  <a:cubicBezTo>
                    <a:pt x="6007" y="7734"/>
                    <a:pt x="7734" y="6007"/>
                    <a:pt x="7734" y="3871"/>
                  </a:cubicBezTo>
                  <a:cubicBezTo>
                    <a:pt x="7734" y="1735"/>
                    <a:pt x="6007" y="1"/>
                    <a:pt x="38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2" name="Google Shape;412;p27"/>
            <p:cNvSpPr/>
            <p:nvPr/>
          </p:nvSpPr>
          <p:spPr>
            <a:xfrm>
              <a:off x="4211671" y="4261947"/>
              <a:ext cx="159658" cy="159684"/>
            </a:xfrm>
            <a:custGeom>
              <a:rect b="b" l="l" r="r" t="t"/>
              <a:pathLst>
                <a:path extrusionOk="0" h="6078" w="6077">
                  <a:moveTo>
                    <a:pt x="3039" y="1"/>
                  </a:moveTo>
                  <a:cubicBezTo>
                    <a:pt x="1360" y="1"/>
                    <a:pt x="1" y="1360"/>
                    <a:pt x="1" y="3039"/>
                  </a:cubicBezTo>
                  <a:cubicBezTo>
                    <a:pt x="1" y="4718"/>
                    <a:pt x="1360" y="6077"/>
                    <a:pt x="3039" y="6077"/>
                  </a:cubicBezTo>
                  <a:cubicBezTo>
                    <a:pt x="4717" y="6077"/>
                    <a:pt x="6077" y="4718"/>
                    <a:pt x="6077" y="3039"/>
                  </a:cubicBezTo>
                  <a:cubicBezTo>
                    <a:pt x="6077" y="1360"/>
                    <a:pt x="4717" y="1"/>
                    <a:pt x="30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7"/>
            <p:cNvSpPr/>
            <p:nvPr/>
          </p:nvSpPr>
          <p:spPr>
            <a:xfrm>
              <a:off x="4269629" y="4537677"/>
              <a:ext cx="43586" cy="29005"/>
            </a:xfrm>
            <a:custGeom>
              <a:rect b="b" l="l" r="r" t="t"/>
              <a:pathLst>
                <a:path extrusionOk="0" h="1104" w="1659">
                  <a:moveTo>
                    <a:pt x="1" y="0"/>
                  </a:moveTo>
                  <a:lnTo>
                    <a:pt x="1" y="548"/>
                  </a:lnTo>
                  <a:cubicBezTo>
                    <a:pt x="1" y="854"/>
                    <a:pt x="250" y="1103"/>
                    <a:pt x="555" y="1103"/>
                  </a:cubicBezTo>
                  <a:lnTo>
                    <a:pt x="1103" y="1103"/>
                  </a:lnTo>
                  <a:cubicBezTo>
                    <a:pt x="1409" y="1103"/>
                    <a:pt x="1658" y="854"/>
                    <a:pt x="1658" y="548"/>
                  </a:cubicBezTo>
                  <a:lnTo>
                    <a:pt x="165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7"/>
            <p:cNvSpPr/>
            <p:nvPr/>
          </p:nvSpPr>
          <p:spPr>
            <a:xfrm>
              <a:off x="4434725" y="4334486"/>
              <a:ext cx="54515" cy="14608"/>
            </a:xfrm>
            <a:custGeom>
              <a:rect b="b" l="l" r="r" t="t"/>
              <a:pathLst>
                <a:path extrusionOk="0" h="556" w="2075">
                  <a:moveTo>
                    <a:pt x="348" y="1"/>
                  </a:moveTo>
                  <a:cubicBezTo>
                    <a:pt x="1" y="21"/>
                    <a:pt x="1" y="535"/>
                    <a:pt x="348" y="555"/>
                  </a:cubicBezTo>
                  <a:lnTo>
                    <a:pt x="1728" y="555"/>
                  </a:lnTo>
                  <a:cubicBezTo>
                    <a:pt x="2075" y="535"/>
                    <a:pt x="2075" y="21"/>
                    <a:pt x="17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7"/>
            <p:cNvSpPr/>
            <p:nvPr/>
          </p:nvSpPr>
          <p:spPr>
            <a:xfrm>
              <a:off x="4093603" y="4334460"/>
              <a:ext cx="62896" cy="14634"/>
            </a:xfrm>
            <a:custGeom>
              <a:rect b="b" l="l" r="r" t="t"/>
              <a:pathLst>
                <a:path extrusionOk="0" h="557" w="2394">
                  <a:moveTo>
                    <a:pt x="2025" y="1"/>
                  </a:moveTo>
                  <a:cubicBezTo>
                    <a:pt x="2018" y="1"/>
                    <a:pt x="2011" y="1"/>
                    <a:pt x="2005" y="2"/>
                  </a:cubicBezTo>
                  <a:lnTo>
                    <a:pt x="354" y="2"/>
                  </a:lnTo>
                  <a:cubicBezTo>
                    <a:pt x="0" y="22"/>
                    <a:pt x="0" y="536"/>
                    <a:pt x="354" y="556"/>
                  </a:cubicBezTo>
                  <a:lnTo>
                    <a:pt x="2005" y="556"/>
                  </a:lnTo>
                  <a:cubicBezTo>
                    <a:pt x="2011" y="557"/>
                    <a:pt x="2018" y="557"/>
                    <a:pt x="2025" y="557"/>
                  </a:cubicBezTo>
                  <a:cubicBezTo>
                    <a:pt x="2393" y="557"/>
                    <a:pt x="2393" y="1"/>
                    <a:pt x="20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7"/>
            <p:cNvSpPr/>
            <p:nvPr/>
          </p:nvSpPr>
          <p:spPr>
            <a:xfrm>
              <a:off x="4284210" y="4146138"/>
              <a:ext cx="14424" cy="50417"/>
            </a:xfrm>
            <a:custGeom>
              <a:rect b="b" l="l" r="r" t="t"/>
              <a:pathLst>
                <a:path extrusionOk="0" h="1919" w="549">
                  <a:moveTo>
                    <a:pt x="277" y="1"/>
                  </a:moveTo>
                  <a:cubicBezTo>
                    <a:pt x="144" y="1"/>
                    <a:pt x="11" y="88"/>
                    <a:pt x="0" y="261"/>
                  </a:cubicBezTo>
                  <a:lnTo>
                    <a:pt x="0" y="1641"/>
                  </a:lnTo>
                  <a:cubicBezTo>
                    <a:pt x="0" y="1794"/>
                    <a:pt x="125" y="1919"/>
                    <a:pt x="278" y="1919"/>
                  </a:cubicBezTo>
                  <a:cubicBezTo>
                    <a:pt x="430" y="1919"/>
                    <a:pt x="548" y="1794"/>
                    <a:pt x="548" y="1641"/>
                  </a:cubicBezTo>
                  <a:lnTo>
                    <a:pt x="548" y="261"/>
                  </a:lnTo>
                  <a:cubicBezTo>
                    <a:pt x="541" y="88"/>
                    <a:pt x="410" y="1"/>
                    <a:pt x="27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7"/>
            <p:cNvSpPr/>
            <p:nvPr/>
          </p:nvSpPr>
          <p:spPr>
            <a:xfrm>
              <a:off x="4358561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745" y="0"/>
                  </a:moveTo>
                  <a:cubicBezTo>
                    <a:pt x="662" y="0"/>
                    <a:pt x="578" y="39"/>
                    <a:pt x="521" y="131"/>
                  </a:cubicBezTo>
                  <a:lnTo>
                    <a:pt x="104" y="852"/>
                  </a:lnTo>
                  <a:cubicBezTo>
                    <a:pt x="0" y="1033"/>
                    <a:pt x="132" y="1262"/>
                    <a:pt x="347" y="1262"/>
                  </a:cubicBezTo>
                  <a:cubicBezTo>
                    <a:pt x="444" y="1262"/>
                    <a:pt x="534" y="1213"/>
                    <a:pt x="583" y="1130"/>
                  </a:cubicBezTo>
                  <a:lnTo>
                    <a:pt x="999" y="409"/>
                  </a:lnTo>
                  <a:cubicBezTo>
                    <a:pt x="1114" y="193"/>
                    <a:pt x="931" y="0"/>
                    <a:pt x="7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27"/>
            <p:cNvSpPr/>
            <p:nvPr/>
          </p:nvSpPr>
          <p:spPr>
            <a:xfrm>
              <a:off x="4195277" y="4466505"/>
              <a:ext cx="29268" cy="33287"/>
            </a:xfrm>
            <a:custGeom>
              <a:rect b="b" l="l" r="r" t="t"/>
              <a:pathLst>
                <a:path extrusionOk="0" h="1267" w="1114">
                  <a:moveTo>
                    <a:pt x="748" y="1"/>
                  </a:moveTo>
                  <a:cubicBezTo>
                    <a:pt x="664" y="1"/>
                    <a:pt x="579" y="41"/>
                    <a:pt x="521" y="136"/>
                  </a:cubicBezTo>
                  <a:lnTo>
                    <a:pt x="105" y="850"/>
                  </a:lnTo>
                  <a:cubicBezTo>
                    <a:pt x="1" y="1038"/>
                    <a:pt x="132" y="1267"/>
                    <a:pt x="347" y="1267"/>
                  </a:cubicBezTo>
                  <a:cubicBezTo>
                    <a:pt x="444" y="1267"/>
                    <a:pt x="535" y="1211"/>
                    <a:pt x="583" y="1128"/>
                  </a:cubicBezTo>
                  <a:lnTo>
                    <a:pt x="999" y="413"/>
                  </a:lnTo>
                  <a:cubicBezTo>
                    <a:pt x="1114" y="194"/>
                    <a:pt x="933" y="1"/>
                    <a:pt x="74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9" name="Google Shape;419;p27"/>
            <p:cNvSpPr/>
            <p:nvPr/>
          </p:nvSpPr>
          <p:spPr>
            <a:xfrm>
              <a:off x="4195172" y="4183813"/>
              <a:ext cx="29294" cy="33156"/>
            </a:xfrm>
            <a:custGeom>
              <a:rect b="b" l="l" r="r" t="t"/>
              <a:pathLst>
                <a:path extrusionOk="0" h="1262" w="1115">
                  <a:moveTo>
                    <a:pt x="366" y="0"/>
                  </a:moveTo>
                  <a:cubicBezTo>
                    <a:pt x="180" y="0"/>
                    <a:pt x="1" y="193"/>
                    <a:pt x="116" y="409"/>
                  </a:cubicBezTo>
                  <a:lnTo>
                    <a:pt x="525" y="1130"/>
                  </a:lnTo>
                  <a:cubicBezTo>
                    <a:pt x="573" y="1213"/>
                    <a:pt x="670" y="1262"/>
                    <a:pt x="768" y="1262"/>
                  </a:cubicBezTo>
                  <a:cubicBezTo>
                    <a:pt x="976" y="1262"/>
                    <a:pt x="1114" y="1033"/>
                    <a:pt x="1003" y="852"/>
                  </a:cubicBezTo>
                  <a:lnTo>
                    <a:pt x="594" y="131"/>
                  </a:lnTo>
                  <a:cubicBezTo>
                    <a:pt x="534" y="39"/>
                    <a:pt x="450" y="0"/>
                    <a:pt x="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7"/>
            <p:cNvSpPr/>
            <p:nvPr/>
          </p:nvSpPr>
          <p:spPr>
            <a:xfrm>
              <a:off x="4358272" y="4466505"/>
              <a:ext cx="29294" cy="33287"/>
            </a:xfrm>
            <a:custGeom>
              <a:rect b="b" l="l" r="r" t="t"/>
              <a:pathLst>
                <a:path extrusionOk="0" h="1267" w="1115">
                  <a:moveTo>
                    <a:pt x="367" y="1"/>
                  </a:moveTo>
                  <a:cubicBezTo>
                    <a:pt x="182" y="1"/>
                    <a:pt x="1" y="194"/>
                    <a:pt x="115" y="413"/>
                  </a:cubicBezTo>
                  <a:lnTo>
                    <a:pt x="532" y="1128"/>
                  </a:lnTo>
                  <a:cubicBezTo>
                    <a:pt x="580" y="1211"/>
                    <a:pt x="670" y="1267"/>
                    <a:pt x="774" y="1267"/>
                  </a:cubicBezTo>
                  <a:cubicBezTo>
                    <a:pt x="982" y="1267"/>
                    <a:pt x="1114" y="1038"/>
                    <a:pt x="1010" y="850"/>
                  </a:cubicBezTo>
                  <a:lnTo>
                    <a:pt x="594" y="136"/>
                  </a:lnTo>
                  <a:cubicBezTo>
                    <a:pt x="536" y="41"/>
                    <a:pt x="451" y="1"/>
                    <a:pt x="36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7"/>
            <p:cNvSpPr/>
            <p:nvPr/>
          </p:nvSpPr>
          <p:spPr>
            <a:xfrm>
              <a:off x="4412315" y="4410335"/>
              <a:ext cx="39934" cy="25668"/>
            </a:xfrm>
            <a:custGeom>
              <a:rect b="b" l="l" r="r" t="t"/>
              <a:pathLst>
                <a:path extrusionOk="0" h="977" w="1520">
                  <a:moveTo>
                    <a:pt x="408" y="1"/>
                  </a:moveTo>
                  <a:cubicBezTo>
                    <a:pt x="158" y="1"/>
                    <a:pt x="0" y="375"/>
                    <a:pt x="285" y="526"/>
                  </a:cubicBezTo>
                  <a:lnTo>
                    <a:pt x="999" y="942"/>
                  </a:lnTo>
                  <a:cubicBezTo>
                    <a:pt x="1041" y="963"/>
                    <a:pt x="1090" y="977"/>
                    <a:pt x="1138" y="977"/>
                  </a:cubicBezTo>
                  <a:cubicBezTo>
                    <a:pt x="1422" y="977"/>
                    <a:pt x="1520" y="602"/>
                    <a:pt x="1277" y="464"/>
                  </a:cubicBezTo>
                  <a:lnTo>
                    <a:pt x="562" y="48"/>
                  </a:lnTo>
                  <a:cubicBezTo>
                    <a:pt x="509" y="15"/>
                    <a:pt x="457" y="1"/>
                    <a:pt x="4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7"/>
            <p:cNvSpPr/>
            <p:nvPr/>
          </p:nvSpPr>
          <p:spPr>
            <a:xfrm>
              <a:off x="4130306" y="4247340"/>
              <a:ext cx="39304" cy="25589"/>
            </a:xfrm>
            <a:custGeom>
              <a:rect b="b" l="l" r="r" t="t"/>
              <a:pathLst>
                <a:path extrusionOk="0" h="974" w="1496">
                  <a:moveTo>
                    <a:pt x="397" y="1"/>
                  </a:moveTo>
                  <a:cubicBezTo>
                    <a:pt x="153" y="1"/>
                    <a:pt x="0" y="356"/>
                    <a:pt x="254" y="515"/>
                  </a:cubicBezTo>
                  <a:lnTo>
                    <a:pt x="975" y="931"/>
                  </a:lnTo>
                  <a:cubicBezTo>
                    <a:pt x="1017" y="959"/>
                    <a:pt x="1066" y="966"/>
                    <a:pt x="1114" y="973"/>
                  </a:cubicBezTo>
                  <a:lnTo>
                    <a:pt x="1114" y="966"/>
                  </a:lnTo>
                  <a:cubicBezTo>
                    <a:pt x="1398" y="966"/>
                    <a:pt x="1496" y="592"/>
                    <a:pt x="1253" y="453"/>
                  </a:cubicBezTo>
                  <a:lnTo>
                    <a:pt x="531" y="37"/>
                  </a:lnTo>
                  <a:cubicBezTo>
                    <a:pt x="485" y="12"/>
                    <a:pt x="439" y="1"/>
                    <a:pt x="3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27"/>
            <p:cNvSpPr/>
            <p:nvPr/>
          </p:nvSpPr>
          <p:spPr>
            <a:xfrm>
              <a:off x="4413418" y="4247182"/>
              <a:ext cx="39908" cy="25747"/>
            </a:xfrm>
            <a:custGeom>
              <a:rect b="b" l="l" r="r" t="t"/>
              <a:pathLst>
                <a:path extrusionOk="0" h="980" w="1519">
                  <a:moveTo>
                    <a:pt x="1114" y="0"/>
                  </a:moveTo>
                  <a:cubicBezTo>
                    <a:pt x="1064" y="0"/>
                    <a:pt x="1011" y="15"/>
                    <a:pt x="957" y="50"/>
                  </a:cubicBezTo>
                  <a:lnTo>
                    <a:pt x="243" y="459"/>
                  </a:lnTo>
                  <a:cubicBezTo>
                    <a:pt x="0" y="605"/>
                    <a:pt x="97" y="972"/>
                    <a:pt x="382" y="979"/>
                  </a:cubicBezTo>
                  <a:cubicBezTo>
                    <a:pt x="430" y="979"/>
                    <a:pt x="479" y="965"/>
                    <a:pt x="520" y="937"/>
                  </a:cubicBezTo>
                  <a:lnTo>
                    <a:pt x="1235" y="528"/>
                  </a:lnTo>
                  <a:cubicBezTo>
                    <a:pt x="1518" y="378"/>
                    <a:pt x="1363" y="0"/>
                    <a:pt x="111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27"/>
            <p:cNvSpPr/>
            <p:nvPr/>
          </p:nvSpPr>
          <p:spPr>
            <a:xfrm>
              <a:off x="4130595" y="4410624"/>
              <a:ext cx="39304" cy="25379"/>
            </a:xfrm>
            <a:custGeom>
              <a:rect b="b" l="l" r="r" t="t"/>
              <a:pathLst>
                <a:path extrusionOk="0" h="966" w="1496">
                  <a:moveTo>
                    <a:pt x="1099" y="1"/>
                  </a:moveTo>
                  <a:cubicBezTo>
                    <a:pt x="1056" y="1"/>
                    <a:pt x="1011" y="12"/>
                    <a:pt x="964" y="37"/>
                  </a:cubicBezTo>
                  <a:lnTo>
                    <a:pt x="243" y="453"/>
                  </a:lnTo>
                  <a:cubicBezTo>
                    <a:pt x="0" y="598"/>
                    <a:pt x="104" y="966"/>
                    <a:pt x="382" y="966"/>
                  </a:cubicBezTo>
                  <a:cubicBezTo>
                    <a:pt x="430" y="966"/>
                    <a:pt x="479" y="952"/>
                    <a:pt x="520" y="931"/>
                  </a:cubicBezTo>
                  <a:lnTo>
                    <a:pt x="1242" y="515"/>
                  </a:lnTo>
                  <a:cubicBezTo>
                    <a:pt x="1496" y="356"/>
                    <a:pt x="1343" y="1"/>
                    <a:pt x="109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27"/>
            <p:cNvSpPr/>
            <p:nvPr/>
          </p:nvSpPr>
          <p:spPr>
            <a:xfrm>
              <a:off x="4255231" y="4494118"/>
              <a:ext cx="72565" cy="50864"/>
            </a:xfrm>
            <a:custGeom>
              <a:rect b="b" l="l" r="r" t="t"/>
              <a:pathLst>
                <a:path extrusionOk="0" h="1936" w="2762">
                  <a:moveTo>
                    <a:pt x="1" y="1"/>
                  </a:moveTo>
                  <a:lnTo>
                    <a:pt x="1" y="1381"/>
                  </a:lnTo>
                  <a:cubicBezTo>
                    <a:pt x="1" y="1686"/>
                    <a:pt x="243" y="1936"/>
                    <a:pt x="549" y="1936"/>
                  </a:cubicBezTo>
                  <a:lnTo>
                    <a:pt x="2206" y="1936"/>
                  </a:lnTo>
                  <a:cubicBezTo>
                    <a:pt x="2511" y="1936"/>
                    <a:pt x="2761" y="1686"/>
                    <a:pt x="2761" y="1381"/>
                  </a:cubicBezTo>
                  <a:lnTo>
                    <a:pt x="276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27"/>
            <p:cNvSpPr/>
            <p:nvPr/>
          </p:nvSpPr>
          <p:spPr>
            <a:xfrm>
              <a:off x="4247954" y="4494118"/>
              <a:ext cx="87120" cy="14608"/>
            </a:xfrm>
            <a:custGeom>
              <a:rect b="b" l="l" r="r" t="t"/>
              <a:pathLst>
                <a:path extrusionOk="0" h="556" w="3316">
                  <a:moveTo>
                    <a:pt x="278" y="1"/>
                  </a:moveTo>
                  <a:cubicBezTo>
                    <a:pt x="125" y="1"/>
                    <a:pt x="0" y="125"/>
                    <a:pt x="0" y="278"/>
                  </a:cubicBezTo>
                  <a:cubicBezTo>
                    <a:pt x="0" y="431"/>
                    <a:pt x="125" y="556"/>
                    <a:pt x="278" y="556"/>
                  </a:cubicBezTo>
                  <a:lnTo>
                    <a:pt x="3038" y="556"/>
                  </a:lnTo>
                  <a:cubicBezTo>
                    <a:pt x="3191" y="556"/>
                    <a:pt x="3316" y="431"/>
                    <a:pt x="3316" y="278"/>
                  </a:cubicBezTo>
                  <a:cubicBezTo>
                    <a:pt x="3316" y="125"/>
                    <a:pt x="3191" y="1"/>
                    <a:pt x="303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28"/>
          <p:cNvSpPr txBox="1"/>
          <p:nvPr>
            <p:ph idx="1" type="body"/>
          </p:nvPr>
        </p:nvSpPr>
        <p:spPr>
          <a:xfrm>
            <a:off x="720000" y="1304700"/>
            <a:ext cx="2427000" cy="183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Gianluca Menghini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-Documentazione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-test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-SCRUM MASTER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Diego Pellegatti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-sviluppo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432" name="Google Shape;432;p28"/>
          <p:cNvSpPr txBox="1"/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Organizzazione </a:t>
            </a:r>
            <a:endParaRPr/>
          </a:p>
        </p:txBody>
      </p:sp>
      <p:sp>
        <p:nvSpPr>
          <p:cNvPr id="433" name="Google Shape;433;p28"/>
          <p:cNvSpPr txBox="1"/>
          <p:nvPr/>
        </p:nvSpPr>
        <p:spPr>
          <a:xfrm>
            <a:off x="4087000" y="1304700"/>
            <a:ext cx="2699400" cy="18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Gabriel Burcea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–demo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-presentazione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Giuseppe Coleman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-progettazione</a:t>
            </a:r>
            <a:endParaRPr sz="1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29"/>
          <p:cNvSpPr/>
          <p:nvPr/>
        </p:nvSpPr>
        <p:spPr>
          <a:xfrm>
            <a:off x="1508700" y="2097632"/>
            <a:ext cx="33207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9" name="Google Shape;439;p29"/>
          <p:cNvGrpSpPr/>
          <p:nvPr/>
        </p:nvGrpSpPr>
        <p:grpSpPr>
          <a:xfrm>
            <a:off x="5500926" y="433888"/>
            <a:ext cx="3204999" cy="3143100"/>
            <a:chOff x="5500926" y="433888"/>
            <a:chExt cx="3204999" cy="3143100"/>
          </a:xfrm>
        </p:grpSpPr>
        <p:sp>
          <p:nvSpPr>
            <p:cNvPr id="440" name="Google Shape;440;p29"/>
            <p:cNvSpPr/>
            <p:nvPr/>
          </p:nvSpPr>
          <p:spPr>
            <a:xfrm>
              <a:off x="5562825" y="433888"/>
              <a:ext cx="3143100" cy="3143100"/>
            </a:xfrm>
            <a:prstGeom prst="ellipse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441" name="Google Shape;441;p29"/>
            <p:cNvGrpSpPr/>
            <p:nvPr/>
          </p:nvGrpSpPr>
          <p:grpSpPr>
            <a:xfrm>
              <a:off x="5500926" y="539973"/>
              <a:ext cx="2923065" cy="2854728"/>
              <a:chOff x="2215075" y="1064425"/>
              <a:chExt cx="1564475" cy="1527900"/>
            </a:xfrm>
          </p:grpSpPr>
          <p:sp>
            <p:nvSpPr>
              <p:cNvPr id="442" name="Google Shape;442;p29"/>
              <p:cNvSpPr/>
              <p:nvPr/>
            </p:nvSpPr>
            <p:spPr>
              <a:xfrm>
                <a:off x="3027325" y="2502225"/>
                <a:ext cx="151800" cy="55075"/>
              </a:xfrm>
              <a:custGeom>
                <a:rect b="b" l="l" r="r" t="t"/>
                <a:pathLst>
                  <a:path extrusionOk="0" h="2203" w="6072">
                    <a:moveTo>
                      <a:pt x="5938" y="1"/>
                    </a:moveTo>
                    <a:lnTo>
                      <a:pt x="1" y="1802"/>
                    </a:lnTo>
                    <a:lnTo>
                      <a:pt x="134" y="2202"/>
                    </a:lnTo>
                    <a:lnTo>
                      <a:pt x="6072" y="401"/>
                    </a:lnTo>
                    <a:lnTo>
                      <a:pt x="5938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3" name="Google Shape;443;p29"/>
              <p:cNvSpPr/>
              <p:nvPr/>
            </p:nvSpPr>
            <p:spPr>
              <a:xfrm>
                <a:off x="3219125" y="2465550"/>
                <a:ext cx="81750" cy="34200"/>
              </a:xfrm>
              <a:custGeom>
                <a:rect b="b" l="l" r="r" t="t"/>
                <a:pathLst>
                  <a:path extrusionOk="0" h="1368" w="3270">
                    <a:moveTo>
                      <a:pt x="3170" y="0"/>
                    </a:moveTo>
                    <a:lnTo>
                      <a:pt x="1" y="967"/>
                    </a:lnTo>
                    <a:lnTo>
                      <a:pt x="101" y="1368"/>
                    </a:lnTo>
                    <a:lnTo>
                      <a:pt x="3270" y="400"/>
                    </a:lnTo>
                    <a:lnTo>
                      <a:pt x="317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4" name="Google Shape;444;p29"/>
              <p:cNvSpPr/>
              <p:nvPr/>
            </p:nvSpPr>
            <p:spPr>
              <a:xfrm>
                <a:off x="2563675" y="1747525"/>
                <a:ext cx="935675" cy="844800"/>
              </a:xfrm>
              <a:custGeom>
                <a:rect b="b" l="l" r="r" t="t"/>
                <a:pathLst>
                  <a:path extrusionOk="0" h="33792" w="37427">
                    <a:moveTo>
                      <a:pt x="29922" y="1"/>
                    </a:moveTo>
                    <a:lnTo>
                      <a:pt x="0" y="9107"/>
                    </a:lnTo>
                    <a:lnTo>
                      <a:pt x="7506" y="33791"/>
                    </a:lnTo>
                    <a:lnTo>
                      <a:pt x="37427" y="24652"/>
                    </a:lnTo>
                    <a:lnTo>
                      <a:pt x="29922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5" name="Google Shape;445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6" name="Google Shape;446;p29"/>
              <p:cNvSpPr/>
              <p:nvPr/>
            </p:nvSpPr>
            <p:spPr>
              <a:xfrm>
                <a:off x="3311700" y="1662475"/>
                <a:ext cx="467850" cy="702175"/>
              </a:xfrm>
              <a:custGeom>
                <a:rect b="b" l="l" r="r" t="t"/>
                <a:pathLst>
                  <a:path extrusionOk="0" h="28087" w="18714">
                    <a:moveTo>
                      <a:pt x="11175" y="0"/>
                    </a:moveTo>
                    <a:lnTo>
                      <a:pt x="1" y="3403"/>
                    </a:lnTo>
                    <a:lnTo>
                      <a:pt x="7506" y="28087"/>
                    </a:lnTo>
                    <a:lnTo>
                      <a:pt x="18714" y="24651"/>
                    </a:lnTo>
                    <a:lnTo>
                      <a:pt x="1117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7" name="Google Shape;447;p29"/>
              <p:cNvSpPr/>
              <p:nvPr/>
            </p:nvSpPr>
            <p:spPr>
              <a:xfrm>
                <a:off x="3229150" y="1995200"/>
                <a:ext cx="403650" cy="298575"/>
              </a:xfrm>
              <a:custGeom>
                <a:rect b="b" l="l" r="r" t="t"/>
                <a:pathLst>
                  <a:path extrusionOk="0" h="11943" w="16146">
                    <a:moveTo>
                      <a:pt x="13810" y="1"/>
                    </a:moveTo>
                    <a:lnTo>
                      <a:pt x="0" y="4170"/>
                    </a:lnTo>
                    <a:lnTo>
                      <a:pt x="2335" y="11943"/>
                    </a:lnTo>
                    <a:lnTo>
                      <a:pt x="16145" y="7773"/>
                    </a:lnTo>
                    <a:lnTo>
                      <a:pt x="13810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8" name="Google Shape;448;p29"/>
              <p:cNvSpPr/>
              <p:nvPr/>
            </p:nvSpPr>
            <p:spPr>
              <a:xfrm>
                <a:off x="2672075" y="1993525"/>
                <a:ext cx="169325" cy="169325"/>
              </a:xfrm>
              <a:custGeom>
                <a:rect b="b" l="l" r="r" t="t"/>
                <a:pathLst>
                  <a:path extrusionOk="0" h="6773" w="6773">
                    <a:moveTo>
                      <a:pt x="5204" y="1"/>
                    </a:moveTo>
                    <a:lnTo>
                      <a:pt x="1" y="1602"/>
                    </a:lnTo>
                    <a:lnTo>
                      <a:pt x="1602" y="6772"/>
                    </a:lnTo>
                    <a:lnTo>
                      <a:pt x="6772" y="5205"/>
                    </a:lnTo>
                    <a:lnTo>
                      <a:pt x="5204" y="1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49" name="Google Shape;449;p29"/>
              <p:cNvSpPr/>
              <p:nvPr/>
            </p:nvSpPr>
            <p:spPr>
              <a:xfrm>
                <a:off x="2831350" y="1945175"/>
                <a:ext cx="168500" cy="169300"/>
              </a:xfrm>
              <a:custGeom>
                <a:rect b="b" l="l" r="r" t="t"/>
                <a:pathLst>
                  <a:path extrusionOk="0" h="6772" w="6740">
                    <a:moveTo>
                      <a:pt x="5171" y="0"/>
                    </a:moveTo>
                    <a:lnTo>
                      <a:pt x="1" y="1601"/>
                    </a:lnTo>
                    <a:lnTo>
                      <a:pt x="1569" y="6772"/>
                    </a:lnTo>
                    <a:lnTo>
                      <a:pt x="6739" y="5204"/>
                    </a:lnTo>
                    <a:lnTo>
                      <a:pt x="5171" y="0"/>
                    </a:lnTo>
                    <a:close/>
                  </a:path>
                </a:pathLst>
              </a:custGeom>
              <a:solidFill>
                <a:srgbClr val="1A2327">
                  <a:alpha val="1302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0" name="Google Shape;450;p29"/>
              <p:cNvSpPr/>
              <p:nvPr/>
            </p:nvSpPr>
            <p:spPr>
              <a:xfrm>
                <a:off x="2827200" y="1103350"/>
                <a:ext cx="231025" cy="339150"/>
              </a:xfrm>
              <a:custGeom>
                <a:rect b="b" l="l" r="r" t="t"/>
                <a:pathLst>
                  <a:path extrusionOk="0" h="13566" w="9241">
                    <a:moveTo>
                      <a:pt x="4145" y="1"/>
                    </a:moveTo>
                    <a:cubicBezTo>
                      <a:pt x="3944" y="1"/>
                      <a:pt x="3740" y="17"/>
                      <a:pt x="3536" y="49"/>
                    </a:cubicBezTo>
                    <a:cubicBezTo>
                      <a:pt x="1434" y="383"/>
                      <a:pt x="0" y="2384"/>
                      <a:pt x="334" y="4486"/>
                    </a:cubicBezTo>
                    <a:lnTo>
                      <a:pt x="1268" y="10323"/>
                    </a:lnTo>
                    <a:cubicBezTo>
                      <a:pt x="1571" y="12234"/>
                      <a:pt x="3226" y="13566"/>
                      <a:pt x="5129" y="13566"/>
                    </a:cubicBezTo>
                    <a:cubicBezTo>
                      <a:pt x="5318" y="13566"/>
                      <a:pt x="5511" y="13553"/>
                      <a:pt x="5704" y="13525"/>
                    </a:cubicBezTo>
                    <a:cubicBezTo>
                      <a:pt x="7806" y="13159"/>
                      <a:pt x="9240" y="11190"/>
                      <a:pt x="8906" y="9089"/>
                    </a:cubicBezTo>
                    <a:lnTo>
                      <a:pt x="7972" y="3251"/>
                    </a:lnTo>
                    <a:cubicBezTo>
                      <a:pt x="7671" y="1354"/>
                      <a:pt x="6011" y="1"/>
                      <a:pt x="414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2875550" y="1207050"/>
                <a:ext cx="147100" cy="123650"/>
              </a:xfrm>
              <a:custGeom>
                <a:rect b="b" l="l" r="r" t="t"/>
                <a:pathLst>
                  <a:path extrusionOk="0" h="4946" w="5884">
                    <a:moveTo>
                      <a:pt x="2699" y="1"/>
                    </a:moveTo>
                    <a:cubicBezTo>
                      <a:pt x="2559" y="1"/>
                      <a:pt x="2416" y="13"/>
                      <a:pt x="2269" y="37"/>
                    </a:cubicBezTo>
                    <a:cubicBezTo>
                      <a:pt x="901" y="238"/>
                      <a:pt x="1" y="1539"/>
                      <a:pt x="201" y="2873"/>
                    </a:cubicBezTo>
                    <a:cubicBezTo>
                      <a:pt x="423" y="4183"/>
                      <a:pt x="1534" y="4946"/>
                      <a:pt x="2666" y="4946"/>
                    </a:cubicBezTo>
                    <a:cubicBezTo>
                      <a:pt x="3407" y="4946"/>
                      <a:pt x="4156" y="4619"/>
                      <a:pt x="4671" y="3907"/>
                    </a:cubicBezTo>
                    <a:cubicBezTo>
                      <a:pt x="5884" y="2258"/>
                      <a:pt x="4632" y="1"/>
                      <a:pt x="2699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2" name="Google Shape;452;p29"/>
              <p:cNvSpPr/>
              <p:nvPr/>
            </p:nvSpPr>
            <p:spPr>
              <a:xfrm>
                <a:off x="2898900" y="1229075"/>
                <a:ext cx="95375" cy="80750"/>
              </a:xfrm>
              <a:custGeom>
                <a:rect b="b" l="l" r="r" t="t"/>
                <a:pathLst>
                  <a:path extrusionOk="0" h="3230" w="3815">
                    <a:moveTo>
                      <a:pt x="1748" y="1"/>
                    </a:moveTo>
                    <a:cubicBezTo>
                      <a:pt x="1657" y="1"/>
                      <a:pt x="1564" y="8"/>
                      <a:pt x="1469" y="24"/>
                    </a:cubicBezTo>
                    <a:cubicBezTo>
                      <a:pt x="601" y="157"/>
                      <a:pt x="1" y="991"/>
                      <a:pt x="134" y="1858"/>
                    </a:cubicBezTo>
                    <a:cubicBezTo>
                      <a:pt x="276" y="2728"/>
                      <a:pt x="994" y="3230"/>
                      <a:pt x="1731" y="3230"/>
                    </a:cubicBezTo>
                    <a:cubicBezTo>
                      <a:pt x="2209" y="3230"/>
                      <a:pt x="2695" y="3018"/>
                      <a:pt x="3036" y="2559"/>
                    </a:cubicBezTo>
                    <a:cubicBezTo>
                      <a:pt x="3815" y="1469"/>
                      <a:pt x="3023" y="1"/>
                      <a:pt x="174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3" name="Google Shape;453;p29"/>
              <p:cNvSpPr/>
              <p:nvPr/>
            </p:nvSpPr>
            <p:spPr>
              <a:xfrm>
                <a:off x="2940050" y="1241475"/>
                <a:ext cx="27000" cy="24750"/>
              </a:xfrm>
              <a:custGeom>
                <a:rect b="b" l="l" r="r" t="t"/>
                <a:pathLst>
                  <a:path extrusionOk="0" h="990" w="1080">
                    <a:moveTo>
                      <a:pt x="548" y="1"/>
                    </a:moveTo>
                    <a:cubicBezTo>
                      <a:pt x="276" y="1"/>
                      <a:pt x="0" y="209"/>
                      <a:pt x="56" y="562"/>
                    </a:cubicBezTo>
                    <a:cubicBezTo>
                      <a:pt x="100" y="857"/>
                      <a:pt x="315" y="989"/>
                      <a:pt x="532" y="989"/>
                    </a:cubicBezTo>
                    <a:cubicBezTo>
                      <a:pt x="804" y="989"/>
                      <a:pt x="1079" y="781"/>
                      <a:pt x="1023" y="428"/>
                    </a:cubicBezTo>
                    <a:cubicBezTo>
                      <a:pt x="979" y="133"/>
                      <a:pt x="764" y="1"/>
                      <a:pt x="548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4" name="Google Shape;454;p29"/>
              <p:cNvSpPr/>
              <p:nvPr/>
            </p:nvSpPr>
            <p:spPr>
              <a:xfrm>
                <a:off x="2920975" y="1282550"/>
                <a:ext cx="13825" cy="12350"/>
              </a:xfrm>
              <a:custGeom>
                <a:rect b="b" l="l" r="r" t="t"/>
                <a:pathLst>
                  <a:path extrusionOk="0" h="494" w="553">
                    <a:moveTo>
                      <a:pt x="281" y="0"/>
                    </a:moveTo>
                    <a:cubicBezTo>
                      <a:pt x="143" y="0"/>
                      <a:pt x="0" y="103"/>
                      <a:pt x="18" y="286"/>
                    </a:cubicBezTo>
                    <a:cubicBezTo>
                      <a:pt x="47" y="402"/>
                      <a:pt x="152" y="493"/>
                      <a:pt x="266" y="493"/>
                    </a:cubicBezTo>
                    <a:cubicBezTo>
                      <a:pt x="284" y="493"/>
                      <a:pt x="301" y="491"/>
                      <a:pt x="319" y="487"/>
                    </a:cubicBezTo>
                    <a:cubicBezTo>
                      <a:pt x="452" y="487"/>
                      <a:pt x="552" y="353"/>
                      <a:pt x="519" y="220"/>
                    </a:cubicBezTo>
                    <a:cubicBezTo>
                      <a:pt x="504" y="69"/>
                      <a:pt x="394" y="0"/>
                      <a:pt x="281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5" name="Google Shape;455;p29"/>
              <p:cNvSpPr/>
              <p:nvPr/>
            </p:nvSpPr>
            <p:spPr>
              <a:xfrm>
                <a:off x="3205800" y="1195475"/>
                <a:ext cx="270200" cy="64225"/>
              </a:xfrm>
              <a:custGeom>
                <a:rect b="b" l="l" r="r" t="t"/>
                <a:pathLst>
                  <a:path extrusionOk="0" h="2569" w="10808">
                    <a:moveTo>
                      <a:pt x="10574" y="0"/>
                    </a:moveTo>
                    <a:lnTo>
                      <a:pt x="0" y="1034"/>
                    </a:lnTo>
                    <a:lnTo>
                      <a:pt x="267" y="2569"/>
                    </a:lnTo>
                    <a:lnTo>
                      <a:pt x="10808" y="1401"/>
                    </a:lnTo>
                    <a:lnTo>
                      <a:pt x="105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6" name="Google Shape;456;p29"/>
              <p:cNvSpPr/>
              <p:nvPr/>
            </p:nvSpPr>
            <p:spPr>
              <a:xfrm>
                <a:off x="3420950" y="1134975"/>
                <a:ext cx="105925" cy="154550"/>
              </a:xfrm>
              <a:custGeom>
                <a:rect b="b" l="l" r="r" t="t"/>
                <a:pathLst>
                  <a:path extrusionOk="0" h="6182" w="4237">
                    <a:moveTo>
                      <a:pt x="1892" y="1"/>
                    </a:moveTo>
                    <a:cubicBezTo>
                      <a:pt x="1807" y="1"/>
                      <a:pt x="1721" y="6"/>
                      <a:pt x="1635" y="18"/>
                    </a:cubicBezTo>
                    <a:cubicBezTo>
                      <a:pt x="668" y="185"/>
                      <a:pt x="0" y="1086"/>
                      <a:pt x="167" y="2053"/>
                    </a:cubicBezTo>
                    <a:lnTo>
                      <a:pt x="567" y="4722"/>
                    </a:lnTo>
                    <a:cubicBezTo>
                      <a:pt x="717" y="5559"/>
                      <a:pt x="1456" y="6182"/>
                      <a:pt x="2304" y="6182"/>
                    </a:cubicBezTo>
                    <a:cubicBezTo>
                      <a:pt x="2402" y="6182"/>
                      <a:pt x="2502" y="6173"/>
                      <a:pt x="2602" y="6156"/>
                    </a:cubicBezTo>
                    <a:cubicBezTo>
                      <a:pt x="3570" y="6023"/>
                      <a:pt x="4237" y="5122"/>
                      <a:pt x="4070" y="4155"/>
                    </a:cubicBezTo>
                    <a:lnTo>
                      <a:pt x="3670" y="1486"/>
                    </a:lnTo>
                    <a:cubicBezTo>
                      <a:pt x="3518" y="605"/>
                      <a:pt x="2757" y="1"/>
                      <a:pt x="1892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7" name="Google Shape;457;p29"/>
              <p:cNvSpPr/>
              <p:nvPr/>
            </p:nvSpPr>
            <p:spPr>
              <a:xfrm>
                <a:off x="3026500" y="1186300"/>
                <a:ext cx="209350" cy="129275"/>
              </a:xfrm>
              <a:custGeom>
                <a:rect b="b" l="l" r="r" t="t"/>
                <a:pathLst>
                  <a:path extrusionOk="0" h="5171" w="8374">
                    <a:moveTo>
                      <a:pt x="0" y="0"/>
                    </a:moveTo>
                    <a:lnTo>
                      <a:pt x="834" y="5171"/>
                    </a:lnTo>
                    <a:lnTo>
                      <a:pt x="7606" y="4070"/>
                    </a:lnTo>
                    <a:cubicBezTo>
                      <a:pt x="8073" y="4003"/>
                      <a:pt x="8373" y="3569"/>
                      <a:pt x="8306" y="3136"/>
                    </a:cubicBezTo>
                    <a:lnTo>
                      <a:pt x="8006" y="1134"/>
                    </a:lnTo>
                    <a:cubicBezTo>
                      <a:pt x="7939" y="734"/>
                      <a:pt x="7606" y="467"/>
                      <a:pt x="7206" y="434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8" name="Google Shape;458;p29"/>
              <p:cNvSpPr/>
              <p:nvPr/>
            </p:nvSpPr>
            <p:spPr>
              <a:xfrm>
                <a:off x="3439300" y="1088450"/>
                <a:ext cx="38625" cy="32875"/>
              </a:xfrm>
              <a:custGeom>
                <a:rect b="b" l="l" r="r" t="t"/>
                <a:pathLst>
                  <a:path extrusionOk="0" h="1315" w="1545">
                    <a:moveTo>
                      <a:pt x="719" y="1"/>
                    </a:moveTo>
                    <a:cubicBezTo>
                      <a:pt x="681" y="1"/>
                      <a:pt x="641" y="4"/>
                      <a:pt x="601" y="11"/>
                    </a:cubicBezTo>
                    <a:cubicBezTo>
                      <a:pt x="234" y="45"/>
                      <a:pt x="0" y="378"/>
                      <a:pt x="67" y="745"/>
                    </a:cubicBezTo>
                    <a:cubicBezTo>
                      <a:pt x="107" y="1110"/>
                      <a:pt x="406" y="1315"/>
                      <a:pt x="709" y="1315"/>
                    </a:cubicBezTo>
                    <a:cubicBezTo>
                      <a:pt x="906" y="1315"/>
                      <a:pt x="1103" y="1229"/>
                      <a:pt x="1234" y="1045"/>
                    </a:cubicBezTo>
                    <a:cubicBezTo>
                      <a:pt x="1544" y="581"/>
                      <a:pt x="1221" y="1"/>
                      <a:pt x="71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59" name="Google Shape;459;p29"/>
              <p:cNvSpPr/>
              <p:nvPr/>
            </p:nvSpPr>
            <p:spPr>
              <a:xfrm>
                <a:off x="3485150" y="106442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805" y="1"/>
                    </a:moveTo>
                    <a:cubicBezTo>
                      <a:pt x="5783" y="1"/>
                      <a:pt x="5761" y="2"/>
                      <a:pt x="5738" y="5"/>
                    </a:cubicBezTo>
                    <a:lnTo>
                      <a:pt x="468" y="839"/>
                    </a:lnTo>
                    <a:cubicBezTo>
                      <a:pt x="168" y="906"/>
                      <a:pt x="1" y="1139"/>
                      <a:pt x="34" y="1439"/>
                    </a:cubicBezTo>
                    <a:cubicBezTo>
                      <a:pt x="95" y="1683"/>
                      <a:pt x="296" y="1844"/>
                      <a:pt x="534" y="1844"/>
                    </a:cubicBezTo>
                    <a:cubicBezTo>
                      <a:pt x="556" y="1844"/>
                      <a:pt x="579" y="1842"/>
                      <a:pt x="601" y="1840"/>
                    </a:cubicBezTo>
                    <a:lnTo>
                      <a:pt x="5872" y="1006"/>
                    </a:lnTo>
                    <a:cubicBezTo>
                      <a:pt x="6139" y="972"/>
                      <a:pt x="6339" y="705"/>
                      <a:pt x="6305" y="439"/>
                    </a:cubicBezTo>
                    <a:cubicBezTo>
                      <a:pt x="6244" y="164"/>
                      <a:pt x="6043" y="1"/>
                      <a:pt x="580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0" name="Google Shape;460;p29"/>
              <p:cNvSpPr/>
              <p:nvPr/>
            </p:nvSpPr>
            <p:spPr>
              <a:xfrm>
                <a:off x="3270000" y="1099250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872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1" name="Google Shape;461;p29"/>
              <p:cNvSpPr/>
              <p:nvPr/>
            </p:nvSpPr>
            <p:spPr>
              <a:xfrm>
                <a:off x="2416900" y="1305550"/>
                <a:ext cx="265200" cy="92575"/>
              </a:xfrm>
              <a:custGeom>
                <a:rect b="b" l="l" r="r" t="t"/>
                <a:pathLst>
                  <a:path extrusionOk="0" h="3703" w="10608">
                    <a:moveTo>
                      <a:pt x="10374" y="0"/>
                    </a:moveTo>
                    <a:lnTo>
                      <a:pt x="0" y="2302"/>
                    </a:lnTo>
                    <a:lnTo>
                      <a:pt x="234" y="3703"/>
                    </a:lnTo>
                    <a:lnTo>
                      <a:pt x="10608" y="1568"/>
                    </a:lnTo>
                    <a:lnTo>
                      <a:pt x="1037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2" name="Google Shape;462;p29"/>
              <p:cNvSpPr/>
              <p:nvPr/>
            </p:nvSpPr>
            <p:spPr>
              <a:xfrm>
                <a:off x="2366025" y="1303225"/>
                <a:ext cx="105100" cy="155375"/>
              </a:xfrm>
              <a:custGeom>
                <a:rect b="b" l="l" r="r" t="t"/>
                <a:pathLst>
                  <a:path extrusionOk="0" h="6215" w="4204">
                    <a:moveTo>
                      <a:pt x="1899" y="1"/>
                    </a:moveTo>
                    <a:cubicBezTo>
                      <a:pt x="1801" y="1"/>
                      <a:pt x="1702" y="9"/>
                      <a:pt x="1602" y="27"/>
                    </a:cubicBezTo>
                    <a:cubicBezTo>
                      <a:pt x="634" y="193"/>
                      <a:pt x="1" y="1094"/>
                      <a:pt x="134" y="2061"/>
                    </a:cubicBezTo>
                    <a:lnTo>
                      <a:pt x="568" y="4697"/>
                    </a:lnTo>
                    <a:cubicBezTo>
                      <a:pt x="690" y="5581"/>
                      <a:pt x="1481" y="6215"/>
                      <a:pt x="2355" y="6215"/>
                    </a:cubicBezTo>
                    <a:cubicBezTo>
                      <a:pt x="2437" y="6215"/>
                      <a:pt x="2520" y="6209"/>
                      <a:pt x="2602" y="6198"/>
                    </a:cubicBezTo>
                    <a:cubicBezTo>
                      <a:pt x="3536" y="6031"/>
                      <a:pt x="4204" y="5130"/>
                      <a:pt x="4070" y="4163"/>
                    </a:cubicBezTo>
                    <a:lnTo>
                      <a:pt x="3637" y="1494"/>
                    </a:lnTo>
                    <a:cubicBezTo>
                      <a:pt x="3487" y="627"/>
                      <a:pt x="2748" y="1"/>
                      <a:pt x="189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3" name="Google Shape;463;p29"/>
              <p:cNvSpPr/>
              <p:nvPr/>
            </p:nvSpPr>
            <p:spPr>
              <a:xfrm>
                <a:off x="2653725" y="1216325"/>
                <a:ext cx="202675" cy="157000"/>
              </a:xfrm>
              <a:custGeom>
                <a:rect b="b" l="l" r="r" t="t"/>
                <a:pathLst>
                  <a:path extrusionOk="0" h="6280" w="8107">
                    <a:moveTo>
                      <a:pt x="7273" y="0"/>
                    </a:moveTo>
                    <a:lnTo>
                      <a:pt x="568" y="2669"/>
                    </a:lnTo>
                    <a:cubicBezTo>
                      <a:pt x="201" y="2802"/>
                      <a:pt x="1" y="3202"/>
                      <a:pt x="68" y="3569"/>
                    </a:cubicBezTo>
                    <a:lnTo>
                      <a:pt x="368" y="5571"/>
                    </a:lnTo>
                    <a:cubicBezTo>
                      <a:pt x="429" y="5967"/>
                      <a:pt x="796" y="6280"/>
                      <a:pt x="1215" y="6280"/>
                    </a:cubicBezTo>
                    <a:cubicBezTo>
                      <a:pt x="1255" y="6280"/>
                      <a:pt x="1295" y="6277"/>
                      <a:pt x="1335" y="6271"/>
                    </a:cubicBezTo>
                    <a:lnTo>
                      <a:pt x="8107" y="5170"/>
                    </a:lnTo>
                    <a:lnTo>
                      <a:pt x="72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4" name="Google Shape;464;p29"/>
              <p:cNvSpPr/>
              <p:nvPr/>
            </p:nvSpPr>
            <p:spPr>
              <a:xfrm>
                <a:off x="2380200" y="1256250"/>
                <a:ext cx="39425" cy="33175"/>
              </a:xfrm>
              <a:custGeom>
                <a:rect b="b" l="l" r="r" t="t"/>
                <a:pathLst>
                  <a:path extrusionOk="0" h="1327" w="1577">
                    <a:moveTo>
                      <a:pt x="837" y="1"/>
                    </a:moveTo>
                    <a:cubicBezTo>
                      <a:pt x="814" y="1"/>
                      <a:pt x="791" y="2"/>
                      <a:pt x="768" y="4"/>
                    </a:cubicBezTo>
                    <a:cubicBezTo>
                      <a:pt x="167" y="104"/>
                      <a:pt x="1" y="838"/>
                      <a:pt x="468" y="1205"/>
                    </a:cubicBezTo>
                    <a:cubicBezTo>
                      <a:pt x="585" y="1289"/>
                      <a:pt x="715" y="1326"/>
                      <a:pt x="843" y="1326"/>
                    </a:cubicBezTo>
                    <a:cubicBezTo>
                      <a:pt x="1222" y="1326"/>
                      <a:pt x="1577" y="996"/>
                      <a:pt x="1502" y="571"/>
                    </a:cubicBezTo>
                    <a:cubicBezTo>
                      <a:pt x="1439" y="228"/>
                      <a:pt x="1172" y="1"/>
                      <a:pt x="83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5" name="Google Shape;465;p29"/>
              <p:cNvSpPr/>
              <p:nvPr/>
            </p:nvSpPr>
            <p:spPr>
              <a:xfrm>
                <a:off x="2215075" y="1267075"/>
                <a:ext cx="158475" cy="46100"/>
              </a:xfrm>
              <a:custGeom>
                <a:rect b="b" l="l" r="r" t="t"/>
                <a:pathLst>
                  <a:path extrusionOk="0" h="1844" w="6339">
                    <a:moveTo>
                      <a:pt x="5773" y="1"/>
                    </a:moveTo>
                    <a:cubicBezTo>
                      <a:pt x="5750" y="1"/>
                      <a:pt x="5728" y="2"/>
                      <a:pt x="5705" y="5"/>
                    </a:cubicBezTo>
                    <a:lnTo>
                      <a:pt x="435" y="839"/>
                    </a:lnTo>
                    <a:cubicBezTo>
                      <a:pt x="168" y="872"/>
                      <a:pt x="1" y="1139"/>
                      <a:pt x="34" y="1406"/>
                    </a:cubicBezTo>
                    <a:cubicBezTo>
                      <a:pt x="65" y="1653"/>
                      <a:pt x="297" y="1843"/>
                      <a:pt x="543" y="1843"/>
                    </a:cubicBezTo>
                    <a:cubicBezTo>
                      <a:pt x="562" y="1843"/>
                      <a:pt x="582" y="1842"/>
                      <a:pt x="601" y="1839"/>
                    </a:cubicBezTo>
                    <a:lnTo>
                      <a:pt x="5872" y="1006"/>
                    </a:lnTo>
                    <a:cubicBezTo>
                      <a:pt x="6139" y="939"/>
                      <a:pt x="6339" y="705"/>
                      <a:pt x="6272" y="405"/>
                    </a:cubicBezTo>
                    <a:cubicBezTo>
                      <a:pt x="6242" y="161"/>
                      <a:pt x="6016" y="1"/>
                      <a:pt x="5773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6" name="Google Shape;466;p29"/>
              <p:cNvSpPr/>
              <p:nvPr/>
            </p:nvSpPr>
            <p:spPr>
              <a:xfrm>
                <a:off x="2429400" y="1232675"/>
                <a:ext cx="158475" cy="46300"/>
              </a:xfrm>
              <a:custGeom>
                <a:rect b="b" l="l" r="r" t="t"/>
                <a:pathLst>
                  <a:path extrusionOk="0" h="1852" w="6339">
                    <a:moveTo>
                      <a:pt x="5843" y="0"/>
                    </a:moveTo>
                    <a:cubicBezTo>
                      <a:pt x="5808" y="0"/>
                      <a:pt x="5773" y="4"/>
                      <a:pt x="5738" y="13"/>
                    </a:cubicBezTo>
                    <a:lnTo>
                      <a:pt x="468" y="847"/>
                    </a:lnTo>
                    <a:cubicBezTo>
                      <a:pt x="201" y="880"/>
                      <a:pt x="1" y="1147"/>
                      <a:pt x="34" y="1414"/>
                    </a:cubicBezTo>
                    <a:cubicBezTo>
                      <a:pt x="96" y="1661"/>
                      <a:pt x="301" y="1851"/>
                      <a:pt x="570" y="1851"/>
                    </a:cubicBezTo>
                    <a:cubicBezTo>
                      <a:pt x="591" y="1851"/>
                      <a:pt x="613" y="1850"/>
                      <a:pt x="635" y="1848"/>
                    </a:cubicBezTo>
                    <a:lnTo>
                      <a:pt x="5905" y="1014"/>
                    </a:lnTo>
                    <a:cubicBezTo>
                      <a:pt x="6172" y="947"/>
                      <a:pt x="6339" y="680"/>
                      <a:pt x="6305" y="413"/>
                    </a:cubicBezTo>
                    <a:cubicBezTo>
                      <a:pt x="6276" y="182"/>
                      <a:pt x="6071" y="0"/>
                      <a:pt x="584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7" name="Google Shape;467;p29"/>
              <p:cNvSpPr/>
              <p:nvPr/>
            </p:nvSpPr>
            <p:spPr>
              <a:xfrm>
                <a:off x="2963525" y="1466000"/>
                <a:ext cx="597550" cy="188150"/>
              </a:xfrm>
              <a:custGeom>
                <a:rect b="b" l="l" r="r" t="t"/>
                <a:pathLst>
                  <a:path extrusionOk="0" h="7526" w="23902">
                    <a:moveTo>
                      <a:pt x="735" y="1"/>
                    </a:moveTo>
                    <a:cubicBezTo>
                      <a:pt x="181" y="1"/>
                      <a:pt x="1" y="839"/>
                      <a:pt x="585" y="1054"/>
                    </a:cubicBezTo>
                    <a:lnTo>
                      <a:pt x="23168" y="7526"/>
                    </a:lnTo>
                    <a:lnTo>
                      <a:pt x="23301" y="7526"/>
                    </a:lnTo>
                    <a:cubicBezTo>
                      <a:pt x="23534" y="7526"/>
                      <a:pt x="23735" y="7359"/>
                      <a:pt x="23801" y="7125"/>
                    </a:cubicBezTo>
                    <a:cubicBezTo>
                      <a:pt x="23901" y="6858"/>
                      <a:pt x="23735" y="6558"/>
                      <a:pt x="23434" y="6458"/>
                    </a:cubicBezTo>
                    <a:lnTo>
                      <a:pt x="885" y="20"/>
                    </a:lnTo>
                    <a:cubicBezTo>
                      <a:pt x="833" y="7"/>
                      <a:pt x="783" y="1"/>
                      <a:pt x="7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8" name="Google Shape;468;p29"/>
              <p:cNvSpPr/>
              <p:nvPr/>
            </p:nvSpPr>
            <p:spPr>
              <a:xfrm>
                <a:off x="2960500" y="1464725"/>
                <a:ext cx="360400" cy="251125"/>
              </a:xfrm>
              <a:custGeom>
                <a:rect b="b" l="l" r="r" t="t"/>
                <a:pathLst>
                  <a:path extrusionOk="0" h="10045" w="14416">
                    <a:moveTo>
                      <a:pt x="813" y="1"/>
                    </a:moveTo>
                    <a:cubicBezTo>
                      <a:pt x="331" y="1"/>
                      <a:pt x="0" y="715"/>
                      <a:pt x="539" y="1039"/>
                    </a:cubicBezTo>
                    <a:lnTo>
                      <a:pt x="13381" y="9945"/>
                    </a:lnTo>
                    <a:cubicBezTo>
                      <a:pt x="13448" y="10012"/>
                      <a:pt x="13582" y="10045"/>
                      <a:pt x="13682" y="10045"/>
                    </a:cubicBezTo>
                    <a:cubicBezTo>
                      <a:pt x="14215" y="10045"/>
                      <a:pt x="14416" y="9344"/>
                      <a:pt x="13982" y="9044"/>
                    </a:cubicBezTo>
                    <a:lnTo>
                      <a:pt x="1173" y="138"/>
                    </a:lnTo>
                    <a:cubicBezTo>
                      <a:pt x="1051" y="41"/>
                      <a:pt x="927" y="1"/>
                      <a:pt x="8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69" name="Google Shape;469;p29"/>
              <p:cNvSpPr/>
              <p:nvPr/>
            </p:nvSpPr>
            <p:spPr>
              <a:xfrm>
                <a:off x="2563675" y="1465075"/>
                <a:ext cx="437400" cy="483450"/>
              </a:xfrm>
              <a:custGeom>
                <a:rect b="b" l="l" r="r" t="t"/>
                <a:pathLst>
                  <a:path extrusionOk="0" h="19338" w="17496">
                    <a:moveTo>
                      <a:pt x="16707" y="0"/>
                    </a:moveTo>
                    <a:cubicBezTo>
                      <a:pt x="16570" y="0"/>
                      <a:pt x="16429" y="57"/>
                      <a:pt x="16312" y="191"/>
                    </a:cubicBezTo>
                    <a:lnTo>
                      <a:pt x="334" y="18437"/>
                    </a:lnTo>
                    <a:cubicBezTo>
                      <a:pt x="0" y="18804"/>
                      <a:pt x="267" y="19338"/>
                      <a:pt x="734" y="19338"/>
                    </a:cubicBezTo>
                    <a:cubicBezTo>
                      <a:pt x="901" y="19338"/>
                      <a:pt x="1068" y="19271"/>
                      <a:pt x="1168" y="19171"/>
                    </a:cubicBezTo>
                    <a:lnTo>
                      <a:pt x="17146" y="924"/>
                    </a:lnTo>
                    <a:cubicBezTo>
                      <a:pt x="17496" y="500"/>
                      <a:pt x="17116" y="0"/>
                      <a:pt x="167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470" name="Google Shape;470;p29"/>
          <p:cNvSpPr txBox="1"/>
          <p:nvPr/>
        </p:nvSpPr>
        <p:spPr>
          <a:xfrm>
            <a:off x="1508700" y="928000"/>
            <a:ext cx="5519700" cy="21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lt2"/>
                </a:solidFill>
                <a:latin typeface="Poppins Black"/>
                <a:ea typeface="Poppins Black"/>
                <a:cs typeface="Poppins Black"/>
                <a:sym typeface="Poppins Black"/>
              </a:rPr>
              <a:t>2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rPr>
              <a:t>Task</a:t>
            </a:r>
            <a:endParaRPr b="1" sz="4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p30"/>
          <p:cNvSpPr/>
          <p:nvPr/>
        </p:nvSpPr>
        <p:spPr>
          <a:xfrm>
            <a:off x="237000" y="698925"/>
            <a:ext cx="2638500" cy="272400"/>
          </a:xfrm>
          <a:prstGeom prst="roundRect">
            <a:avLst>
              <a:gd fmla="val 500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0"/>
          <p:cNvSpPr txBox="1"/>
          <p:nvPr>
            <p:ph idx="1" type="subTitle"/>
          </p:nvPr>
        </p:nvSpPr>
        <p:spPr>
          <a:xfrm>
            <a:off x="0" y="1008375"/>
            <a:ext cx="4632000" cy="420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Diagrammi: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"/>
            </a:br>
            <a:r>
              <a:rPr b="1" lang="en"/>
              <a:t>Use Case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-rappresenta le funzionalità principali di un sistema dal punto di vista dell’utente. Mostra le interazioni tra gli attori (utenti o altri sistemi) e i casi d’uso (funzioni o servizi offerti dal sistema). È utile per capire cosa fa il sistema, non come lo fa.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Class Diagram</a:t>
            </a:r>
            <a:endParaRPr b="1" sz="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-diagramma UML che rappresenta la struttura statica di un sistema orientato agli oggetti. Mostra le classi, i loro attributi, metodi e le relazioni tra di esse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Sequence diagram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-l’interazione tra oggetti nel tempo, mostrando l’ordine dei messaggi scambiati per realizzare una determinata funzionalità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477" name="Google Shape;477;p30"/>
          <p:cNvSpPr txBox="1"/>
          <p:nvPr>
            <p:ph type="title"/>
          </p:nvPr>
        </p:nvSpPr>
        <p:spPr>
          <a:xfrm>
            <a:off x="237000" y="329450"/>
            <a:ext cx="41580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Diagrammi</a:t>
            </a:r>
            <a:endParaRPr/>
          </a:p>
        </p:txBody>
      </p:sp>
      <p:pic>
        <p:nvPicPr>
          <p:cNvPr id="478" name="Google Shape;47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55200" y="152400"/>
            <a:ext cx="2878975" cy="48387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3" name="Google Shape;483;p31" title="DiagrammaDeiCasiDusoEV3.png"/>
          <p:cNvPicPr preferRelativeResize="0"/>
          <p:nvPr/>
        </p:nvPicPr>
        <p:blipFill rotWithShape="1">
          <a:blip r:embed="rId3">
            <a:alphaModFix/>
          </a:blip>
          <a:srcRect b="32423" l="8290" r="6326" t="0"/>
          <a:stretch/>
        </p:blipFill>
        <p:spPr>
          <a:xfrm>
            <a:off x="243075" y="1144550"/>
            <a:ext cx="8657851" cy="296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8" name="Google Shape;488;p32" title="DiagrammaDiClasseEV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839200" cy="445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Robotic Workshop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