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70" r:id="rId5"/>
    <p:sldId id="274" r:id="rId6"/>
  </p:sldIdLst>
  <p:sldSz cx="9144000" cy="5143500" type="screen16x9"/>
  <p:notesSz cx="6858000" cy="9144000"/>
  <p:embeddedFontLst>
    <p:embeddedFont>
      <p:font typeface="Bree Serif" panose="020B0604020202020204" charset="0"/>
      <p:regular r:id="rId8"/>
    </p:embeddedFont>
    <p:embeddedFont>
      <p:font typeface="Impact" panose="020B0806030902050204" pitchFamily="34" charset="0"/>
      <p:regular r:id="rId9"/>
    </p:embeddedFont>
    <p:embeddedFont>
      <p:font typeface="Roboto Black" panose="02000000000000000000" pitchFamily="2" charset="0"/>
      <p:bold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  <p:embeddedFont>
      <p:font typeface="Roboto Mono Regular" panose="020B0604020202020204" charset="0"/>
      <p:regular r:id="rId16"/>
      <p:bold r:id="rId17"/>
      <p:italic r:id="rId18"/>
      <p:boldItalic r:id="rId19"/>
    </p:embeddedFont>
    <p:embeddedFont>
      <p:font typeface="Roboto Thin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Maia" initials="AM" lastIdx="1" clrIdx="0">
    <p:extLst>
      <p:ext uri="{19B8F6BF-5375-455C-9EA6-DF929625EA0E}">
        <p15:presenceInfo xmlns:p15="http://schemas.microsoft.com/office/powerpoint/2012/main" userId="S::alexandre.maia@protega.com.br::d7332675-7dd4-4a32-970f-d4d85a7ecb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E30A54-A52A-46EC-9523-220A02C85F23}">
  <a:tblStyle styleId="{1EE30A54-A52A-46EC-9523-220A02C85F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Maia" userId="d7332675-7dd4-4a32-970f-d4d85a7ecb9e" providerId="ADAL" clId="{69F84280-A4FB-423A-849D-28B9A8A7199C}"/>
    <pc:docChg chg="delSld">
      <pc:chgData name="Alexandre Maia" userId="d7332675-7dd4-4a32-970f-d4d85a7ecb9e" providerId="ADAL" clId="{69F84280-A4FB-423A-849D-28B9A8A7199C}" dt="2021-09-06T18:47:35.125" v="0" actId="47"/>
      <pc:docMkLst>
        <pc:docMk/>
      </pc:docMkLst>
      <pc:sldChg chg="del">
        <pc:chgData name="Alexandre Maia" userId="d7332675-7dd4-4a32-970f-d4d85a7ecb9e" providerId="ADAL" clId="{69F84280-A4FB-423A-849D-28B9A8A7199C}" dt="2021-09-06T18:47:35.125" v="0" actId="47"/>
        <pc:sldMkLst>
          <pc:docMk/>
          <pc:sldMk cId="0" sldId="259"/>
        </pc:sldMkLst>
      </pc:sldChg>
      <pc:sldMasterChg chg="delSldLayout">
        <pc:chgData name="Alexandre Maia" userId="d7332675-7dd4-4a32-970f-d4d85a7ecb9e" providerId="ADAL" clId="{69F84280-A4FB-423A-849D-28B9A8A7199C}" dt="2021-09-06T18:47:35.125" v="0" actId="47"/>
        <pc:sldMasterMkLst>
          <pc:docMk/>
          <pc:sldMasterMk cId="0" sldId="2147483666"/>
        </pc:sldMasterMkLst>
        <pc:sldLayoutChg chg="del">
          <pc:chgData name="Alexandre Maia" userId="d7332675-7dd4-4a32-970f-d4d85a7ecb9e" providerId="ADAL" clId="{69F84280-A4FB-423A-849D-28B9A8A7199C}" dt="2021-09-06T18:47:35.125" v="0" actId="47"/>
          <pc:sldLayoutMkLst>
            <pc:docMk/>
            <pc:sldMasterMk cId="0" sldId="2147483666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314384" y="3999311"/>
            <a:ext cx="3502683" cy="6569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WEB PROJECT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PROPOSAL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6582502" y="2163943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8450917" y="712255"/>
            <a:ext cx="406499" cy="158651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8539554" y="839837"/>
            <a:ext cx="229224" cy="113895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8605253" y="957124"/>
            <a:ext cx="114624" cy="122690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8359232" y="579298"/>
            <a:ext cx="589869" cy="204365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6484077" y="79678"/>
            <a:ext cx="2568257" cy="3626173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7588181" y="574727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6567831" y="539636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8634509" y="1299163"/>
            <a:ext cx="236879" cy="95193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282187" y="1153875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376919" y="1251679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7376919" y="1325031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7376919" y="1398360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6717914" y="1625379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7959614" y="1553952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8157617" y="1587971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8049763" y="1641054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8138401" y="1790807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7933000" y="153907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7933000" y="2038766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7782253" y="744347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7915209" y="744347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8078711" y="744347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6537904" y="1171450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6644850" y="1168403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6734778" y="70529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6908038" y="705298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044042" y="705298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7285480" y="705298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EB84A22-F5E2-4F26-B20E-3F5421B02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10" y="477446"/>
            <a:ext cx="5827230" cy="4172747"/>
          </a:xfrm>
        </p:spPr>
        <p:txBody>
          <a:bodyPr/>
          <a:lstStyle/>
          <a:p>
            <a:pPr algn="l"/>
            <a:r>
              <a:rPr lang="pt-BR" sz="1600" dirty="0"/>
              <a:t>Quem somos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Somos uma empresas especializada em Cyber Segurança aonde oferecemos uma solução completa para que possamos atender todas as necessidades dos nossos clientes.</a:t>
            </a:r>
          </a:p>
          <a:p>
            <a:pPr algn="l"/>
            <a:r>
              <a:rPr lang="pt-BR" sz="1600" dirty="0"/>
              <a:t>Além de desenvolver projetos e executa-los, atuamos com um escritório “full </a:t>
            </a:r>
            <a:r>
              <a:rPr lang="pt-BR" sz="1600" dirty="0" err="1"/>
              <a:t>service</a:t>
            </a:r>
            <a:r>
              <a:rPr lang="pt-BR" sz="1600" dirty="0"/>
              <a:t>”. Ou seja desenvolvemos e gerenciamos todos os processos pertinentes a tecnologia.</a:t>
            </a:r>
          </a:p>
          <a:p>
            <a:pPr algn="l"/>
            <a:r>
              <a:rPr lang="pt-BR" sz="1600" dirty="0"/>
              <a:t>Desta forma, permitimos que nossos clientes não tenham problemas e tenham uma gestão simplificada dos seus processos, garantindo economia de tempo e tranquilidade.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ESCOPO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1"/>
                </a:solidFill>
              </a:rPr>
              <a:t>Realização de </a:t>
            </a:r>
            <a:r>
              <a:rPr lang="pt-BR" dirty="0" err="1">
                <a:solidFill>
                  <a:schemeClr val="accent1"/>
                </a:solidFill>
              </a:rPr>
              <a:t>pentest</a:t>
            </a:r>
            <a:r>
              <a:rPr lang="pt-BR" dirty="0">
                <a:solidFill>
                  <a:schemeClr val="accent1"/>
                </a:solidFill>
              </a:rPr>
              <a:t> nas aplicações da organização.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1"/>
                </a:solidFill>
              </a:rPr>
              <a:t>Apresentação de relatórios de risco e </a:t>
            </a:r>
            <a:r>
              <a:rPr lang="pt-BR" dirty="0" err="1">
                <a:solidFill>
                  <a:schemeClr val="accent1"/>
                </a:solidFill>
              </a:rPr>
              <a:t>complience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1"/>
                </a:solidFill>
              </a:rPr>
              <a:t>Recomendações para tapar brechas de segurança e sugestões de investimentos.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Levantamento de ativos na organização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1"/>
                </a:solidFill>
              </a:rPr>
              <a:t>Inicio de ataques de </a:t>
            </a:r>
            <a:r>
              <a:rPr lang="pt-BR" dirty="0" err="1">
                <a:solidFill>
                  <a:schemeClr val="accent1"/>
                </a:solidFill>
              </a:rPr>
              <a:t>Phishing</a:t>
            </a:r>
            <a:r>
              <a:rPr lang="pt-BR" dirty="0">
                <a:solidFill>
                  <a:schemeClr val="accent1"/>
                </a:solidFill>
              </a:rPr>
              <a:t> aos usuários finais para engenharia social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1"/>
                </a:solidFill>
              </a:rPr>
              <a:t>Realização de ataques de padrões maliciosos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1943887"/>
            <a:ext cx="2076000" cy="303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Inicio</a:t>
            </a:r>
            <a:r>
              <a:rPr lang="es" dirty="0"/>
              <a:t> do projeto 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Exploração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Simulação na sand box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87843"/>
            <a:ext cx="2076000" cy="159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Pentest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Relatorios  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Recomendações 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5109480" y="2915606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3554259" y="2885482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Metodologia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Nossa Metodologia de </a:t>
            </a:r>
            <a:r>
              <a:rPr lang="pt-BR" dirty="0" err="1"/>
              <a:t>pentest</a:t>
            </a:r>
            <a:r>
              <a:rPr lang="pt-BR" dirty="0"/>
              <a:t> consiste em facilidade e rapidez, fazendo um ambiente de </a:t>
            </a:r>
            <a:r>
              <a:rPr lang="pt-BR" dirty="0" err="1"/>
              <a:t>pentest</a:t>
            </a:r>
            <a:r>
              <a:rPr lang="pt-BR" dirty="0"/>
              <a:t> em Docker para que não ocupemos muito espaço de armazenamento no ambiente do cliente.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Fazendo assim um ambiente pratico que assim que o projeto terminar basta excluir o ambiente sem danos.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SubLayer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Realização de Pentest 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 dirty="0">
                <a:solidFill>
                  <a:srgbClr val="FFFFFF"/>
                </a:solidFill>
              </a:rPr>
              <a:t>Levantamento de ambiente 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900" dirty="0"/>
              <a:t>R</a:t>
            </a:r>
            <a:r>
              <a:rPr lang="es" sz="900" dirty="0"/>
              <a:t>elatorio tecnico de vulnerabilidades e recomendações de melhoria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endCxn id="991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734648" y="677846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734648" y="3255955"/>
            <a:ext cx="4470900" cy="1633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+91 620 421 838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Sublayer.com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1" y="0"/>
            <a:ext cx="3680537" cy="5015620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3933756" y="4252766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125475" y="4252766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317208" y="4252835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Apresentação na tela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Roboto Light</vt:lpstr>
      <vt:lpstr>Roboto Thin</vt:lpstr>
      <vt:lpstr>Impact</vt:lpstr>
      <vt:lpstr>Roboto Black</vt:lpstr>
      <vt:lpstr>Arial</vt:lpstr>
      <vt:lpstr>Roboto Mono Regular</vt:lpstr>
      <vt:lpstr>Bree Serif</vt:lpstr>
      <vt:lpstr>WEB PROPOSAL</vt:lpstr>
      <vt:lpstr>WEB PROJECT PROPOSAL</vt:lpstr>
      <vt:lpstr>ESCOPO</vt:lpstr>
      <vt:lpstr>Metodologia </vt:lpstr>
      <vt:lpstr>PROJECT STAGES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Alexandre Maia</dc:creator>
  <cp:lastModifiedBy>Alexandre Maia</cp:lastModifiedBy>
  <cp:revision>1</cp:revision>
  <dcterms:modified xsi:type="dcterms:W3CDTF">2021-09-06T18:47:45Z</dcterms:modified>
</cp:coreProperties>
</file>