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5" r:id="rId6"/>
    <p:sldId id="266" r:id="rId7"/>
    <p:sldId id="263" r:id="rId8"/>
    <p:sldId id="264" r:id="rId9"/>
    <p:sldId id="268" r:id="rId10"/>
    <p:sldId id="275" r:id="rId11"/>
    <p:sldId id="257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948A-1B14-434A-A0AA-F949E1C8C9FD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722-A87E-4773-85BB-194A02678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14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948A-1B14-434A-A0AA-F949E1C8C9FD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722-A87E-4773-85BB-194A02678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4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948A-1B14-434A-A0AA-F949E1C8C9FD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722-A87E-4773-85BB-194A02678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22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948A-1B14-434A-A0AA-F949E1C8C9FD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722-A87E-4773-85BB-194A02678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06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948A-1B14-434A-A0AA-F949E1C8C9FD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722-A87E-4773-85BB-194A02678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86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948A-1B14-434A-A0AA-F949E1C8C9FD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722-A87E-4773-85BB-194A02678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26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948A-1B14-434A-A0AA-F949E1C8C9FD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722-A87E-4773-85BB-194A02678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67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948A-1B14-434A-A0AA-F949E1C8C9FD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722-A87E-4773-85BB-194A02678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59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948A-1B14-434A-A0AA-F949E1C8C9FD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722-A87E-4773-85BB-194A02678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66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948A-1B14-434A-A0AA-F949E1C8C9FD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722-A87E-4773-85BB-194A02678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06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948A-1B14-434A-A0AA-F949E1C8C9FD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722-A87E-4773-85BB-194A02678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80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8948A-1B14-434A-A0AA-F949E1C8C9FD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30722-A87E-4773-85BB-194A026788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72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Planejamento das atividades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9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             </a:t>
            </a:r>
            <a:r>
              <a:rPr lang="pt-BR" dirty="0" smtClean="0"/>
              <a:t>Atletismo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3332" y="2316944"/>
            <a:ext cx="6223378" cy="2473420"/>
          </a:xfrm>
        </p:spPr>
        <p:txBody>
          <a:bodyPr>
            <a:normAutofit/>
          </a:bodyPr>
          <a:lstStyle/>
          <a:p>
            <a:pPr lvl="1"/>
            <a:r>
              <a:rPr lang="pt-BR" dirty="0" smtClean="0"/>
              <a:t>Material</a:t>
            </a:r>
          </a:p>
          <a:p>
            <a:pPr lvl="2"/>
            <a:r>
              <a:rPr lang="pt-BR" dirty="0"/>
              <a:t>7</a:t>
            </a:r>
            <a:r>
              <a:rPr lang="pt-BR" dirty="0" smtClean="0"/>
              <a:t> Mesas</a:t>
            </a:r>
            <a:endParaRPr lang="pt-BR" dirty="0" smtClean="0"/>
          </a:p>
          <a:p>
            <a:pPr lvl="2"/>
            <a:r>
              <a:rPr lang="pt-BR" dirty="0"/>
              <a:t>7</a:t>
            </a:r>
            <a:r>
              <a:rPr lang="pt-BR" dirty="0" smtClean="0"/>
              <a:t> Cadeiras</a:t>
            </a:r>
          </a:p>
          <a:p>
            <a:pPr lvl="2"/>
            <a:r>
              <a:rPr lang="pt-BR" dirty="0" smtClean="0"/>
              <a:t>Caderneta (R$25,00)</a:t>
            </a:r>
            <a:endParaRPr lang="pt-BR" dirty="0" smtClean="0"/>
          </a:p>
          <a:p>
            <a:pPr lvl="2"/>
            <a:r>
              <a:rPr lang="pt-BR" dirty="0" smtClean="0"/>
              <a:t>4</a:t>
            </a:r>
            <a:r>
              <a:rPr lang="pt-BR" dirty="0" smtClean="0"/>
              <a:t> </a:t>
            </a:r>
            <a:r>
              <a:rPr lang="pt-BR" dirty="0" smtClean="0"/>
              <a:t>Caixas de </a:t>
            </a:r>
            <a:r>
              <a:rPr lang="pt-BR" dirty="0" smtClean="0"/>
              <a:t>som</a:t>
            </a:r>
            <a:endParaRPr lang="pt-BR" dirty="0" smtClean="0"/>
          </a:p>
          <a:p>
            <a:pPr lvl="2"/>
            <a:r>
              <a:rPr lang="pt-BR" dirty="0" smtClean="0"/>
              <a:t>Marcação para a quadra </a:t>
            </a:r>
            <a:endParaRPr lang="pt-BR" dirty="0" smtClean="0"/>
          </a:p>
          <a:p>
            <a:pPr lvl="2"/>
            <a:r>
              <a:rPr lang="pt-BR" dirty="0" err="1" smtClean="0"/>
              <a:t>Busina</a:t>
            </a:r>
            <a:r>
              <a:rPr lang="pt-BR" dirty="0" smtClean="0"/>
              <a:t> (R$12,99)</a:t>
            </a:r>
            <a:endParaRPr lang="pt-BR" dirty="0" smtClean="0"/>
          </a:p>
          <a:p>
            <a:pPr lvl="2"/>
            <a:endParaRPr lang="pt-BR" dirty="0" smtClean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597555" y="2316944"/>
            <a:ext cx="3269776" cy="247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 smtClean="0"/>
              <a:t>Humano</a:t>
            </a:r>
          </a:p>
          <a:p>
            <a:pPr lvl="2"/>
            <a:r>
              <a:rPr lang="pt-BR" dirty="0"/>
              <a:t>7</a:t>
            </a:r>
            <a:r>
              <a:rPr lang="pt-BR" dirty="0" smtClean="0"/>
              <a:t> </a:t>
            </a:r>
            <a:r>
              <a:rPr lang="pt-BR" dirty="0" smtClean="0"/>
              <a:t>Mesários</a:t>
            </a:r>
          </a:p>
          <a:p>
            <a:pPr lvl="2"/>
            <a:r>
              <a:rPr lang="pt-BR" dirty="0"/>
              <a:t>2</a:t>
            </a:r>
            <a:r>
              <a:rPr lang="pt-BR" dirty="0" smtClean="0"/>
              <a:t> </a:t>
            </a:r>
            <a:r>
              <a:rPr lang="pt-BR" dirty="0" smtClean="0"/>
              <a:t>Juízes</a:t>
            </a:r>
          </a:p>
          <a:p>
            <a:pPr marL="457200" lvl="1" indent="0">
              <a:buNone/>
            </a:pPr>
            <a:endParaRPr lang="pt-BR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04716" y="4790364"/>
            <a:ext cx="12384205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dirty="0" smtClean="0"/>
              <a:t>*</a:t>
            </a:r>
            <a:r>
              <a:rPr lang="pt-BR" dirty="0" smtClean="0"/>
              <a:t>Juízes e mesários </a:t>
            </a:r>
            <a:r>
              <a:rPr lang="pt-BR" dirty="0" smtClean="0"/>
              <a:t>serão alunos do centro universitário de formiga </a:t>
            </a:r>
            <a:r>
              <a:rPr lang="pt-BR" dirty="0" smtClean="0"/>
              <a:t>(Horas complementares)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                                                                                      </a:t>
            </a:r>
            <a:r>
              <a:rPr lang="pt-BR" sz="1600" dirty="0" smtClean="0"/>
              <a:t>(preferencialmente  4º período)</a:t>
            </a:r>
          </a:p>
          <a:p>
            <a:pPr marL="457200" lvl="1" indent="0">
              <a:buNone/>
            </a:pPr>
            <a:r>
              <a:rPr lang="pt-BR" dirty="0" smtClean="0"/>
              <a:t>*Mesa, cadeiras e placar eletrônico serão </a:t>
            </a:r>
            <a:r>
              <a:rPr lang="pt-BR" dirty="0"/>
              <a:t>o</a:t>
            </a:r>
            <a:r>
              <a:rPr lang="pt-BR" dirty="0" smtClean="0"/>
              <a:t>s mesmos usados nos jogos de </a:t>
            </a:r>
            <a:r>
              <a:rPr lang="pt-BR" dirty="0" smtClean="0"/>
              <a:t>futsal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156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				Espaço físico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 quadra </a:t>
            </a:r>
            <a:r>
              <a:rPr lang="pt-BR" dirty="0" err="1" smtClean="0"/>
              <a:t>socity</a:t>
            </a:r>
            <a:endParaRPr lang="pt-BR" dirty="0" smtClean="0"/>
          </a:p>
          <a:p>
            <a:r>
              <a:rPr lang="pt-BR" dirty="0" smtClean="0"/>
              <a:t>1 quadra poliesportiva (aberta)</a:t>
            </a:r>
          </a:p>
          <a:p>
            <a:r>
              <a:rPr lang="pt-BR" dirty="0" smtClean="0"/>
              <a:t>1 quadra poliesportiva ( fechada)</a:t>
            </a:r>
          </a:p>
          <a:p>
            <a:r>
              <a:rPr lang="pt-BR" dirty="0" smtClean="0"/>
              <a:t>1Area plana porem com grama </a:t>
            </a:r>
          </a:p>
          <a:p>
            <a:r>
              <a:rPr lang="pt-BR" dirty="0" smtClean="0"/>
              <a:t>2 Tatame</a:t>
            </a:r>
          </a:p>
          <a:p>
            <a:r>
              <a:rPr lang="pt-BR" dirty="0" smtClean="0"/>
              <a:t>2 </a:t>
            </a:r>
            <a:r>
              <a:rPr lang="pt-BR" dirty="0" smtClean="0"/>
              <a:t>piscinas</a:t>
            </a:r>
          </a:p>
          <a:p>
            <a:endParaRPr lang="pt-BR" dirty="0"/>
          </a:p>
          <a:p>
            <a:r>
              <a:rPr lang="pt-BR" dirty="0" smtClean="0"/>
              <a:t>ALUGADA POR 7 DIAS R$1.000)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770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0206" y="283239"/>
            <a:ext cx="10515600" cy="1325563"/>
          </a:xfrm>
        </p:spPr>
        <p:txBody>
          <a:bodyPr/>
          <a:lstStyle/>
          <a:p>
            <a:r>
              <a:rPr lang="pt-BR" dirty="0" smtClean="0"/>
              <a:t>Local das provas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Futsal                                          -Quadra poliesportiva ( fechada)</a:t>
            </a:r>
          </a:p>
          <a:p>
            <a:r>
              <a:rPr lang="pt-BR" dirty="0" smtClean="0"/>
              <a:t>Voleibol			          -Quadra poliesportiva ( fechada)</a:t>
            </a:r>
          </a:p>
          <a:p>
            <a:r>
              <a:rPr lang="pt-BR" dirty="0" smtClean="0"/>
              <a:t>Handebol                                    -Quadra poliesportiva ( fechada)</a:t>
            </a:r>
          </a:p>
          <a:p>
            <a:r>
              <a:rPr lang="pt-BR" dirty="0" smtClean="0"/>
              <a:t>Natação                                        -</a:t>
            </a:r>
            <a:r>
              <a:rPr lang="pt-BR" dirty="0" smtClean="0"/>
              <a:t>Piscinas</a:t>
            </a:r>
          </a:p>
          <a:p>
            <a:r>
              <a:rPr lang="pt-BR" dirty="0" smtClean="0"/>
              <a:t>Judô                                              -Quadra poliesportiva ( aberta)</a:t>
            </a:r>
          </a:p>
          <a:p>
            <a:r>
              <a:rPr lang="pt-BR" dirty="0" smtClean="0"/>
              <a:t>Jiu-jitsu                                   	 -Quadra </a:t>
            </a:r>
            <a:r>
              <a:rPr lang="pt-BR" dirty="0" smtClean="0"/>
              <a:t>poliesportiva ( aberta)</a:t>
            </a:r>
          </a:p>
          <a:p>
            <a:r>
              <a:rPr lang="pt-BR" dirty="0" smtClean="0"/>
              <a:t> Polo aquático                             -</a:t>
            </a:r>
            <a:r>
              <a:rPr lang="pt-BR" dirty="0" smtClean="0"/>
              <a:t>Piscinas</a:t>
            </a:r>
            <a:endParaRPr lang="pt-BR" dirty="0" smtClean="0"/>
          </a:p>
          <a:p>
            <a:r>
              <a:rPr lang="pt-BR" dirty="0" smtClean="0"/>
              <a:t>Ginastica                                      </a:t>
            </a:r>
            <a:r>
              <a:rPr lang="pt-BR" dirty="0" smtClean="0"/>
              <a:t>-Área </a:t>
            </a:r>
            <a:r>
              <a:rPr lang="pt-BR" dirty="0" smtClean="0"/>
              <a:t>Plana</a:t>
            </a:r>
          </a:p>
        </p:txBody>
      </p:sp>
    </p:spTree>
    <p:extLst>
      <p:ext uri="{BB962C8B-B14F-4D97-AF65-F5344CB8AC3E}">
        <p14:creationId xmlns:p14="http://schemas.microsoft.com/office/powerpoint/2010/main" val="37620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Provas Por dia e Local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Segunda </a:t>
            </a:r>
          </a:p>
          <a:p>
            <a:pPr lvl="1"/>
            <a:r>
              <a:rPr lang="pt-BR" dirty="0" smtClean="0"/>
              <a:t>Futsal 		Quadra poliesportiva  fechada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 smtClean="0"/>
              <a:t>Natação 		Piscina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Judô</a:t>
            </a:r>
            <a:r>
              <a:rPr lang="pt-BR" dirty="0" smtClean="0"/>
              <a:t>		Quadra poliesportiva aberta ( c/ tatame)</a:t>
            </a:r>
          </a:p>
          <a:p>
            <a:pPr lvl="1"/>
            <a:endParaRPr lang="pt-BR" dirty="0" smtClean="0"/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812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Provas Por dia e Local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Terça </a:t>
            </a:r>
          </a:p>
          <a:p>
            <a:pPr lvl="1"/>
            <a:r>
              <a:rPr lang="pt-BR" dirty="0" smtClean="0"/>
              <a:t>Futsal 		Quadra poliesportiva  fechada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Polo		Piscina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Jiu-jitsu</a:t>
            </a:r>
            <a:r>
              <a:rPr lang="pt-BR" dirty="0" smtClean="0"/>
              <a:t>		Quadra poliesportiva aberta ( c/ tatame)</a:t>
            </a:r>
          </a:p>
          <a:p>
            <a:pPr lvl="1"/>
            <a:endParaRPr lang="pt-BR" dirty="0" smtClean="0"/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987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Provas Por dia e Local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Quarta </a:t>
            </a:r>
          </a:p>
          <a:p>
            <a:pPr lvl="1"/>
            <a:r>
              <a:rPr lang="pt-BR" dirty="0" smtClean="0"/>
              <a:t>Voleibol		Quadra poliesportiva  fechada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Polo 		Piscina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Ginastica		</a:t>
            </a:r>
            <a:r>
              <a:rPr lang="pt-BR" dirty="0" smtClean="0"/>
              <a:t>Área </a:t>
            </a:r>
            <a:r>
              <a:rPr lang="pt-BR" dirty="0" smtClean="0"/>
              <a:t>plana ( c/ tatame)</a:t>
            </a:r>
          </a:p>
          <a:p>
            <a:pPr lvl="1"/>
            <a:endParaRPr lang="pt-BR" dirty="0" smtClean="0"/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926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Provas Por dia e Local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Quinta </a:t>
            </a:r>
          </a:p>
          <a:p>
            <a:pPr lvl="1"/>
            <a:r>
              <a:rPr lang="pt-BR" dirty="0" smtClean="0"/>
              <a:t>Voleibol 		Quadra poliesportiva  fechada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Ginastica 	</a:t>
            </a:r>
            <a:r>
              <a:rPr lang="pt-BR" dirty="0" smtClean="0"/>
              <a:t>Área </a:t>
            </a:r>
            <a:r>
              <a:rPr lang="pt-BR" dirty="0" smtClean="0"/>
              <a:t>plana (c/ tatame)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Handebol	Quadra poliesportiva aberta</a:t>
            </a:r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341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Provas Por dia e Local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Sexta</a:t>
            </a:r>
          </a:p>
          <a:p>
            <a:pPr lvl="1"/>
            <a:r>
              <a:rPr lang="pt-BR" dirty="0" smtClean="0"/>
              <a:t>Handebol	</a:t>
            </a:r>
            <a:r>
              <a:rPr lang="pt-BR" dirty="0" smtClean="0"/>
              <a:t>Quadra poliesportiva  fechada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Ginastica 	</a:t>
            </a:r>
            <a:r>
              <a:rPr lang="pt-BR" dirty="0" smtClean="0"/>
              <a:t>Área </a:t>
            </a:r>
            <a:r>
              <a:rPr lang="pt-BR" dirty="0" smtClean="0"/>
              <a:t>plana (c/ tatame)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Atletismo             Quadra </a:t>
            </a:r>
            <a:r>
              <a:rPr lang="pt-BR" dirty="0"/>
              <a:t>poliesportiva  </a:t>
            </a:r>
            <a:r>
              <a:rPr lang="pt-BR" dirty="0" smtClean="0"/>
              <a:t>aberta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20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7191" y="2384993"/>
            <a:ext cx="10515600" cy="1325563"/>
          </a:xfrm>
        </p:spPr>
        <p:txBody>
          <a:bodyPr/>
          <a:lstStyle/>
          <a:p>
            <a:r>
              <a:rPr lang="pt-BR" dirty="0" smtClean="0"/>
              <a:t>Esportes e Material necessário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39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             Futsal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2954" y="2316944"/>
            <a:ext cx="8412707" cy="2473420"/>
          </a:xfrm>
        </p:spPr>
        <p:txBody>
          <a:bodyPr>
            <a:normAutofit/>
          </a:bodyPr>
          <a:lstStyle/>
          <a:p>
            <a:pPr lvl="1"/>
            <a:r>
              <a:rPr lang="pt-BR" dirty="0" smtClean="0"/>
              <a:t>Material</a:t>
            </a:r>
          </a:p>
          <a:p>
            <a:pPr lvl="2"/>
            <a:r>
              <a:rPr lang="pt-BR" dirty="0" smtClean="0"/>
              <a:t>3 </a:t>
            </a:r>
            <a:r>
              <a:rPr lang="pt-BR" dirty="0" smtClean="0"/>
              <a:t>Bolas        	      </a:t>
            </a:r>
            <a:r>
              <a:rPr lang="pt-BR" dirty="0" smtClean="0">
                <a:solidFill>
                  <a:srgbClr val="FF0000"/>
                </a:solidFill>
              </a:rPr>
              <a:t>PENALTY MAX 1000   		</a:t>
            </a:r>
            <a:r>
              <a:rPr lang="pt-BR" dirty="0" smtClean="0"/>
              <a:t>(R$229.90) </a:t>
            </a:r>
          </a:p>
          <a:p>
            <a:pPr lvl="2"/>
            <a:r>
              <a:rPr lang="pt-BR" dirty="0" smtClean="0"/>
              <a:t>2 Apitos     	      </a:t>
            </a:r>
            <a:r>
              <a:rPr lang="pt-BR" dirty="0" smtClean="0">
                <a:solidFill>
                  <a:srgbClr val="FF0000"/>
                </a:solidFill>
              </a:rPr>
              <a:t>FOX 40 			</a:t>
            </a:r>
            <a:r>
              <a:rPr lang="pt-BR" dirty="0" smtClean="0"/>
              <a:t>(R$14)</a:t>
            </a:r>
            <a:endParaRPr lang="pt-BR" dirty="0" smtClean="0"/>
          </a:p>
          <a:p>
            <a:pPr lvl="2"/>
            <a:r>
              <a:rPr lang="pt-BR" dirty="0" smtClean="0"/>
              <a:t>1 </a:t>
            </a:r>
            <a:r>
              <a:rPr lang="pt-BR" dirty="0" smtClean="0"/>
              <a:t>Mesa        	      </a:t>
            </a:r>
            <a:r>
              <a:rPr lang="pt-BR" dirty="0" smtClean="0">
                <a:solidFill>
                  <a:srgbClr val="0070C0"/>
                </a:solidFill>
              </a:rPr>
              <a:t>EMPRESATADA PELO CLUBE</a:t>
            </a:r>
            <a:endParaRPr lang="pt-BR" dirty="0" smtClean="0">
              <a:solidFill>
                <a:srgbClr val="0070C0"/>
              </a:solidFill>
            </a:endParaRPr>
          </a:p>
          <a:p>
            <a:pPr lvl="2"/>
            <a:r>
              <a:rPr lang="pt-BR" dirty="0" smtClean="0"/>
              <a:t>2 </a:t>
            </a:r>
            <a:r>
              <a:rPr lang="pt-BR" dirty="0" smtClean="0"/>
              <a:t>Cadeiras                </a:t>
            </a:r>
            <a:r>
              <a:rPr lang="pt-BR" dirty="0" smtClean="0">
                <a:solidFill>
                  <a:srgbClr val="0070C0"/>
                </a:solidFill>
              </a:rPr>
              <a:t>EMPRESTADA PELO CLUBE</a:t>
            </a:r>
            <a:endParaRPr lang="pt-BR" dirty="0" smtClean="0">
              <a:solidFill>
                <a:srgbClr val="0070C0"/>
              </a:solidFill>
            </a:endParaRPr>
          </a:p>
          <a:p>
            <a:pPr lvl="2"/>
            <a:r>
              <a:rPr lang="pt-BR" dirty="0" smtClean="0"/>
              <a:t>1 Placar </a:t>
            </a:r>
            <a:r>
              <a:rPr lang="pt-BR" dirty="0" smtClean="0"/>
              <a:t>eletrônico </a:t>
            </a:r>
            <a:r>
              <a:rPr lang="pt-BR" dirty="0" smtClean="0">
                <a:solidFill>
                  <a:srgbClr val="0070C0"/>
                </a:solidFill>
              </a:rPr>
              <a:t>O CLUBE FORNECERA </a:t>
            </a:r>
            <a:endParaRPr lang="pt-BR" dirty="0" smtClean="0">
              <a:solidFill>
                <a:srgbClr val="0070C0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685662" y="2313769"/>
            <a:ext cx="3269776" cy="247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 smtClean="0"/>
              <a:t>Humano</a:t>
            </a:r>
          </a:p>
          <a:p>
            <a:pPr lvl="2"/>
            <a:r>
              <a:rPr lang="pt-BR" dirty="0" smtClean="0"/>
              <a:t>2 Mesários</a:t>
            </a:r>
          </a:p>
          <a:p>
            <a:pPr lvl="2"/>
            <a:r>
              <a:rPr lang="pt-BR" dirty="0" smtClean="0"/>
              <a:t>2 Árbitros</a:t>
            </a:r>
          </a:p>
          <a:p>
            <a:pPr lvl="2"/>
            <a:r>
              <a:rPr lang="pt-BR" dirty="0" smtClean="0"/>
              <a:t>1 Juiz </a:t>
            </a:r>
          </a:p>
          <a:p>
            <a:pPr marL="457200" lvl="1" indent="0">
              <a:buNone/>
            </a:pPr>
            <a:endParaRPr lang="pt-BR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36979" y="4790364"/>
            <a:ext cx="11982733" cy="2067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dirty="0" smtClean="0"/>
              <a:t>*Juiz  será um professor de E.F. da rede publica</a:t>
            </a:r>
          </a:p>
          <a:p>
            <a:pPr marL="457200" lvl="1" indent="0">
              <a:buNone/>
            </a:pPr>
            <a:r>
              <a:rPr lang="pt-BR" dirty="0" smtClean="0"/>
              <a:t>*Árbitros </a:t>
            </a:r>
            <a:r>
              <a:rPr lang="pt-BR" dirty="0" smtClean="0"/>
              <a:t>e mesários serão alunos </a:t>
            </a:r>
            <a:r>
              <a:rPr lang="pt-BR" dirty="0"/>
              <a:t>UNIFOR (Horas complementares</a:t>
            </a:r>
            <a:r>
              <a:rPr lang="pt-BR" dirty="0" smtClean="0"/>
              <a:t>)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                                                                                      </a:t>
            </a:r>
            <a:r>
              <a:rPr lang="pt-BR" sz="1600" dirty="0" smtClean="0"/>
              <a:t>(preferencialmente 6 e 8 período)</a:t>
            </a:r>
          </a:p>
          <a:p>
            <a:pPr marL="45720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661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             Handebol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603" y="2316944"/>
            <a:ext cx="9253182" cy="2473420"/>
          </a:xfrm>
        </p:spPr>
        <p:txBody>
          <a:bodyPr/>
          <a:lstStyle/>
          <a:p>
            <a:pPr lvl="1"/>
            <a:r>
              <a:rPr lang="pt-BR" dirty="0" smtClean="0"/>
              <a:t>Material</a:t>
            </a:r>
          </a:p>
          <a:p>
            <a:pPr lvl="2"/>
            <a:r>
              <a:rPr lang="pt-BR" dirty="0" smtClean="0"/>
              <a:t>3 </a:t>
            </a:r>
            <a:r>
              <a:rPr lang="pt-BR" dirty="0" smtClean="0"/>
              <a:t>Bolas 		</a:t>
            </a:r>
            <a:r>
              <a:rPr lang="pt-BR" dirty="0" smtClean="0">
                <a:solidFill>
                  <a:srgbClr val="FF0000"/>
                </a:solidFill>
              </a:rPr>
              <a:t>DE HANDBOLL PENALTY</a:t>
            </a:r>
            <a:r>
              <a:rPr lang="pt-BR" dirty="0" smtClean="0"/>
              <a:t>		 (R$40,00)</a:t>
            </a:r>
            <a:endParaRPr lang="pt-BR" dirty="0" smtClean="0"/>
          </a:p>
          <a:p>
            <a:pPr lvl="2"/>
            <a:r>
              <a:rPr lang="pt-BR" dirty="0" smtClean="0"/>
              <a:t>2 </a:t>
            </a:r>
            <a:r>
              <a:rPr lang="pt-BR" dirty="0" smtClean="0"/>
              <a:t>Apitos 		</a:t>
            </a:r>
            <a:r>
              <a:rPr lang="pt-BR" dirty="0" smtClean="0">
                <a:solidFill>
                  <a:srgbClr val="FF0000"/>
                </a:solidFill>
              </a:rPr>
              <a:t>FOX </a:t>
            </a:r>
            <a:r>
              <a:rPr lang="pt-BR" dirty="0">
                <a:solidFill>
                  <a:srgbClr val="FF0000"/>
                </a:solidFill>
              </a:rPr>
              <a:t>40  </a:t>
            </a:r>
            <a:r>
              <a:rPr lang="pt-BR" dirty="0" smtClean="0"/>
              <a:t>				 (</a:t>
            </a:r>
            <a:r>
              <a:rPr lang="pt-BR" dirty="0"/>
              <a:t>R$14</a:t>
            </a:r>
            <a:r>
              <a:rPr lang="pt-BR" dirty="0" smtClean="0"/>
              <a:t>)</a:t>
            </a:r>
            <a:endParaRPr lang="pt-BR" dirty="0" smtClean="0"/>
          </a:p>
          <a:p>
            <a:pPr lvl="2"/>
            <a:r>
              <a:rPr lang="pt-BR" dirty="0" smtClean="0"/>
              <a:t>1 </a:t>
            </a:r>
            <a:r>
              <a:rPr lang="pt-BR" dirty="0" smtClean="0"/>
              <a:t>Mesa 		</a:t>
            </a:r>
            <a:r>
              <a:rPr lang="pt-BR" dirty="0" smtClean="0">
                <a:solidFill>
                  <a:srgbClr val="0070C0"/>
                </a:solidFill>
              </a:rPr>
              <a:t>EMPRESTADA PELO CLUBE</a:t>
            </a:r>
            <a:endParaRPr lang="pt-BR" dirty="0" smtClean="0">
              <a:solidFill>
                <a:srgbClr val="0070C0"/>
              </a:solidFill>
            </a:endParaRPr>
          </a:p>
          <a:p>
            <a:pPr lvl="2"/>
            <a:r>
              <a:rPr lang="pt-BR" dirty="0" smtClean="0"/>
              <a:t>2 </a:t>
            </a:r>
            <a:r>
              <a:rPr lang="pt-BR" dirty="0" smtClean="0"/>
              <a:t>Cadeiras 		</a:t>
            </a:r>
            <a:r>
              <a:rPr lang="pt-BR" dirty="0" smtClean="0">
                <a:solidFill>
                  <a:srgbClr val="0070C0"/>
                </a:solidFill>
              </a:rPr>
              <a:t>EMPRESTADA PELO CLUBE</a:t>
            </a:r>
            <a:endParaRPr lang="pt-BR" dirty="0" smtClean="0">
              <a:solidFill>
                <a:srgbClr val="0070C0"/>
              </a:solidFill>
            </a:endParaRPr>
          </a:p>
          <a:p>
            <a:pPr lvl="2"/>
            <a:r>
              <a:rPr lang="pt-BR" dirty="0" smtClean="0"/>
              <a:t>1 Placar </a:t>
            </a:r>
            <a:r>
              <a:rPr lang="pt-BR" dirty="0" smtClean="0"/>
              <a:t>eletrônico	</a:t>
            </a:r>
            <a:r>
              <a:rPr lang="pt-BR" dirty="0" smtClean="0">
                <a:solidFill>
                  <a:srgbClr val="0070C0"/>
                </a:solidFill>
              </a:rPr>
              <a:t>EMPRESTADA PELO CLUBE</a:t>
            </a:r>
            <a:endParaRPr lang="pt-BR" dirty="0" smtClean="0">
              <a:solidFill>
                <a:srgbClr val="0070C0"/>
              </a:solidFill>
            </a:endParaRPr>
          </a:p>
          <a:p>
            <a:pPr lvl="2"/>
            <a:endParaRPr lang="pt-BR" dirty="0" smtClean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9422642" y="2316944"/>
            <a:ext cx="3269776" cy="247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 smtClean="0"/>
              <a:t>Humano</a:t>
            </a:r>
          </a:p>
          <a:p>
            <a:pPr lvl="2"/>
            <a:r>
              <a:rPr lang="pt-BR" dirty="0" smtClean="0"/>
              <a:t>2 Mesários</a:t>
            </a:r>
          </a:p>
          <a:p>
            <a:pPr lvl="2"/>
            <a:r>
              <a:rPr lang="pt-BR" dirty="0" smtClean="0"/>
              <a:t>2 Árbitros </a:t>
            </a:r>
          </a:p>
          <a:p>
            <a:pPr lvl="2"/>
            <a:r>
              <a:rPr lang="pt-BR" dirty="0" smtClean="0"/>
              <a:t>1 Juiz</a:t>
            </a:r>
          </a:p>
          <a:p>
            <a:pPr marL="457200" lvl="1" indent="0">
              <a:buNone/>
            </a:pPr>
            <a:endParaRPr lang="pt-BR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6188" y="4790364"/>
            <a:ext cx="11982733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dirty="0" smtClean="0"/>
              <a:t>*</a:t>
            </a:r>
            <a:r>
              <a:rPr lang="pt-BR" dirty="0"/>
              <a:t>J</a:t>
            </a:r>
            <a:r>
              <a:rPr lang="pt-BR" dirty="0" smtClean="0"/>
              <a:t>uiz será um professor de </a:t>
            </a:r>
            <a:r>
              <a:rPr lang="pt-BR" dirty="0"/>
              <a:t>UNIFOR (Horas complementares)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 smtClean="0"/>
              <a:t>*</a:t>
            </a:r>
            <a:r>
              <a:rPr lang="pt-BR" dirty="0" err="1" smtClean="0"/>
              <a:t>Arbitros</a:t>
            </a:r>
            <a:r>
              <a:rPr lang="pt-BR" dirty="0" smtClean="0"/>
              <a:t> e mesários serão alunos do </a:t>
            </a:r>
            <a:r>
              <a:rPr lang="pt-BR" dirty="0"/>
              <a:t>UNIFOR (Horas complementares)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                                                                                      </a:t>
            </a:r>
            <a:r>
              <a:rPr lang="pt-BR" sz="1600" dirty="0" smtClean="0"/>
              <a:t>(preferencialmente 6 e 8 </a:t>
            </a:r>
            <a:r>
              <a:rPr lang="pt-BR" sz="1600" dirty="0" smtClean="0"/>
              <a:t>período)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5032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             Voleibol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2954" y="2316944"/>
            <a:ext cx="9785446" cy="2473420"/>
          </a:xfrm>
        </p:spPr>
        <p:txBody>
          <a:bodyPr/>
          <a:lstStyle/>
          <a:p>
            <a:pPr lvl="1"/>
            <a:r>
              <a:rPr lang="pt-BR" dirty="0" smtClean="0"/>
              <a:t>Material</a:t>
            </a:r>
          </a:p>
          <a:p>
            <a:pPr lvl="2"/>
            <a:r>
              <a:rPr lang="pt-BR" dirty="0" smtClean="0"/>
              <a:t>3 </a:t>
            </a:r>
            <a:r>
              <a:rPr lang="pt-BR" dirty="0" smtClean="0"/>
              <a:t>Bolas 		</a:t>
            </a:r>
            <a:r>
              <a:rPr lang="pt-BR" dirty="0" smtClean="0">
                <a:solidFill>
                  <a:srgbClr val="FF0000"/>
                </a:solidFill>
              </a:rPr>
              <a:t>BOLA MIKASA VOLEIBOL</a:t>
            </a:r>
            <a:r>
              <a:rPr lang="pt-BR" dirty="0" smtClean="0"/>
              <a:t>	 	(R$90,00) </a:t>
            </a:r>
            <a:endParaRPr lang="pt-BR" dirty="0" smtClean="0"/>
          </a:p>
          <a:p>
            <a:pPr lvl="2"/>
            <a:r>
              <a:rPr lang="pt-BR" dirty="0" smtClean="0"/>
              <a:t>2 </a:t>
            </a:r>
            <a:r>
              <a:rPr lang="pt-BR" dirty="0"/>
              <a:t>Apitos </a:t>
            </a:r>
            <a:r>
              <a:rPr lang="pt-BR" dirty="0" smtClean="0"/>
              <a:t>		</a:t>
            </a:r>
            <a:r>
              <a:rPr lang="pt-BR" dirty="0" smtClean="0">
                <a:solidFill>
                  <a:srgbClr val="FF0000"/>
                </a:solidFill>
              </a:rPr>
              <a:t>FOX </a:t>
            </a:r>
            <a:r>
              <a:rPr lang="pt-BR" dirty="0">
                <a:solidFill>
                  <a:srgbClr val="FF0000"/>
                </a:solidFill>
              </a:rPr>
              <a:t>40  </a:t>
            </a:r>
            <a:r>
              <a:rPr lang="pt-BR" dirty="0" smtClean="0">
                <a:solidFill>
                  <a:srgbClr val="FF0000"/>
                </a:solidFill>
              </a:rPr>
              <a:t>	</a:t>
            </a:r>
            <a:r>
              <a:rPr lang="pt-BR" dirty="0" smtClean="0"/>
              <a:t>			(</a:t>
            </a:r>
            <a:r>
              <a:rPr lang="pt-BR" dirty="0"/>
              <a:t>R$14)</a:t>
            </a:r>
          </a:p>
          <a:p>
            <a:pPr lvl="2"/>
            <a:r>
              <a:rPr lang="pt-BR" dirty="0" smtClean="0"/>
              <a:t>1 Mesa 		</a:t>
            </a:r>
            <a:r>
              <a:rPr lang="pt-BR" dirty="0" smtClean="0">
                <a:solidFill>
                  <a:srgbClr val="0070C0"/>
                </a:solidFill>
              </a:rPr>
              <a:t>EMPRESTADA PELO CLUBE</a:t>
            </a:r>
            <a:endParaRPr lang="pt-BR" dirty="0" smtClean="0">
              <a:solidFill>
                <a:srgbClr val="0070C0"/>
              </a:solidFill>
            </a:endParaRPr>
          </a:p>
          <a:p>
            <a:pPr lvl="2"/>
            <a:r>
              <a:rPr lang="pt-BR" dirty="0" smtClean="0"/>
              <a:t>2 </a:t>
            </a:r>
            <a:r>
              <a:rPr lang="pt-BR" dirty="0" smtClean="0"/>
              <a:t>Cadeiras		</a:t>
            </a:r>
            <a:r>
              <a:rPr lang="pt-BR" dirty="0" smtClean="0">
                <a:solidFill>
                  <a:srgbClr val="0070C0"/>
                </a:solidFill>
              </a:rPr>
              <a:t>EMPRESTADA PELO CLUBE</a:t>
            </a:r>
            <a:endParaRPr lang="pt-BR" dirty="0" smtClean="0">
              <a:solidFill>
                <a:srgbClr val="0070C0"/>
              </a:solidFill>
            </a:endParaRPr>
          </a:p>
          <a:p>
            <a:pPr lvl="2"/>
            <a:r>
              <a:rPr lang="pt-BR" dirty="0" smtClean="0"/>
              <a:t>1 Placar </a:t>
            </a:r>
            <a:r>
              <a:rPr lang="pt-BR" dirty="0" smtClean="0"/>
              <a:t>eletrônico 	</a:t>
            </a:r>
            <a:r>
              <a:rPr lang="pt-BR" dirty="0" smtClean="0">
                <a:solidFill>
                  <a:srgbClr val="0070C0"/>
                </a:solidFill>
              </a:rPr>
              <a:t>EMPRESTADO PELO CLUBE</a:t>
            </a:r>
            <a:endParaRPr lang="pt-BR" dirty="0" smtClean="0">
              <a:solidFill>
                <a:srgbClr val="0070C0"/>
              </a:solidFill>
            </a:endParaRPr>
          </a:p>
          <a:p>
            <a:pPr lvl="2"/>
            <a:endParaRPr lang="pt-BR" dirty="0" smtClean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9652379" y="2316944"/>
            <a:ext cx="3269776" cy="247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 smtClean="0"/>
              <a:t>Humano</a:t>
            </a:r>
          </a:p>
          <a:p>
            <a:pPr lvl="2"/>
            <a:r>
              <a:rPr lang="pt-BR" dirty="0"/>
              <a:t>1</a:t>
            </a:r>
            <a:r>
              <a:rPr lang="pt-BR" dirty="0" smtClean="0"/>
              <a:t> Mesários</a:t>
            </a:r>
          </a:p>
          <a:p>
            <a:pPr lvl="2"/>
            <a:r>
              <a:rPr lang="pt-BR" dirty="0" smtClean="0"/>
              <a:t>1 Juiz</a:t>
            </a:r>
          </a:p>
          <a:p>
            <a:pPr lvl="2"/>
            <a:r>
              <a:rPr lang="pt-BR" dirty="0"/>
              <a:t>2</a:t>
            </a:r>
            <a:r>
              <a:rPr lang="pt-BR" dirty="0" smtClean="0"/>
              <a:t> Árbitros </a:t>
            </a:r>
          </a:p>
          <a:p>
            <a:pPr marL="457200" lvl="1" indent="0">
              <a:buNone/>
            </a:pPr>
            <a:endParaRPr lang="pt-BR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6188" y="4790364"/>
            <a:ext cx="11982733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dirty="0" smtClean="0"/>
              <a:t>*Mesários serão professores de E.F. da rede publica</a:t>
            </a:r>
          </a:p>
          <a:p>
            <a:pPr marL="457200" lvl="1" indent="0">
              <a:buNone/>
            </a:pPr>
            <a:r>
              <a:rPr lang="pt-BR" dirty="0" smtClean="0"/>
              <a:t>*Árbitros </a:t>
            </a:r>
            <a:r>
              <a:rPr lang="pt-BR" dirty="0" smtClean="0"/>
              <a:t>serão alunos do </a:t>
            </a:r>
            <a:r>
              <a:rPr lang="pt-BR" dirty="0"/>
              <a:t>UNIFOR (Horas complementares)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                                                                                      </a:t>
            </a:r>
            <a:r>
              <a:rPr lang="pt-BR" sz="1600" dirty="0" smtClean="0"/>
              <a:t>(preferencialmente 6 e 8 período)</a:t>
            </a:r>
          </a:p>
          <a:p>
            <a:pPr marL="457200" lvl="1" indent="0">
              <a:buNone/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0856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      Polo Aquático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316944"/>
            <a:ext cx="7200331" cy="2473420"/>
          </a:xfrm>
        </p:spPr>
        <p:txBody>
          <a:bodyPr>
            <a:normAutofit/>
          </a:bodyPr>
          <a:lstStyle/>
          <a:p>
            <a:pPr lvl="1"/>
            <a:r>
              <a:rPr lang="pt-BR" dirty="0" smtClean="0"/>
              <a:t>Material</a:t>
            </a:r>
          </a:p>
          <a:p>
            <a:pPr lvl="2"/>
            <a:r>
              <a:rPr lang="pt-BR" dirty="0" smtClean="0"/>
              <a:t>3 </a:t>
            </a:r>
            <a:r>
              <a:rPr lang="pt-BR" dirty="0" smtClean="0"/>
              <a:t>Bolas	 </a:t>
            </a:r>
            <a:r>
              <a:rPr lang="pt-BR" dirty="0" smtClean="0">
                <a:solidFill>
                  <a:srgbClr val="FF0000"/>
                </a:solidFill>
              </a:rPr>
              <a:t>wp3</a:t>
            </a:r>
            <a:r>
              <a:rPr lang="pt-BR" dirty="0" smtClean="0"/>
              <a:t> 			R$100,00</a:t>
            </a:r>
            <a:endParaRPr lang="pt-BR" dirty="0" smtClean="0"/>
          </a:p>
          <a:p>
            <a:pPr lvl="2"/>
            <a:r>
              <a:rPr lang="pt-BR" dirty="0"/>
              <a:t>2 Apitos </a:t>
            </a:r>
            <a:r>
              <a:rPr lang="pt-BR" dirty="0" smtClean="0"/>
              <a:t>	 </a:t>
            </a:r>
            <a:r>
              <a:rPr lang="pt-BR" dirty="0" smtClean="0">
                <a:solidFill>
                  <a:srgbClr val="FF0000"/>
                </a:solidFill>
              </a:rPr>
              <a:t>FOX </a:t>
            </a:r>
            <a:r>
              <a:rPr lang="pt-BR" dirty="0">
                <a:solidFill>
                  <a:srgbClr val="FF0000"/>
                </a:solidFill>
              </a:rPr>
              <a:t>40 </a:t>
            </a:r>
            <a:r>
              <a:rPr lang="pt-BR" dirty="0" smtClean="0"/>
              <a:t>			R$14</a:t>
            </a:r>
          </a:p>
          <a:p>
            <a:pPr lvl="2"/>
            <a:r>
              <a:rPr lang="pt-BR" dirty="0"/>
              <a:t>1 Cronometro 	 </a:t>
            </a:r>
            <a:r>
              <a:rPr lang="pt-BR" dirty="0">
                <a:solidFill>
                  <a:srgbClr val="FF0000"/>
                </a:solidFill>
              </a:rPr>
              <a:t>Cr100</a:t>
            </a:r>
            <a:r>
              <a:rPr lang="pt-BR" dirty="0"/>
              <a:t> 			</a:t>
            </a:r>
            <a:r>
              <a:rPr lang="pt-BR" dirty="0" smtClean="0"/>
              <a:t>R$60,00</a:t>
            </a:r>
            <a:endParaRPr lang="pt-BR" dirty="0" smtClean="0"/>
          </a:p>
          <a:p>
            <a:pPr lvl="2"/>
            <a:r>
              <a:rPr lang="pt-BR" dirty="0" smtClean="0"/>
              <a:t>1 </a:t>
            </a:r>
            <a:r>
              <a:rPr lang="pt-BR" dirty="0" smtClean="0"/>
              <a:t>Mesa	 </a:t>
            </a:r>
            <a:r>
              <a:rPr lang="pt-BR" dirty="0" smtClean="0">
                <a:solidFill>
                  <a:srgbClr val="0070C0"/>
                </a:solidFill>
              </a:rPr>
              <a:t>SERÁ EMPRESTADA</a:t>
            </a:r>
            <a:endParaRPr lang="pt-BR" dirty="0" smtClean="0">
              <a:solidFill>
                <a:srgbClr val="0070C0"/>
              </a:solidFill>
            </a:endParaRPr>
          </a:p>
          <a:p>
            <a:pPr lvl="2"/>
            <a:r>
              <a:rPr lang="pt-BR" dirty="0" smtClean="0"/>
              <a:t>2 </a:t>
            </a:r>
            <a:r>
              <a:rPr lang="pt-BR" dirty="0" smtClean="0"/>
              <a:t>Cadeiras 	 </a:t>
            </a:r>
            <a:r>
              <a:rPr lang="pt-BR" dirty="0" smtClean="0">
                <a:solidFill>
                  <a:srgbClr val="0070C0"/>
                </a:solidFill>
              </a:rPr>
              <a:t>SERÁ EMPRETADA</a:t>
            </a:r>
            <a:endParaRPr lang="pt-BR" dirty="0" smtClean="0">
              <a:solidFill>
                <a:srgbClr val="0070C0"/>
              </a:solidFill>
            </a:endParaRPr>
          </a:p>
          <a:p>
            <a:pPr lvl="2"/>
            <a:r>
              <a:rPr lang="pt-BR" dirty="0" smtClean="0"/>
              <a:t>2 gols   	</a:t>
            </a:r>
            <a:r>
              <a:rPr lang="pt-BR" dirty="0" smtClean="0">
                <a:solidFill>
                  <a:srgbClr val="0070C0"/>
                </a:solidFill>
              </a:rPr>
              <a:t>PVC </a:t>
            </a:r>
            <a:endParaRPr lang="pt-BR" dirty="0" smtClean="0">
              <a:solidFill>
                <a:srgbClr val="0070C0"/>
              </a:solidFill>
            </a:endParaRPr>
          </a:p>
          <a:p>
            <a:pPr lvl="2"/>
            <a:endParaRPr lang="pt-BR" dirty="0" smtClean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9718912" y="2316944"/>
            <a:ext cx="3269776" cy="247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 smtClean="0"/>
              <a:t>Humano</a:t>
            </a:r>
          </a:p>
          <a:p>
            <a:pPr lvl="2"/>
            <a:r>
              <a:rPr lang="pt-BR" dirty="0"/>
              <a:t>1</a:t>
            </a:r>
            <a:r>
              <a:rPr lang="pt-BR" dirty="0" smtClean="0"/>
              <a:t> Mesários</a:t>
            </a:r>
          </a:p>
          <a:p>
            <a:pPr lvl="2"/>
            <a:r>
              <a:rPr lang="pt-BR" dirty="0" smtClean="0"/>
              <a:t>1 Juiz</a:t>
            </a:r>
          </a:p>
          <a:p>
            <a:pPr lvl="2"/>
            <a:r>
              <a:rPr lang="pt-BR" dirty="0"/>
              <a:t>2</a:t>
            </a:r>
            <a:r>
              <a:rPr lang="pt-BR" dirty="0" smtClean="0"/>
              <a:t> Árbitros </a:t>
            </a:r>
          </a:p>
          <a:p>
            <a:pPr marL="457200" lvl="1" indent="0">
              <a:buNone/>
            </a:pPr>
            <a:endParaRPr lang="pt-BR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6188" y="4790364"/>
            <a:ext cx="11982733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dirty="0" smtClean="0"/>
              <a:t>*juiz </a:t>
            </a:r>
            <a:r>
              <a:rPr lang="pt-BR" dirty="0" err="1" smtClean="0"/>
              <a:t>sera</a:t>
            </a:r>
            <a:r>
              <a:rPr lang="pt-BR" dirty="0" smtClean="0"/>
              <a:t> professor de E.F. da rede publica</a:t>
            </a:r>
          </a:p>
          <a:p>
            <a:pPr marL="457200" lvl="1" indent="0">
              <a:buNone/>
            </a:pPr>
            <a:r>
              <a:rPr lang="pt-BR" dirty="0" smtClean="0"/>
              <a:t>*</a:t>
            </a:r>
            <a:r>
              <a:rPr lang="pt-BR" dirty="0" err="1" smtClean="0"/>
              <a:t>Arbitros</a:t>
            </a:r>
            <a:r>
              <a:rPr lang="pt-BR" dirty="0" smtClean="0"/>
              <a:t> e </a:t>
            </a:r>
            <a:r>
              <a:rPr lang="pt-BR" dirty="0" smtClean="0"/>
              <a:t>mesários </a:t>
            </a:r>
            <a:r>
              <a:rPr lang="pt-BR" dirty="0" smtClean="0"/>
              <a:t>serão alunos do </a:t>
            </a:r>
            <a:r>
              <a:rPr lang="pt-BR" dirty="0"/>
              <a:t>UNIFOR (Horas complementares)</a:t>
            </a:r>
          </a:p>
          <a:p>
            <a:pPr marL="457200" lvl="1" indent="0">
              <a:buNone/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15520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             Natação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842" y="2316944"/>
            <a:ext cx="8980227" cy="2473420"/>
          </a:xfrm>
        </p:spPr>
        <p:txBody>
          <a:bodyPr>
            <a:normAutofit/>
          </a:bodyPr>
          <a:lstStyle/>
          <a:p>
            <a:pPr lvl="1"/>
            <a:r>
              <a:rPr lang="pt-BR" dirty="0" smtClean="0"/>
              <a:t>Material</a:t>
            </a:r>
          </a:p>
          <a:p>
            <a:pPr lvl="2"/>
            <a:r>
              <a:rPr lang="pt-BR" dirty="0" smtClean="0"/>
              <a:t>12 </a:t>
            </a:r>
            <a:r>
              <a:rPr lang="pt-BR" dirty="0"/>
              <a:t>Cronômetros </a:t>
            </a:r>
            <a:r>
              <a:rPr lang="pt-BR" dirty="0" smtClean="0"/>
              <a:t>		</a:t>
            </a:r>
            <a:r>
              <a:rPr lang="pt-BR" dirty="0" smtClean="0">
                <a:solidFill>
                  <a:srgbClr val="FF0000"/>
                </a:solidFill>
              </a:rPr>
              <a:t>Cr100	</a:t>
            </a:r>
            <a:r>
              <a:rPr lang="pt-BR" dirty="0" smtClean="0"/>
              <a:t>		 </a:t>
            </a:r>
            <a:r>
              <a:rPr lang="pt-BR" dirty="0"/>
              <a:t>(R$60,00 ) </a:t>
            </a:r>
            <a:endParaRPr lang="pt-BR" dirty="0" smtClean="0"/>
          </a:p>
          <a:p>
            <a:pPr lvl="2"/>
            <a:r>
              <a:rPr lang="pt-BR" dirty="0"/>
              <a:t>2 Apitos </a:t>
            </a:r>
            <a:r>
              <a:rPr lang="pt-BR" dirty="0" smtClean="0"/>
              <a:t>			</a:t>
            </a:r>
            <a:r>
              <a:rPr lang="pt-BR" dirty="0" smtClean="0">
                <a:solidFill>
                  <a:srgbClr val="FF0000"/>
                </a:solidFill>
              </a:rPr>
              <a:t>FOX </a:t>
            </a:r>
            <a:r>
              <a:rPr lang="pt-BR" dirty="0">
                <a:solidFill>
                  <a:srgbClr val="FF0000"/>
                </a:solidFill>
              </a:rPr>
              <a:t>40  </a:t>
            </a:r>
            <a:r>
              <a:rPr lang="pt-BR" dirty="0" smtClean="0"/>
              <a:t>			 (</a:t>
            </a:r>
            <a:r>
              <a:rPr lang="pt-BR" dirty="0"/>
              <a:t>R$14</a:t>
            </a:r>
            <a:r>
              <a:rPr lang="pt-BR" dirty="0" smtClean="0"/>
              <a:t>)</a:t>
            </a:r>
          </a:p>
          <a:p>
            <a:pPr lvl="2"/>
            <a:r>
              <a:rPr lang="pt-BR" dirty="0"/>
              <a:t>2 Microfones 			</a:t>
            </a:r>
            <a:r>
              <a:rPr lang="pt-BR" dirty="0" err="1">
                <a:solidFill>
                  <a:srgbClr val="FF0000"/>
                </a:solidFill>
              </a:rPr>
              <a:t>Uhf</a:t>
            </a:r>
            <a:r>
              <a:rPr lang="pt-BR" dirty="0">
                <a:solidFill>
                  <a:srgbClr val="FF0000"/>
                </a:solidFill>
              </a:rPr>
              <a:t> sem fio </a:t>
            </a:r>
            <a:r>
              <a:rPr lang="pt-BR" dirty="0"/>
              <a:t>		</a:t>
            </a:r>
            <a:r>
              <a:rPr lang="pt-BR" dirty="0" smtClean="0"/>
              <a:t> (</a:t>
            </a:r>
            <a:r>
              <a:rPr lang="pt-BR" dirty="0"/>
              <a:t>R$385,00</a:t>
            </a:r>
            <a:r>
              <a:rPr lang="pt-BR" dirty="0" smtClean="0"/>
              <a:t>)</a:t>
            </a:r>
            <a:endParaRPr lang="pt-BR" dirty="0"/>
          </a:p>
          <a:p>
            <a:pPr lvl="2"/>
            <a:r>
              <a:rPr lang="pt-BR" dirty="0" smtClean="0"/>
              <a:t>1 Mesa 			</a:t>
            </a:r>
            <a:r>
              <a:rPr lang="pt-BR" dirty="0" smtClean="0">
                <a:solidFill>
                  <a:srgbClr val="0070C0"/>
                </a:solidFill>
              </a:rPr>
              <a:t>SERÁ EMPRESTADA</a:t>
            </a:r>
            <a:endParaRPr lang="pt-BR" dirty="0" smtClean="0">
              <a:solidFill>
                <a:srgbClr val="0070C0"/>
              </a:solidFill>
            </a:endParaRPr>
          </a:p>
          <a:p>
            <a:pPr lvl="2"/>
            <a:r>
              <a:rPr lang="pt-BR" dirty="0" smtClean="0"/>
              <a:t>1 </a:t>
            </a:r>
            <a:r>
              <a:rPr lang="pt-BR" dirty="0" smtClean="0"/>
              <a:t>Cadeira 			</a:t>
            </a:r>
            <a:r>
              <a:rPr lang="pt-BR" dirty="0" smtClean="0">
                <a:solidFill>
                  <a:srgbClr val="0070C0"/>
                </a:solidFill>
              </a:rPr>
              <a:t>SERÁ EMPRESTADA</a:t>
            </a:r>
            <a:endParaRPr lang="pt-BR" dirty="0" smtClean="0">
              <a:solidFill>
                <a:srgbClr val="0070C0"/>
              </a:solidFill>
            </a:endParaRPr>
          </a:p>
          <a:p>
            <a:pPr lvl="2"/>
            <a:r>
              <a:rPr lang="pt-BR" dirty="0" smtClean="0"/>
              <a:t>1 Caixa de </a:t>
            </a:r>
            <a:r>
              <a:rPr lang="pt-BR" dirty="0"/>
              <a:t>Som </a:t>
            </a:r>
            <a:r>
              <a:rPr lang="pt-BR" dirty="0" smtClean="0"/>
              <a:t>		</a:t>
            </a:r>
            <a:r>
              <a:rPr lang="pt-BR" dirty="0" smtClean="0">
                <a:solidFill>
                  <a:srgbClr val="0070C0"/>
                </a:solidFill>
              </a:rPr>
              <a:t>SERÁ EMPRESTADA</a:t>
            </a:r>
            <a:endParaRPr lang="pt-BR" dirty="0" smtClean="0">
              <a:solidFill>
                <a:srgbClr val="0070C0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9026856" y="2316944"/>
            <a:ext cx="3269776" cy="247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 smtClean="0"/>
              <a:t>Humano</a:t>
            </a:r>
          </a:p>
          <a:p>
            <a:pPr lvl="2"/>
            <a:r>
              <a:rPr lang="pt-BR" dirty="0"/>
              <a:t>2</a:t>
            </a:r>
            <a:r>
              <a:rPr lang="pt-BR" dirty="0" smtClean="0"/>
              <a:t> Mesários</a:t>
            </a:r>
            <a:endParaRPr lang="pt-BR" dirty="0"/>
          </a:p>
          <a:p>
            <a:pPr lvl="2"/>
            <a:r>
              <a:rPr lang="pt-BR" dirty="0" smtClean="0"/>
              <a:t>12 </a:t>
            </a:r>
            <a:r>
              <a:rPr lang="pt-BR" dirty="0" err="1" smtClean="0"/>
              <a:t>Cronometristas</a:t>
            </a:r>
            <a:endParaRPr lang="pt-BR" dirty="0"/>
          </a:p>
          <a:p>
            <a:pPr lvl="2"/>
            <a:r>
              <a:rPr lang="pt-BR" dirty="0" smtClean="0"/>
              <a:t>2 Locutor </a:t>
            </a:r>
            <a:endParaRPr lang="pt-BR" dirty="0" smtClean="0"/>
          </a:p>
          <a:p>
            <a:pPr lvl="2"/>
            <a:endParaRPr lang="pt-BR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38200" y="5390868"/>
            <a:ext cx="11982733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dirty="0" smtClean="0"/>
              <a:t>*Locutor será professor da rede </a:t>
            </a:r>
            <a:r>
              <a:rPr lang="pt-BR" dirty="0" smtClean="0"/>
              <a:t>publica ( voluntario )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*</a:t>
            </a:r>
            <a:r>
              <a:rPr lang="pt-BR" dirty="0" err="1" smtClean="0"/>
              <a:t>Cronometristas</a:t>
            </a:r>
            <a:r>
              <a:rPr lang="pt-BR" dirty="0" smtClean="0"/>
              <a:t> e </a:t>
            </a:r>
            <a:r>
              <a:rPr lang="pt-BR" dirty="0" smtClean="0"/>
              <a:t>mesários </a:t>
            </a:r>
            <a:r>
              <a:rPr lang="pt-BR" dirty="0" smtClean="0"/>
              <a:t>serão alunos </a:t>
            </a:r>
            <a:r>
              <a:rPr lang="pt-BR" dirty="0"/>
              <a:t>do UNIFOR </a:t>
            </a:r>
            <a:r>
              <a:rPr lang="pt-BR" dirty="0" smtClean="0"/>
              <a:t>(</a:t>
            </a:r>
            <a:r>
              <a:rPr lang="pt-BR" dirty="0"/>
              <a:t>Horas complementares)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07372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             Judô/Jiu-jitsu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7546" y="2316944"/>
            <a:ext cx="9935569" cy="247342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pt-BR" dirty="0" smtClean="0"/>
              <a:t>Material</a:t>
            </a:r>
          </a:p>
          <a:p>
            <a:pPr lvl="2"/>
            <a:r>
              <a:rPr lang="pt-BR" dirty="0" smtClean="0"/>
              <a:t>4 </a:t>
            </a:r>
            <a:r>
              <a:rPr lang="pt-BR" dirty="0" smtClean="0"/>
              <a:t>Faixas				 Verde/Amarela		 	R$25,00</a:t>
            </a:r>
            <a:endParaRPr lang="pt-BR" dirty="0" smtClean="0"/>
          </a:p>
          <a:p>
            <a:pPr lvl="2"/>
            <a:r>
              <a:rPr lang="pt-BR" dirty="0" smtClean="0"/>
              <a:t>4 </a:t>
            </a:r>
            <a:r>
              <a:rPr lang="pt-BR" dirty="0" smtClean="0"/>
              <a:t>Apito			 	FOX 40 				R$14</a:t>
            </a:r>
            <a:r>
              <a:rPr lang="pt-BR" dirty="0" smtClean="0"/>
              <a:t>,00</a:t>
            </a:r>
          </a:p>
          <a:p>
            <a:pPr lvl="2"/>
            <a:r>
              <a:rPr lang="pt-BR" dirty="0"/>
              <a:t>4 Placar manual						 	 </a:t>
            </a:r>
            <a:r>
              <a:rPr lang="pt-BR" dirty="0" smtClean="0"/>
              <a:t>R$295,00</a:t>
            </a:r>
            <a:endParaRPr lang="pt-BR" dirty="0" smtClean="0"/>
          </a:p>
          <a:p>
            <a:pPr lvl="2"/>
            <a:r>
              <a:rPr lang="pt-BR" dirty="0" smtClean="0"/>
              <a:t>4 </a:t>
            </a:r>
            <a:r>
              <a:rPr lang="pt-BR" dirty="0" smtClean="0"/>
              <a:t>Mesa 			 SERA EMPRESTADO</a:t>
            </a:r>
            <a:endParaRPr lang="pt-BR" dirty="0" smtClean="0"/>
          </a:p>
          <a:p>
            <a:pPr lvl="2"/>
            <a:r>
              <a:rPr lang="pt-BR" dirty="0" smtClean="0"/>
              <a:t>4 </a:t>
            </a:r>
            <a:r>
              <a:rPr lang="pt-BR" dirty="0" smtClean="0"/>
              <a:t>Cadeira 			SERA EMPRESTADA</a:t>
            </a:r>
            <a:endParaRPr lang="pt-BR" dirty="0" smtClean="0"/>
          </a:p>
          <a:p>
            <a:pPr lvl="2"/>
            <a:r>
              <a:rPr lang="pt-BR" dirty="0" smtClean="0"/>
              <a:t>1 </a:t>
            </a:r>
            <a:r>
              <a:rPr lang="pt-BR" dirty="0" smtClean="0"/>
              <a:t>Caixa de </a:t>
            </a:r>
            <a:r>
              <a:rPr lang="pt-BR" dirty="0" smtClean="0"/>
              <a:t>Som 			SERÁ EMPRETADA PELO CLUBE</a:t>
            </a:r>
            <a:endParaRPr lang="pt-BR" dirty="0" smtClean="0"/>
          </a:p>
          <a:p>
            <a:pPr lvl="2"/>
            <a:r>
              <a:rPr lang="pt-BR" dirty="0" smtClean="0"/>
              <a:t>2 </a:t>
            </a:r>
            <a:r>
              <a:rPr lang="pt-BR" dirty="0" smtClean="0"/>
              <a:t>Microfones 		          	FORAM COMPRADAS</a:t>
            </a:r>
            <a:endParaRPr lang="pt-BR" dirty="0" smtClean="0"/>
          </a:p>
          <a:p>
            <a:pPr lvl="2"/>
            <a:r>
              <a:rPr lang="pt-BR" dirty="0" smtClean="0"/>
              <a:t>50 m²</a:t>
            </a:r>
            <a:r>
              <a:rPr lang="pt-BR" dirty="0" smtClean="0"/>
              <a:t> </a:t>
            </a:r>
            <a:r>
              <a:rPr lang="pt-BR" dirty="0" smtClean="0"/>
              <a:t>Tatames </a:t>
            </a:r>
            <a:r>
              <a:rPr lang="pt-BR" dirty="0" smtClean="0"/>
              <a:t>desmontáveis  </a:t>
            </a:r>
            <a:endParaRPr lang="pt-BR" dirty="0" smtClean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9718912" y="2316944"/>
            <a:ext cx="3269776" cy="247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 smtClean="0"/>
              <a:t>Humano</a:t>
            </a:r>
          </a:p>
          <a:p>
            <a:pPr lvl="2"/>
            <a:r>
              <a:rPr lang="pt-BR" dirty="0" smtClean="0"/>
              <a:t>8 Mesário</a:t>
            </a:r>
            <a:endParaRPr lang="pt-BR" dirty="0"/>
          </a:p>
          <a:p>
            <a:pPr lvl="2"/>
            <a:r>
              <a:rPr lang="pt-BR" dirty="0" smtClean="0"/>
              <a:t>4 </a:t>
            </a:r>
            <a:r>
              <a:rPr lang="pt-BR" dirty="0" err="1" smtClean="0"/>
              <a:t>Juizes</a:t>
            </a:r>
            <a:r>
              <a:rPr lang="pt-BR" dirty="0" smtClean="0"/>
              <a:t> </a:t>
            </a:r>
            <a:endParaRPr lang="pt-BR" dirty="0" smtClean="0"/>
          </a:p>
          <a:p>
            <a:pPr lvl="2"/>
            <a:r>
              <a:rPr lang="pt-BR" dirty="0" smtClean="0"/>
              <a:t>1 Locutor</a:t>
            </a:r>
            <a:endParaRPr lang="pt-BR" dirty="0"/>
          </a:p>
          <a:p>
            <a:pPr lvl="2"/>
            <a:endParaRPr lang="pt-BR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327547" y="5390868"/>
            <a:ext cx="11982734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dirty="0"/>
              <a:t>*Juízes e mesários serão alunos do centro universitário de formiga (Horas complementares)</a:t>
            </a:r>
          </a:p>
          <a:p>
            <a:pPr marL="457200" lvl="1" indent="0">
              <a:buNone/>
            </a:pPr>
            <a:r>
              <a:rPr lang="pt-BR" dirty="0" smtClean="0"/>
              <a:t>*</a:t>
            </a:r>
            <a:r>
              <a:rPr lang="pt-BR" dirty="0" err="1" smtClean="0"/>
              <a:t>Cronometristas</a:t>
            </a:r>
            <a:r>
              <a:rPr lang="pt-BR" dirty="0" smtClean="0"/>
              <a:t> serão alunos do </a:t>
            </a:r>
            <a:r>
              <a:rPr lang="pt-BR" dirty="0" err="1" smtClean="0"/>
              <a:t>unifor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*Tatames  serão de projetos sociais </a:t>
            </a:r>
          </a:p>
          <a:p>
            <a:pPr marL="457200" lvl="1" indent="0">
              <a:buNone/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7250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             Ginastica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1194" y="2316944"/>
            <a:ext cx="6660107" cy="2473420"/>
          </a:xfrm>
        </p:spPr>
        <p:txBody>
          <a:bodyPr/>
          <a:lstStyle/>
          <a:p>
            <a:pPr lvl="1"/>
            <a:r>
              <a:rPr lang="pt-BR" dirty="0" smtClean="0"/>
              <a:t>Material</a:t>
            </a:r>
          </a:p>
          <a:p>
            <a:pPr lvl="2"/>
            <a:r>
              <a:rPr lang="pt-BR" dirty="0"/>
              <a:t>4</a:t>
            </a:r>
            <a:r>
              <a:rPr lang="pt-BR" dirty="0" smtClean="0"/>
              <a:t> </a:t>
            </a:r>
            <a:r>
              <a:rPr lang="pt-BR" dirty="0" smtClean="0"/>
              <a:t>Mesa </a:t>
            </a:r>
            <a:endParaRPr lang="pt-BR" dirty="0" smtClean="0"/>
          </a:p>
          <a:p>
            <a:pPr lvl="2"/>
            <a:r>
              <a:rPr lang="pt-BR" dirty="0"/>
              <a:t>4</a:t>
            </a:r>
            <a:r>
              <a:rPr lang="pt-BR" dirty="0" smtClean="0"/>
              <a:t> Cadeiras</a:t>
            </a:r>
          </a:p>
          <a:p>
            <a:pPr lvl="2"/>
            <a:r>
              <a:rPr lang="pt-BR" dirty="0" smtClean="0"/>
              <a:t>4 Caixas de som</a:t>
            </a:r>
          </a:p>
          <a:p>
            <a:pPr lvl="2"/>
            <a:r>
              <a:rPr lang="pt-BR" dirty="0" smtClean="0"/>
              <a:t>Tatame</a:t>
            </a:r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  <a:p>
            <a:pPr lvl="2"/>
            <a:endParaRPr lang="pt-BR" dirty="0" smtClean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597555" y="2316944"/>
            <a:ext cx="3269776" cy="247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 smtClean="0"/>
              <a:t>Humano</a:t>
            </a:r>
          </a:p>
          <a:p>
            <a:pPr lvl="2"/>
            <a:r>
              <a:rPr lang="pt-BR" dirty="0"/>
              <a:t>1</a:t>
            </a:r>
            <a:r>
              <a:rPr lang="pt-BR" dirty="0" smtClean="0"/>
              <a:t> Mesários</a:t>
            </a:r>
          </a:p>
          <a:p>
            <a:pPr lvl="2"/>
            <a:r>
              <a:rPr lang="pt-BR" dirty="0" smtClean="0"/>
              <a:t>4 Juízes</a:t>
            </a:r>
          </a:p>
          <a:p>
            <a:pPr marL="457200" lvl="1" indent="0">
              <a:buNone/>
            </a:pPr>
            <a:endParaRPr lang="pt-BR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6188" y="4790364"/>
            <a:ext cx="11982733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dirty="0"/>
              <a:t>*Juízes e </a:t>
            </a:r>
            <a:r>
              <a:rPr lang="pt-BR" dirty="0" smtClean="0"/>
              <a:t>mesário </a:t>
            </a:r>
            <a:r>
              <a:rPr lang="pt-BR" dirty="0"/>
              <a:t>serão alunos do centro universitário de formiga (Horas complementares)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                                                                                      </a:t>
            </a:r>
            <a:r>
              <a:rPr lang="pt-BR" sz="1600" dirty="0" smtClean="0"/>
              <a:t>(preferencialmente  4º período)</a:t>
            </a:r>
          </a:p>
          <a:p>
            <a:pPr marL="457200" lvl="1" indent="0">
              <a:buNone/>
            </a:pPr>
            <a:r>
              <a:rPr lang="pt-BR" dirty="0" smtClean="0"/>
              <a:t>*Mesa, cadeiras e placar eletrônico serão </a:t>
            </a:r>
            <a:r>
              <a:rPr lang="pt-BR" dirty="0"/>
              <a:t>o</a:t>
            </a:r>
            <a:r>
              <a:rPr lang="pt-BR" dirty="0" smtClean="0"/>
              <a:t>s mesmos usados nos jogos de futsal</a:t>
            </a:r>
          </a:p>
          <a:p>
            <a:pPr marL="457200" lvl="1" indent="0">
              <a:buNone/>
            </a:pPr>
            <a:r>
              <a:rPr lang="pt-BR" dirty="0" smtClean="0"/>
              <a:t>*Tatames  serão de projetos sociais </a:t>
            </a:r>
          </a:p>
          <a:p>
            <a:pPr marL="457200" lvl="1" indent="0">
              <a:buNone/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92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367</Words>
  <Application>Microsoft Office PowerPoint</Application>
  <PresentationFormat>Widescreen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Planejamento das atividades</vt:lpstr>
      <vt:lpstr>Esportes e Material necessário</vt:lpstr>
      <vt:lpstr>                                   Futsal</vt:lpstr>
      <vt:lpstr>                                   Handebol</vt:lpstr>
      <vt:lpstr>                                   Voleibol</vt:lpstr>
      <vt:lpstr>                            Polo Aquático</vt:lpstr>
      <vt:lpstr>                                   Natação</vt:lpstr>
      <vt:lpstr>                                   Judô/Jiu-jitsu</vt:lpstr>
      <vt:lpstr>                                   Ginastica</vt:lpstr>
      <vt:lpstr>                                   Atletismo</vt:lpstr>
      <vt:lpstr>    Espaço físico</vt:lpstr>
      <vt:lpstr>Local das provas</vt:lpstr>
      <vt:lpstr>Provas Por dia e Local</vt:lpstr>
      <vt:lpstr>Provas Por dia e Local</vt:lpstr>
      <vt:lpstr>Provas Por dia e Local</vt:lpstr>
      <vt:lpstr>Provas Por dia e Local</vt:lpstr>
      <vt:lpstr>Provas Por dia e Local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das atividades</dc:title>
  <dc:creator>Lucas Mateus Fernandes</dc:creator>
  <cp:lastModifiedBy>Lucas Mateus Fernandes</cp:lastModifiedBy>
  <cp:revision>23</cp:revision>
  <dcterms:created xsi:type="dcterms:W3CDTF">2016-09-11T21:03:19Z</dcterms:created>
  <dcterms:modified xsi:type="dcterms:W3CDTF">2016-09-19T19:15:52Z</dcterms:modified>
</cp:coreProperties>
</file>