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6904-A038-44D4-8AB3-9DA2D758C083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951E-2A86-490A-A2B0-83DA17F4B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63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6904-A038-44D4-8AB3-9DA2D758C083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951E-2A86-490A-A2B0-83DA17F4B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19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6904-A038-44D4-8AB3-9DA2D758C083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951E-2A86-490A-A2B0-83DA17F4B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02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6904-A038-44D4-8AB3-9DA2D758C083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951E-2A86-490A-A2B0-83DA17F4B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90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6904-A038-44D4-8AB3-9DA2D758C083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951E-2A86-490A-A2B0-83DA17F4B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53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6904-A038-44D4-8AB3-9DA2D758C083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951E-2A86-490A-A2B0-83DA17F4B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07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6904-A038-44D4-8AB3-9DA2D758C083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951E-2A86-490A-A2B0-83DA17F4B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9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6904-A038-44D4-8AB3-9DA2D758C083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951E-2A86-490A-A2B0-83DA17F4B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96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6904-A038-44D4-8AB3-9DA2D758C083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951E-2A86-490A-A2B0-83DA17F4B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10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6904-A038-44D4-8AB3-9DA2D758C083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951E-2A86-490A-A2B0-83DA17F4B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43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6904-A038-44D4-8AB3-9DA2D758C083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951E-2A86-490A-A2B0-83DA17F4B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43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6904-A038-44D4-8AB3-9DA2D758C083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C951E-2A86-490A-A2B0-83DA17F4B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24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144000" cy="2387600"/>
          </a:xfrm>
        </p:spPr>
        <p:txBody>
          <a:bodyPr>
            <a:normAutofit/>
          </a:bodyPr>
          <a:lstStyle/>
          <a:p>
            <a:r>
              <a:rPr lang="pt-BR" cap="all" dirty="0"/>
              <a:t>Aulas de capoeira </a:t>
            </a:r>
            <a:r>
              <a:rPr lang="pt-BR" cap="all" dirty="0" smtClean="0"/>
              <a:t/>
            </a:r>
            <a:br>
              <a:rPr lang="pt-BR" cap="all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pt-BR" cap="all" dirty="0" smtClean="0"/>
              <a:t>na escola estadual professor </a:t>
            </a:r>
            <a:r>
              <a:rPr lang="pt-BR" cap="all" dirty="0" err="1" smtClean="0"/>
              <a:t>tonico</a:t>
            </a:r>
            <a:r>
              <a:rPr lang="pt-BR" cap="all" dirty="0" smtClean="0"/>
              <a:t> leite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693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REFERENCIAS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CAMPOS, Hélio. </a:t>
            </a:r>
            <a:r>
              <a:rPr lang="pt-BR" b="1" dirty="0"/>
              <a:t>Capoeira na escola</a:t>
            </a:r>
            <a:r>
              <a:rPr lang="pt-BR" dirty="0"/>
              <a:t>. EDUFBA, 2001.</a:t>
            </a:r>
          </a:p>
          <a:p>
            <a:endParaRPr lang="pt-BR" dirty="0"/>
          </a:p>
          <a:p>
            <a:r>
              <a:rPr lang="pt-BR" dirty="0"/>
              <a:t>DA COSTA SILVA, Paula Cristina et al. O ensino-aprendizado da capoeira nas aulas de educação física escolar. 2009.</a:t>
            </a:r>
          </a:p>
          <a:p>
            <a:endParaRPr lang="pt-BR" dirty="0"/>
          </a:p>
          <a:p>
            <a:r>
              <a:rPr lang="pt-BR" dirty="0"/>
              <a:t>DA SILVA, ESP LUCAS CONTADOR DOURADO; FERREIRA, MS ALEXANDRE DONIZETE. Capoeira dialogia: o corpo e o jogo de significados. Rev. Bras. Ciênc. Esporte, v. 34, n. 3, p. 665-681, 2012.</a:t>
            </a:r>
          </a:p>
          <a:p>
            <a:endParaRPr lang="pt-BR" dirty="0"/>
          </a:p>
          <a:p>
            <a:r>
              <a:rPr lang="pt-BR" dirty="0"/>
              <a:t>FALCÃO, José Luiz </a:t>
            </a:r>
            <a:r>
              <a:rPr lang="pt-BR" dirty="0" err="1"/>
              <a:t>Cirqueira</a:t>
            </a:r>
            <a:r>
              <a:rPr lang="pt-BR" dirty="0"/>
              <a:t>; STOTZ, Marcelo </a:t>
            </a:r>
            <a:r>
              <a:rPr lang="pt-BR" dirty="0" err="1"/>
              <a:t>Backes</a:t>
            </a:r>
            <a:r>
              <a:rPr lang="pt-BR" dirty="0"/>
              <a:t> Navarro. RITMO &amp; REBELDIA EM JOGO: SÓ NA LUTA DA CAPOEIRA SE CANTA E DANÇA?. Revista Brasileira de Ciências do Esporte, v. 34, n. 1, 2011.</a:t>
            </a:r>
          </a:p>
          <a:p>
            <a:endParaRPr lang="pt-BR" dirty="0"/>
          </a:p>
          <a:p>
            <a:r>
              <a:rPr lang="pt-BR" dirty="0"/>
              <a:t>FONTOURA, Adriana Raquel </a:t>
            </a:r>
            <a:r>
              <a:rPr lang="pt-BR" dirty="0" err="1"/>
              <a:t>Ritter</a:t>
            </a:r>
            <a:r>
              <a:rPr lang="pt-BR" dirty="0"/>
              <a:t>; DE AZEVEDO GUIMARÃES, Adriana Coutinho. História da capoeira. Revista da Educação Física/UEM, v. 13, n. 2, p. 141-150, 2008.</a:t>
            </a:r>
          </a:p>
          <a:p>
            <a:endParaRPr lang="pt-BR" dirty="0"/>
          </a:p>
          <a:p>
            <a:r>
              <a:rPr lang="pt-BR" dirty="0"/>
              <a:t>GIL, A.C. Como Elaborar Projetos de Pesquisa. 4 ed. São Paulo: Atlas, 2009. 175 p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6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REFERENCIAS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smtClean="0"/>
              <a:t>LUSSAC, Ricardo Martins Porto. As qualidades físicas agilidade, resistência e descontração na capoeira. </a:t>
            </a:r>
            <a:r>
              <a:rPr lang="pt-BR" b="1" dirty="0" smtClean="0"/>
              <a:t>Revista </a:t>
            </a:r>
            <a:r>
              <a:rPr lang="pt-BR" b="1" dirty="0" err="1" smtClean="0"/>
              <a:t>EFDeportes</a:t>
            </a:r>
            <a:r>
              <a:rPr lang="pt-BR" dirty="0" smtClean="0"/>
              <a:t>, v. 14, n. 137, 2009. Disponível em :&lt; http://www.efdeportes.com/efd137/agilidade-resistencia-e-descontracao-na-capoeira.htm&gt; acessado em 06 set 2016.</a:t>
            </a:r>
          </a:p>
          <a:p>
            <a:endParaRPr lang="pt-BR" dirty="0" smtClean="0"/>
          </a:p>
          <a:p>
            <a:r>
              <a:rPr lang="pt-BR" dirty="0" smtClean="0"/>
              <a:t>LUSSAC, Ricardo Martins Porto. Especulações acerca das possíveis origens indígenas da capoeira e sobre as contribuições desta matriz cultural no desenvolvimento do jogo-luta. Revista Brasileira de Educação Física e Esporte, v. 29, n. 2, p. 267-278, 2015.</a:t>
            </a:r>
          </a:p>
          <a:p>
            <a:endParaRPr lang="pt-BR" dirty="0" smtClean="0"/>
          </a:p>
          <a:p>
            <a:r>
              <a:rPr lang="pt-BR" dirty="0" smtClean="0"/>
              <a:t>MATTEZ, Eduardo Corrêa. </a:t>
            </a:r>
            <a:r>
              <a:rPr lang="pt-BR" b="1" dirty="0" smtClean="0"/>
              <a:t>Estudo sobre o ensino da capoeira</a:t>
            </a:r>
            <a:r>
              <a:rPr lang="pt-BR" dirty="0" smtClean="0"/>
              <a:t>,1ed,Campinas,2007</a:t>
            </a:r>
          </a:p>
          <a:p>
            <a:r>
              <a:rPr lang="pt-BR" dirty="0" smtClean="0"/>
              <a:t> </a:t>
            </a:r>
          </a:p>
          <a:p>
            <a:r>
              <a:rPr lang="pt-BR" dirty="0" smtClean="0"/>
              <a:t>MELLO, André da Silva. A história da capoeira: pressuposto para uma abordagem na perspectiva da cultura corporal. In: CONGRESSO BRASILEIRO DE HISTÓRIA DA EDUCAÇÃO FÍSICA, ESPORTE, LAZER E DANÇA, VIII. 2002.</a:t>
            </a:r>
          </a:p>
          <a:p>
            <a:endParaRPr lang="pt-BR" dirty="0" smtClean="0"/>
          </a:p>
          <a:p>
            <a:r>
              <a:rPr lang="pt-BR" dirty="0" smtClean="0"/>
              <a:t>MINAS GERAIS. Secretaria de Estado de Educação. </a:t>
            </a:r>
            <a:r>
              <a:rPr lang="pt-BR" b="1" dirty="0" smtClean="0"/>
              <a:t>CBC Educação Física</a:t>
            </a:r>
            <a:r>
              <a:rPr lang="pt-BR" dirty="0" smtClean="0"/>
              <a:t>: Ensinos fundamental e médio. Belo Horizonte, MG, [20??]. Disponível em: &lt; http:// www.educacao.mg.gov.br&gt;. Acesso em:19/05/2016.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NEDEL, Mariana </a:t>
            </a:r>
            <a:r>
              <a:rPr lang="pt-BR" dirty="0" err="1" smtClean="0"/>
              <a:t>Zamberlan</a:t>
            </a:r>
            <a:r>
              <a:rPr lang="pt-BR" dirty="0" smtClean="0"/>
              <a:t>. Aprendendo a partir da experiência em grupo: ritmos e expressão corporal para a educação infantil. Revista da SPAGESP, v. 11, n. 2, 2010.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1231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REFERENCIAS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SERRA, Marina Silva. </a:t>
            </a:r>
            <a:r>
              <a:rPr lang="pt-BR" b="1" dirty="0" err="1" smtClean="0"/>
              <a:t>CAPOEIRA:</a:t>
            </a:r>
            <a:r>
              <a:rPr lang="pt-BR" dirty="0" err="1" smtClean="0"/>
              <a:t>Jogando</a:t>
            </a:r>
            <a:r>
              <a:rPr lang="pt-BR" dirty="0" smtClean="0"/>
              <a:t> com sua história,1ed,Campinas,2006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SIMÕES, Rosa Maria Araújo. A performance ritual da roda de capoeira angola. Textos do Brasil: Ministério das Relações Exteriores, 2008.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STOKOE, Patrícia; HARF, Ruth. Expressão Corporal na pré-escola. São Paulo: </a:t>
            </a:r>
            <a:r>
              <a:rPr lang="pt-BR" dirty="0" err="1" smtClean="0"/>
              <a:t>Summus</a:t>
            </a:r>
            <a:r>
              <a:rPr lang="pt-BR" dirty="0" smtClean="0"/>
              <a:t>, 1987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78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/>
              <a:t>desenvolvimento do projeto é</a:t>
            </a:r>
            <a:r>
              <a:rPr lang="pt-BR" dirty="0" smtClean="0"/>
              <a:t> </a:t>
            </a:r>
            <a:r>
              <a:rPr lang="pt-BR" dirty="0"/>
              <a:t>uma parceria entre estagiário e supervisor, pois a elaboração do trabalho foi feita por ambos e a execução ficou a cargo do estagiário sendo que este foi auxiliado pelo supervisor</a:t>
            </a:r>
          </a:p>
        </p:txBody>
      </p:sp>
    </p:spTree>
    <p:extLst>
      <p:ext uri="{BB962C8B-B14F-4D97-AF65-F5344CB8AC3E}">
        <p14:creationId xmlns:p14="http://schemas.microsoft.com/office/powerpoint/2010/main" val="15415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0212" y="18256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Objetivo </a:t>
            </a:r>
            <a:r>
              <a:rPr lang="pt-BR" b="1" dirty="0" smtClean="0"/>
              <a:t>Geral</a:t>
            </a:r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 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1030" y="234424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 </a:t>
            </a:r>
            <a:endParaRPr lang="pt-BR" dirty="0"/>
          </a:p>
          <a:p>
            <a:r>
              <a:rPr lang="pt-BR" dirty="0"/>
              <a:t>Desenvolver o uso capoeira nas aulas de educação física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394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508" y="168895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Objetivo Específico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1847" y="3014521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- </a:t>
            </a:r>
            <a:r>
              <a:rPr lang="pt-BR" dirty="0"/>
              <a:t>Instigar o aluno sobre a cultura afrodescendente por traz da capoeira</a:t>
            </a:r>
          </a:p>
          <a:p>
            <a:r>
              <a:rPr lang="pt-BR" dirty="0"/>
              <a:t>- Proporcionar aos alunos uma aula diferenciada através do jogo de capoeira </a:t>
            </a:r>
          </a:p>
          <a:p>
            <a:pPr marL="0" indent="0">
              <a:buNone/>
            </a:pP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474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capoeira tem matrizes estrangeiras, porém foi originada no Brasil, sendo criada pelos escravos negros como forma de resistência física e cultural à opressão sofrida. Tal manifestação se dá em forma de luta, porém com características específicas de religiosidade, acrobacias e principalmente a musicalidade. Sendo expressadas através da roda de capoeira (LUSSAC,2009 </a:t>
            </a:r>
            <a:r>
              <a:rPr lang="pt-BR" i="1" dirty="0"/>
              <a:t>apud</a:t>
            </a:r>
            <a:r>
              <a:rPr lang="pt-BR" dirty="0"/>
              <a:t> LUSSAC, 2015; MELLO, 2002; </a:t>
            </a:r>
            <a:r>
              <a:rPr lang="pt-BR" cap="all" dirty="0"/>
              <a:t>Simões</a:t>
            </a:r>
            <a:r>
              <a:rPr lang="pt-BR" dirty="0"/>
              <a:t>,2008).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699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No Conteúdo Básico Curricular (CBC), a capoeira é classificada como: luta, esporte, educação, dança e arte. Sendo assim contribuindo para o desenvolvimento do ser em várias dimensões, pois trabalha através de uma perspectiva interdisciplinar com contribuição da filosofia, história, sociologia, antropologia e pedagogia. Portanto cabe à Educação Física compreender a riqueza de movimentos e de ritmos que sustentam a capoeira sem separá-los da história e de seu caráter como manifestação cultural.(MINAS GERAIS, [20--?]).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02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/>
              <a:t> </a:t>
            </a:r>
            <a:endParaRPr lang="pt-BR" dirty="0"/>
          </a:p>
          <a:p>
            <a:r>
              <a:rPr lang="pt-BR" dirty="0"/>
              <a:t>O projeto foi desenvolvido  na Escola Estadual Professor Tonico Leite ,as aulas foram teóricas e praticas </a:t>
            </a:r>
            <a:endParaRPr lang="pt-BR" dirty="0" smtClean="0"/>
          </a:p>
          <a:p>
            <a:r>
              <a:rPr lang="pt-BR" dirty="0" smtClean="0"/>
              <a:t>Fazendo uso de materiais didáticos encontrados em l</a:t>
            </a:r>
            <a:r>
              <a:rPr lang="pt-BR" dirty="0" smtClean="0"/>
              <a:t>ivros</a:t>
            </a:r>
            <a:r>
              <a:rPr lang="pt-BR" dirty="0"/>
              <a:t>, artigos, dissertações e teses, no idioma português encontrados em portais como o </a:t>
            </a:r>
            <a:r>
              <a:rPr lang="pt-BR" dirty="0" err="1"/>
              <a:t>SciELO</a:t>
            </a:r>
            <a:r>
              <a:rPr lang="pt-BR" dirty="0"/>
              <a:t>, LILACS, Google Acadêmico, Capes e Biblioteca Digital da UNICAMP usando como palavras chaves: “movimento, educação física, capoeira, ritmo, escolares, expressão corporal, desenvolvimento, musicalidade e habilidade rítmica, angola e regional”.</a:t>
            </a:r>
          </a:p>
          <a:p>
            <a:pPr marL="0" indent="0">
              <a:buNone/>
            </a:pP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> 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45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1 caixa de giz.</a:t>
            </a:r>
          </a:p>
          <a:p>
            <a:pPr lvl="0"/>
            <a:r>
              <a:rPr lang="pt-BR" dirty="0"/>
              <a:t>1 caixa de som</a:t>
            </a:r>
          </a:p>
          <a:p>
            <a:pPr lvl="0"/>
            <a:r>
              <a:rPr lang="pt-BR" dirty="0"/>
              <a:t>1 sala de </a:t>
            </a:r>
            <a:r>
              <a:rPr lang="pt-BR" dirty="0" err="1"/>
              <a:t>multimeios</a:t>
            </a:r>
            <a:r>
              <a:rPr lang="pt-BR" dirty="0"/>
              <a:t> (informática)</a:t>
            </a:r>
          </a:p>
          <a:p>
            <a:r>
              <a:rPr lang="pt-BR" dirty="0"/>
              <a:t>15 cones </a:t>
            </a:r>
          </a:p>
        </p:txBody>
      </p:sp>
    </p:spTree>
    <p:extLst>
      <p:ext uri="{BB962C8B-B14F-4D97-AF65-F5344CB8AC3E}">
        <p14:creationId xmlns:p14="http://schemas.microsoft.com/office/powerpoint/2010/main" val="192468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42797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 smtClean="0"/>
              <a:t>FORMAS DE RETORNO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603547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pt-BR" dirty="0" smtClean="0"/>
              <a:t>Aumento </a:t>
            </a:r>
            <a:r>
              <a:rPr lang="pt-BR" dirty="0"/>
              <a:t>da curiosidade do aluno sobre a cultura afro descendente</a:t>
            </a:r>
          </a:p>
          <a:p>
            <a:pPr lvl="0"/>
            <a:r>
              <a:rPr lang="pt-BR" dirty="0"/>
              <a:t>Aumento do interesse em disciplinas como história e geografia</a:t>
            </a:r>
          </a:p>
          <a:p>
            <a:pPr lvl="0"/>
            <a:r>
              <a:rPr lang="pt-BR" dirty="0"/>
              <a:t> Possibilidade de ter uma vivencia de uma cultura diferente</a:t>
            </a:r>
          </a:p>
          <a:p>
            <a:pPr lvl="0"/>
            <a:r>
              <a:rPr lang="pt-BR" dirty="0"/>
              <a:t> Aprimoramento de atividades motoras especificas</a:t>
            </a:r>
          </a:p>
          <a:p>
            <a:pPr lvl="0"/>
            <a:r>
              <a:rPr lang="pt-BR" dirty="0"/>
              <a:t> Desenvolver um aspecto mais humanitário entre os </a:t>
            </a:r>
            <a:r>
              <a:rPr lang="pt-BR" dirty="0" smtClean="0"/>
              <a:t>alunos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61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645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Aulas de capoeira  </vt:lpstr>
      <vt:lpstr>Apresentação do PowerPoint</vt:lpstr>
      <vt:lpstr>Objetivo Geral   </vt:lpstr>
      <vt:lpstr> Objetivo Específico  </vt:lpstr>
      <vt:lpstr>Apresentação do PowerPoint</vt:lpstr>
      <vt:lpstr>Apresentação do PowerPoint</vt:lpstr>
      <vt:lpstr>METODOLOGIA</vt:lpstr>
      <vt:lpstr>Recursos</vt:lpstr>
      <vt:lpstr>FORMAS DE RETORNO</vt:lpstr>
      <vt:lpstr>REFERENCIAS BIBLIOGRÁFICAS</vt:lpstr>
      <vt:lpstr>REFERENCIAS BIBLIOGRÁFICAS</vt:lpstr>
      <vt:lpstr>REFERENCIAS BIBLIOGRÁFICAS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Aulas de capoeira  </dc:title>
  <dc:creator>Lucas Mateus Fernandes</dc:creator>
  <cp:lastModifiedBy>Lucas Mateus Fernandes</cp:lastModifiedBy>
  <cp:revision>2</cp:revision>
  <dcterms:created xsi:type="dcterms:W3CDTF">2016-09-27T03:11:50Z</dcterms:created>
  <dcterms:modified xsi:type="dcterms:W3CDTF">2016-09-27T03:37:49Z</dcterms:modified>
</cp:coreProperties>
</file>