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58" r:id="rId8"/>
    <p:sldId id="265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563FC-5541-42A8-A043-AE4BE0BC8D7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F5AF45B-23CC-4EC1-B337-9BF9D75E4470}">
      <dgm:prSet/>
      <dgm:spPr/>
      <dgm:t>
        <a:bodyPr/>
        <a:lstStyle/>
        <a:p>
          <a:pPr rtl="0"/>
          <a:r>
            <a:rPr lang="pt-BR" smtClean="0"/>
            <a:t>Carboidrato      </a:t>
          </a:r>
          <a:endParaRPr lang="pt-BR"/>
        </a:p>
      </dgm:t>
    </dgm:pt>
    <dgm:pt modelId="{D1004A92-137C-46B3-A51F-B29104951DB5}" type="parTrans" cxnId="{FB188EB8-FF26-48F8-9A2C-004CDAFABD00}">
      <dgm:prSet/>
      <dgm:spPr/>
      <dgm:t>
        <a:bodyPr/>
        <a:lstStyle/>
        <a:p>
          <a:endParaRPr lang="pt-BR"/>
        </a:p>
      </dgm:t>
    </dgm:pt>
    <dgm:pt modelId="{D4D207B5-5594-4E88-B9D0-E34EEA9CADFC}" type="sibTrans" cxnId="{FB188EB8-FF26-48F8-9A2C-004CDAFABD00}">
      <dgm:prSet/>
      <dgm:spPr/>
      <dgm:t>
        <a:bodyPr/>
        <a:lstStyle/>
        <a:p>
          <a:endParaRPr lang="pt-BR"/>
        </a:p>
      </dgm:t>
    </dgm:pt>
    <dgm:pt modelId="{C1EA2FD5-0A3F-406E-9DF1-69F6407B6BD1}">
      <dgm:prSet/>
      <dgm:spPr/>
      <dgm:t>
        <a:bodyPr/>
        <a:lstStyle/>
        <a:p>
          <a:pPr rtl="0"/>
          <a:r>
            <a:rPr lang="pt-BR" smtClean="0"/>
            <a:t>Glicolise</a:t>
          </a:r>
          <a:endParaRPr lang="pt-BR"/>
        </a:p>
      </dgm:t>
    </dgm:pt>
    <dgm:pt modelId="{99F3BAF1-3268-4ECB-B4A6-FE711FC96DA6}" type="parTrans" cxnId="{F929AA82-8548-44E5-A261-E07317CBF212}">
      <dgm:prSet/>
      <dgm:spPr/>
      <dgm:t>
        <a:bodyPr/>
        <a:lstStyle/>
        <a:p>
          <a:endParaRPr lang="pt-BR"/>
        </a:p>
      </dgm:t>
    </dgm:pt>
    <dgm:pt modelId="{8D7384E6-6275-423F-8C79-4BF3491729A7}" type="sibTrans" cxnId="{F929AA82-8548-44E5-A261-E07317CBF212}">
      <dgm:prSet/>
      <dgm:spPr/>
      <dgm:t>
        <a:bodyPr/>
        <a:lstStyle/>
        <a:p>
          <a:endParaRPr lang="pt-BR"/>
        </a:p>
      </dgm:t>
    </dgm:pt>
    <dgm:pt modelId="{E1CD4825-6FCF-4AB8-B6E5-FA67813BF715}">
      <dgm:prSet/>
      <dgm:spPr/>
      <dgm:t>
        <a:bodyPr/>
        <a:lstStyle/>
        <a:p>
          <a:pPr rtl="0"/>
          <a:r>
            <a:rPr lang="pt-BR" smtClean="0"/>
            <a:t>Ciclo de krebes </a:t>
          </a:r>
          <a:endParaRPr lang="pt-BR"/>
        </a:p>
      </dgm:t>
    </dgm:pt>
    <dgm:pt modelId="{70F021E8-F05B-4400-A23D-7730B2BED376}" type="parTrans" cxnId="{68A90B8D-AC3E-4B99-82B3-3AE6C2448156}">
      <dgm:prSet/>
      <dgm:spPr/>
      <dgm:t>
        <a:bodyPr/>
        <a:lstStyle/>
        <a:p>
          <a:endParaRPr lang="pt-BR"/>
        </a:p>
      </dgm:t>
    </dgm:pt>
    <dgm:pt modelId="{1286D737-7273-45B8-944B-6F7ECF36FF5C}" type="sibTrans" cxnId="{68A90B8D-AC3E-4B99-82B3-3AE6C2448156}">
      <dgm:prSet/>
      <dgm:spPr/>
      <dgm:t>
        <a:bodyPr/>
        <a:lstStyle/>
        <a:p>
          <a:endParaRPr lang="pt-BR"/>
        </a:p>
      </dgm:t>
    </dgm:pt>
    <dgm:pt modelId="{5DF2C226-C53E-4E02-9D82-7B55C5BDE71E}">
      <dgm:prSet/>
      <dgm:spPr/>
      <dgm:t>
        <a:bodyPr/>
        <a:lstStyle/>
        <a:p>
          <a:pPr rtl="0"/>
          <a:r>
            <a:rPr lang="pt-BR" smtClean="0"/>
            <a:t>OK</a:t>
          </a:r>
          <a:endParaRPr lang="pt-BR"/>
        </a:p>
      </dgm:t>
    </dgm:pt>
    <dgm:pt modelId="{15A51E7C-E971-47B3-A64B-0D4873172D5B}" type="parTrans" cxnId="{FE69925A-A14E-4D3C-9532-CE53FB358E28}">
      <dgm:prSet/>
      <dgm:spPr/>
      <dgm:t>
        <a:bodyPr/>
        <a:lstStyle/>
        <a:p>
          <a:endParaRPr lang="pt-BR"/>
        </a:p>
      </dgm:t>
    </dgm:pt>
    <dgm:pt modelId="{3879024A-1014-4387-942E-B528E94A17DA}" type="sibTrans" cxnId="{FE69925A-A14E-4D3C-9532-CE53FB358E28}">
      <dgm:prSet/>
      <dgm:spPr/>
      <dgm:t>
        <a:bodyPr/>
        <a:lstStyle/>
        <a:p>
          <a:endParaRPr lang="pt-BR"/>
        </a:p>
      </dgm:t>
    </dgm:pt>
    <dgm:pt modelId="{ADA51C1C-B929-4511-B744-BE2636FD769E}">
      <dgm:prSet/>
      <dgm:spPr/>
      <dgm:t>
        <a:bodyPr/>
        <a:lstStyle/>
        <a:p>
          <a:pPr rtl="0"/>
          <a:r>
            <a:rPr lang="pt-BR" dirty="0" smtClean="0"/>
            <a:t>Proteína</a:t>
          </a:r>
          <a:endParaRPr lang="pt-BR" dirty="0"/>
        </a:p>
      </dgm:t>
    </dgm:pt>
    <dgm:pt modelId="{33822013-AE39-4288-B15F-302DFAE43002}" type="parTrans" cxnId="{AE63F97B-F2B2-4855-A3EE-D981CA5D4EE6}">
      <dgm:prSet/>
      <dgm:spPr/>
      <dgm:t>
        <a:bodyPr/>
        <a:lstStyle/>
        <a:p>
          <a:endParaRPr lang="pt-BR"/>
        </a:p>
      </dgm:t>
    </dgm:pt>
    <dgm:pt modelId="{086E6D36-CCCC-4824-9B1F-595EA045AFB5}" type="sibTrans" cxnId="{AE63F97B-F2B2-4855-A3EE-D981CA5D4EE6}">
      <dgm:prSet/>
      <dgm:spPr/>
      <dgm:t>
        <a:bodyPr/>
        <a:lstStyle/>
        <a:p>
          <a:endParaRPr lang="pt-BR"/>
        </a:p>
      </dgm:t>
    </dgm:pt>
    <dgm:pt modelId="{D1AAE1AE-11A1-4673-9EF1-17A5D98946BA}">
      <dgm:prSet/>
      <dgm:spPr/>
      <dgm:t>
        <a:bodyPr/>
        <a:lstStyle/>
        <a:p>
          <a:pPr rtl="0"/>
          <a:r>
            <a:rPr lang="pt-BR" smtClean="0"/>
            <a:t>Gliconeogenese Proteica</a:t>
          </a:r>
          <a:endParaRPr lang="pt-BR"/>
        </a:p>
      </dgm:t>
    </dgm:pt>
    <dgm:pt modelId="{CAF35C7D-CD93-42B1-B944-AB9D5C10F267}" type="parTrans" cxnId="{8AEA9545-A9C0-4235-B9F0-5F6A7273F9F2}">
      <dgm:prSet/>
      <dgm:spPr/>
      <dgm:t>
        <a:bodyPr/>
        <a:lstStyle/>
        <a:p>
          <a:endParaRPr lang="pt-BR"/>
        </a:p>
      </dgm:t>
    </dgm:pt>
    <dgm:pt modelId="{EB328C3F-1ED8-451B-ABB1-4838C17DC93D}" type="sibTrans" cxnId="{8AEA9545-A9C0-4235-B9F0-5F6A7273F9F2}">
      <dgm:prSet/>
      <dgm:spPr/>
      <dgm:t>
        <a:bodyPr/>
        <a:lstStyle/>
        <a:p>
          <a:endParaRPr lang="pt-BR"/>
        </a:p>
      </dgm:t>
    </dgm:pt>
    <dgm:pt modelId="{4CB6F091-4C54-4B84-8FCA-A85E6FA16986}">
      <dgm:prSet/>
      <dgm:spPr/>
      <dgm:t>
        <a:bodyPr/>
        <a:lstStyle/>
        <a:p>
          <a:pPr rtl="0"/>
          <a:r>
            <a:rPr lang="pt-BR" dirty="0" smtClean="0"/>
            <a:t>Sobrar grupos amino 	que será convertido em </a:t>
          </a:r>
          <a:r>
            <a:rPr lang="pt-BR" dirty="0" err="1" smtClean="0"/>
            <a:t>amonia</a:t>
          </a:r>
          <a:endParaRPr lang="pt-BR" dirty="0"/>
        </a:p>
      </dgm:t>
    </dgm:pt>
    <dgm:pt modelId="{DA0BE732-DC29-40E6-A47F-C48D64C249DB}" type="parTrans" cxnId="{A09E651D-B248-4768-9647-EB5FEB3917E4}">
      <dgm:prSet/>
      <dgm:spPr/>
      <dgm:t>
        <a:bodyPr/>
        <a:lstStyle/>
        <a:p>
          <a:endParaRPr lang="pt-BR"/>
        </a:p>
      </dgm:t>
    </dgm:pt>
    <dgm:pt modelId="{DC8F6EBC-F4DF-408D-BF3A-0E8DCA1CC868}" type="sibTrans" cxnId="{A09E651D-B248-4768-9647-EB5FEB3917E4}">
      <dgm:prSet/>
      <dgm:spPr/>
      <dgm:t>
        <a:bodyPr/>
        <a:lstStyle/>
        <a:p>
          <a:endParaRPr lang="pt-BR"/>
        </a:p>
      </dgm:t>
    </dgm:pt>
    <dgm:pt modelId="{4E5D1351-39B0-415F-BB58-1C0AECDAD5EC}">
      <dgm:prSet/>
      <dgm:spPr/>
      <dgm:t>
        <a:bodyPr/>
        <a:lstStyle/>
        <a:p>
          <a:pPr rtl="0"/>
          <a:r>
            <a:rPr lang="pt-BR" smtClean="0"/>
            <a:t>Ciclo da ureia</a:t>
          </a:r>
          <a:endParaRPr lang="pt-BR"/>
        </a:p>
      </dgm:t>
    </dgm:pt>
    <dgm:pt modelId="{BEDD55E4-7E18-492D-8092-4F2B5CA832F6}" type="parTrans" cxnId="{C1B01CE4-CBF4-42C0-B901-93DBDF55AA86}">
      <dgm:prSet/>
      <dgm:spPr/>
      <dgm:t>
        <a:bodyPr/>
        <a:lstStyle/>
        <a:p>
          <a:endParaRPr lang="pt-BR"/>
        </a:p>
      </dgm:t>
    </dgm:pt>
    <dgm:pt modelId="{1CFE5475-2B50-4A76-B98C-419FE95DD2DF}" type="sibTrans" cxnId="{C1B01CE4-CBF4-42C0-B901-93DBDF55AA86}">
      <dgm:prSet/>
      <dgm:spPr/>
      <dgm:t>
        <a:bodyPr/>
        <a:lstStyle/>
        <a:p>
          <a:endParaRPr lang="pt-BR"/>
        </a:p>
      </dgm:t>
    </dgm:pt>
    <dgm:pt modelId="{9F471004-E283-4851-93ED-2D2A7B3402A0}">
      <dgm:prSet/>
      <dgm:spPr/>
      <dgm:t>
        <a:bodyPr/>
        <a:lstStyle/>
        <a:p>
          <a:pPr rtl="0"/>
          <a:r>
            <a:rPr lang="pt-BR" dirty="0" smtClean="0"/>
            <a:t>Urina e perde agua</a:t>
          </a:r>
          <a:endParaRPr lang="pt-BR" dirty="0"/>
        </a:p>
      </dgm:t>
    </dgm:pt>
    <dgm:pt modelId="{5D0CBD0D-F4EB-4F86-A7D2-6CB25D332E98}" type="parTrans" cxnId="{B89CDDA3-B9ED-4777-AAC7-BD8488E1FF9A}">
      <dgm:prSet/>
      <dgm:spPr/>
      <dgm:t>
        <a:bodyPr/>
        <a:lstStyle/>
        <a:p>
          <a:endParaRPr lang="pt-BR"/>
        </a:p>
      </dgm:t>
    </dgm:pt>
    <dgm:pt modelId="{8E58B3CD-8250-4D7C-87C3-EA7D532621EA}" type="sibTrans" cxnId="{B89CDDA3-B9ED-4777-AAC7-BD8488E1FF9A}">
      <dgm:prSet/>
      <dgm:spPr/>
      <dgm:t>
        <a:bodyPr/>
        <a:lstStyle/>
        <a:p>
          <a:endParaRPr lang="pt-BR"/>
        </a:p>
      </dgm:t>
    </dgm:pt>
    <dgm:pt modelId="{2B7B6F20-7245-4508-8E9E-A1C0CA576D4E}" type="pres">
      <dgm:prSet presAssocID="{2CC563FC-5541-42A8-A043-AE4BE0BC8D73}" presName="linearFlow" presStyleCnt="0">
        <dgm:presLayoutVars>
          <dgm:dir/>
          <dgm:animLvl val="lvl"/>
          <dgm:resizeHandles val="exact"/>
        </dgm:presLayoutVars>
      </dgm:prSet>
      <dgm:spPr/>
    </dgm:pt>
    <dgm:pt modelId="{588CA208-2EF6-4735-ABFD-68D7B81B4D6A}" type="pres">
      <dgm:prSet presAssocID="{6F5AF45B-23CC-4EC1-B337-9BF9D75E4470}" presName="composite" presStyleCnt="0"/>
      <dgm:spPr/>
    </dgm:pt>
    <dgm:pt modelId="{FB0B279D-8B1A-48B4-92B5-8282B353BD9A}" type="pres">
      <dgm:prSet presAssocID="{6F5AF45B-23CC-4EC1-B337-9BF9D75E447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6E7E0DA-3C83-432C-BAD1-09B3ADE381F6}" type="pres">
      <dgm:prSet presAssocID="{6F5AF45B-23CC-4EC1-B337-9BF9D75E4470}" presName="descendantText" presStyleLbl="alignAcc1" presStyleIdx="0" presStyleCnt="2">
        <dgm:presLayoutVars>
          <dgm:bulletEnabled val="1"/>
        </dgm:presLayoutVars>
      </dgm:prSet>
      <dgm:spPr/>
    </dgm:pt>
    <dgm:pt modelId="{CC312E9D-929F-47C8-93A3-07EFAC9B6E33}" type="pres">
      <dgm:prSet presAssocID="{D4D207B5-5594-4E88-B9D0-E34EEA9CADFC}" presName="sp" presStyleCnt="0"/>
      <dgm:spPr/>
    </dgm:pt>
    <dgm:pt modelId="{B8A795FA-D272-4259-9619-EB3B562BBB59}" type="pres">
      <dgm:prSet presAssocID="{ADA51C1C-B929-4511-B744-BE2636FD769E}" presName="composite" presStyleCnt="0"/>
      <dgm:spPr/>
    </dgm:pt>
    <dgm:pt modelId="{3BC790EB-AA55-4C54-8DF0-D9F84B3D3362}" type="pres">
      <dgm:prSet presAssocID="{ADA51C1C-B929-4511-B744-BE2636FD769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EB459DC-6ABA-4F17-805C-A45AFE148D7E}" type="pres">
      <dgm:prSet presAssocID="{ADA51C1C-B929-4511-B744-BE2636FD769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EA9545-A9C0-4235-B9F0-5F6A7273F9F2}" srcId="{ADA51C1C-B929-4511-B744-BE2636FD769E}" destId="{D1AAE1AE-11A1-4673-9EF1-17A5D98946BA}" srcOrd="0" destOrd="0" parTransId="{CAF35C7D-CD93-42B1-B944-AB9D5C10F267}" sibTransId="{EB328C3F-1ED8-451B-ABB1-4838C17DC93D}"/>
    <dgm:cxn modelId="{B7C6FE26-3993-4A07-BFE3-44B8DA968D7F}" type="presOf" srcId="{C1EA2FD5-0A3F-406E-9DF1-69F6407B6BD1}" destId="{F6E7E0DA-3C83-432C-BAD1-09B3ADE381F6}" srcOrd="0" destOrd="0" presId="urn:microsoft.com/office/officeart/2005/8/layout/chevron2"/>
    <dgm:cxn modelId="{F929AA82-8548-44E5-A261-E07317CBF212}" srcId="{6F5AF45B-23CC-4EC1-B337-9BF9D75E4470}" destId="{C1EA2FD5-0A3F-406E-9DF1-69F6407B6BD1}" srcOrd="0" destOrd="0" parTransId="{99F3BAF1-3268-4ECB-B4A6-FE711FC96DA6}" sibTransId="{8D7384E6-6275-423F-8C79-4BF3491729A7}"/>
    <dgm:cxn modelId="{17D539B8-F4F3-4028-8CB7-D02CECF7D85A}" type="presOf" srcId="{2CC563FC-5541-42A8-A043-AE4BE0BC8D73}" destId="{2B7B6F20-7245-4508-8E9E-A1C0CA576D4E}" srcOrd="0" destOrd="0" presId="urn:microsoft.com/office/officeart/2005/8/layout/chevron2"/>
    <dgm:cxn modelId="{B89CDDA3-B9ED-4777-AAC7-BD8488E1FF9A}" srcId="{4E5D1351-39B0-415F-BB58-1C0AECDAD5EC}" destId="{9F471004-E283-4851-93ED-2D2A7B3402A0}" srcOrd="0" destOrd="0" parTransId="{5D0CBD0D-F4EB-4F86-A7D2-6CB25D332E98}" sibTransId="{8E58B3CD-8250-4D7C-87C3-EA7D532621EA}"/>
    <dgm:cxn modelId="{935545C1-F223-4746-A342-94E3ED95BA15}" type="presOf" srcId="{9F471004-E283-4851-93ED-2D2A7B3402A0}" destId="{0EB459DC-6ABA-4F17-805C-A45AFE148D7E}" srcOrd="0" destOrd="3" presId="urn:microsoft.com/office/officeart/2005/8/layout/chevron2"/>
    <dgm:cxn modelId="{A98FDDF5-67C5-4EF2-B517-F4B27C5C676D}" type="presOf" srcId="{E1CD4825-6FCF-4AB8-B6E5-FA67813BF715}" destId="{F6E7E0DA-3C83-432C-BAD1-09B3ADE381F6}" srcOrd="0" destOrd="1" presId="urn:microsoft.com/office/officeart/2005/8/layout/chevron2"/>
    <dgm:cxn modelId="{AE63F97B-F2B2-4855-A3EE-D981CA5D4EE6}" srcId="{2CC563FC-5541-42A8-A043-AE4BE0BC8D73}" destId="{ADA51C1C-B929-4511-B744-BE2636FD769E}" srcOrd="1" destOrd="0" parTransId="{33822013-AE39-4288-B15F-302DFAE43002}" sibTransId="{086E6D36-CCCC-4824-9B1F-595EA045AFB5}"/>
    <dgm:cxn modelId="{FE69925A-A14E-4D3C-9532-CE53FB358E28}" srcId="{E1CD4825-6FCF-4AB8-B6E5-FA67813BF715}" destId="{5DF2C226-C53E-4E02-9D82-7B55C5BDE71E}" srcOrd="0" destOrd="0" parTransId="{15A51E7C-E971-47B3-A64B-0D4873172D5B}" sibTransId="{3879024A-1014-4387-942E-B528E94A17DA}"/>
    <dgm:cxn modelId="{DD9E80DF-0DDE-4D5D-8AA6-DC3E5C934A16}" type="presOf" srcId="{4E5D1351-39B0-415F-BB58-1C0AECDAD5EC}" destId="{0EB459DC-6ABA-4F17-805C-A45AFE148D7E}" srcOrd="0" destOrd="2" presId="urn:microsoft.com/office/officeart/2005/8/layout/chevron2"/>
    <dgm:cxn modelId="{6F192827-AEC2-41AF-A5F7-0A308BA475E8}" type="presOf" srcId="{5DF2C226-C53E-4E02-9D82-7B55C5BDE71E}" destId="{F6E7E0DA-3C83-432C-BAD1-09B3ADE381F6}" srcOrd="0" destOrd="2" presId="urn:microsoft.com/office/officeart/2005/8/layout/chevron2"/>
    <dgm:cxn modelId="{C1B01CE4-CBF4-42C0-B901-93DBDF55AA86}" srcId="{4CB6F091-4C54-4B84-8FCA-A85E6FA16986}" destId="{4E5D1351-39B0-415F-BB58-1C0AECDAD5EC}" srcOrd="0" destOrd="0" parTransId="{BEDD55E4-7E18-492D-8092-4F2B5CA832F6}" sibTransId="{1CFE5475-2B50-4A76-B98C-419FE95DD2DF}"/>
    <dgm:cxn modelId="{9FC6F285-5BBD-44FD-A0EC-02CDEE1C6E96}" type="presOf" srcId="{D1AAE1AE-11A1-4673-9EF1-17A5D98946BA}" destId="{0EB459DC-6ABA-4F17-805C-A45AFE148D7E}" srcOrd="0" destOrd="0" presId="urn:microsoft.com/office/officeart/2005/8/layout/chevron2"/>
    <dgm:cxn modelId="{9987EB48-991F-45D0-85E4-C751F104E42A}" type="presOf" srcId="{6F5AF45B-23CC-4EC1-B337-9BF9D75E4470}" destId="{FB0B279D-8B1A-48B4-92B5-8282B353BD9A}" srcOrd="0" destOrd="0" presId="urn:microsoft.com/office/officeart/2005/8/layout/chevron2"/>
    <dgm:cxn modelId="{FB188EB8-FF26-48F8-9A2C-004CDAFABD00}" srcId="{2CC563FC-5541-42A8-A043-AE4BE0BC8D73}" destId="{6F5AF45B-23CC-4EC1-B337-9BF9D75E4470}" srcOrd="0" destOrd="0" parTransId="{D1004A92-137C-46B3-A51F-B29104951DB5}" sibTransId="{D4D207B5-5594-4E88-B9D0-E34EEA9CADFC}"/>
    <dgm:cxn modelId="{A09E651D-B248-4768-9647-EB5FEB3917E4}" srcId="{D1AAE1AE-11A1-4673-9EF1-17A5D98946BA}" destId="{4CB6F091-4C54-4B84-8FCA-A85E6FA16986}" srcOrd="0" destOrd="0" parTransId="{DA0BE732-DC29-40E6-A47F-C48D64C249DB}" sibTransId="{DC8F6EBC-F4DF-408D-BF3A-0E8DCA1CC868}"/>
    <dgm:cxn modelId="{747C2ADC-5EAC-499F-A3BF-1C37266A57F6}" type="presOf" srcId="{ADA51C1C-B929-4511-B744-BE2636FD769E}" destId="{3BC790EB-AA55-4C54-8DF0-D9F84B3D3362}" srcOrd="0" destOrd="0" presId="urn:microsoft.com/office/officeart/2005/8/layout/chevron2"/>
    <dgm:cxn modelId="{2E6D39A8-B72B-46BA-8014-D4AC9AD65663}" type="presOf" srcId="{4CB6F091-4C54-4B84-8FCA-A85E6FA16986}" destId="{0EB459DC-6ABA-4F17-805C-A45AFE148D7E}" srcOrd="0" destOrd="1" presId="urn:microsoft.com/office/officeart/2005/8/layout/chevron2"/>
    <dgm:cxn modelId="{68A90B8D-AC3E-4B99-82B3-3AE6C2448156}" srcId="{C1EA2FD5-0A3F-406E-9DF1-69F6407B6BD1}" destId="{E1CD4825-6FCF-4AB8-B6E5-FA67813BF715}" srcOrd="0" destOrd="0" parTransId="{70F021E8-F05B-4400-A23D-7730B2BED376}" sibTransId="{1286D737-7273-45B8-944B-6F7ECF36FF5C}"/>
    <dgm:cxn modelId="{6B527E37-1D23-4FA6-A108-DB54C8E3AD38}" type="presParOf" srcId="{2B7B6F20-7245-4508-8E9E-A1C0CA576D4E}" destId="{588CA208-2EF6-4735-ABFD-68D7B81B4D6A}" srcOrd="0" destOrd="0" presId="urn:microsoft.com/office/officeart/2005/8/layout/chevron2"/>
    <dgm:cxn modelId="{370F42DD-D78C-4BC2-A9FD-B8D0776E20DA}" type="presParOf" srcId="{588CA208-2EF6-4735-ABFD-68D7B81B4D6A}" destId="{FB0B279D-8B1A-48B4-92B5-8282B353BD9A}" srcOrd="0" destOrd="0" presId="urn:microsoft.com/office/officeart/2005/8/layout/chevron2"/>
    <dgm:cxn modelId="{2A5C2A26-79AF-4012-B2AB-C4A14AC7F3B1}" type="presParOf" srcId="{588CA208-2EF6-4735-ABFD-68D7B81B4D6A}" destId="{F6E7E0DA-3C83-432C-BAD1-09B3ADE381F6}" srcOrd="1" destOrd="0" presId="urn:microsoft.com/office/officeart/2005/8/layout/chevron2"/>
    <dgm:cxn modelId="{43B62B99-9458-4C81-95FA-FAD179B40C3E}" type="presParOf" srcId="{2B7B6F20-7245-4508-8E9E-A1C0CA576D4E}" destId="{CC312E9D-929F-47C8-93A3-07EFAC9B6E33}" srcOrd="1" destOrd="0" presId="urn:microsoft.com/office/officeart/2005/8/layout/chevron2"/>
    <dgm:cxn modelId="{D21A8AD7-A2C8-4E34-8E26-A88151E7EE96}" type="presParOf" srcId="{2B7B6F20-7245-4508-8E9E-A1C0CA576D4E}" destId="{B8A795FA-D272-4259-9619-EB3B562BBB59}" srcOrd="2" destOrd="0" presId="urn:microsoft.com/office/officeart/2005/8/layout/chevron2"/>
    <dgm:cxn modelId="{CD57D1F9-45D0-4842-BD69-4D171D12DBC3}" type="presParOf" srcId="{B8A795FA-D272-4259-9619-EB3B562BBB59}" destId="{3BC790EB-AA55-4C54-8DF0-D9F84B3D3362}" srcOrd="0" destOrd="0" presId="urn:microsoft.com/office/officeart/2005/8/layout/chevron2"/>
    <dgm:cxn modelId="{AB74889F-459C-45AF-A981-C9DAACA9EC51}" type="presParOf" srcId="{B8A795FA-D272-4259-9619-EB3B562BBB59}" destId="{0EB459DC-6ABA-4F17-805C-A45AFE148D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E38C3A-C8FB-4283-AF8E-ACDDE20D78C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8BEF890-AA9F-4A3C-98E8-01AE178A0D6C}">
      <dgm:prSet/>
      <dgm:spPr/>
      <dgm:t>
        <a:bodyPr/>
        <a:lstStyle/>
        <a:p>
          <a:pPr rtl="0"/>
          <a:r>
            <a:rPr lang="pt-BR" dirty="0" smtClean="0"/>
            <a:t>devido a um aumento da resistência periférica.</a:t>
          </a:r>
          <a:endParaRPr lang="pt-BR" dirty="0"/>
        </a:p>
      </dgm:t>
    </dgm:pt>
    <dgm:pt modelId="{1EAFDD1E-6A42-4636-873A-B02DBD36F25F}" type="parTrans" cxnId="{F0BED68F-FEA1-40C6-A569-FC3B3DAE095C}">
      <dgm:prSet/>
      <dgm:spPr/>
      <dgm:t>
        <a:bodyPr/>
        <a:lstStyle/>
        <a:p>
          <a:endParaRPr lang="pt-BR"/>
        </a:p>
      </dgm:t>
    </dgm:pt>
    <dgm:pt modelId="{FED8F176-474A-428B-B482-7C12D4BC2BBD}" type="sibTrans" cxnId="{F0BED68F-FEA1-40C6-A569-FC3B3DAE095C}">
      <dgm:prSet/>
      <dgm:spPr/>
      <dgm:t>
        <a:bodyPr/>
        <a:lstStyle/>
        <a:p>
          <a:endParaRPr lang="pt-BR"/>
        </a:p>
      </dgm:t>
    </dgm:pt>
    <dgm:pt modelId="{9804A798-D261-442D-83CD-88E9BDC80776}" type="pres">
      <dgm:prSet presAssocID="{E7E38C3A-C8FB-4283-AF8E-ACDDE20D78C3}" presName="linearFlow" presStyleCnt="0">
        <dgm:presLayoutVars>
          <dgm:dir/>
          <dgm:resizeHandles val="exact"/>
        </dgm:presLayoutVars>
      </dgm:prSet>
      <dgm:spPr/>
    </dgm:pt>
    <dgm:pt modelId="{346245E7-8401-4C63-9589-2D3BBAEA183D}" type="pres">
      <dgm:prSet presAssocID="{18BEF890-AA9F-4A3C-98E8-01AE178A0D6C}" presName="composite" presStyleCnt="0"/>
      <dgm:spPr/>
    </dgm:pt>
    <dgm:pt modelId="{D7F1291B-35C9-418F-B19C-DDE29CAEA513}" type="pres">
      <dgm:prSet presAssocID="{18BEF890-AA9F-4A3C-98E8-01AE178A0D6C}" presName="imgShp" presStyleLbl="fgImgPlace1" presStyleIdx="0" presStyleCnt="1" custFlipHor="1" custScaleX="10221" custScaleY="10291"/>
      <dgm:spPr>
        <a:noFill/>
      </dgm:spPr>
    </dgm:pt>
    <dgm:pt modelId="{43EDE613-7240-4ECF-A67D-4B8EB8DA139E}" type="pres">
      <dgm:prSet presAssocID="{18BEF890-AA9F-4A3C-98E8-01AE178A0D6C}" presName="txShp" presStyleLbl="node1" presStyleIdx="0" presStyleCnt="1" custLinFactNeighborX="226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0BED68F-FEA1-40C6-A569-FC3B3DAE095C}" srcId="{E7E38C3A-C8FB-4283-AF8E-ACDDE20D78C3}" destId="{18BEF890-AA9F-4A3C-98E8-01AE178A0D6C}" srcOrd="0" destOrd="0" parTransId="{1EAFDD1E-6A42-4636-873A-B02DBD36F25F}" sibTransId="{FED8F176-474A-428B-B482-7C12D4BC2BBD}"/>
    <dgm:cxn modelId="{013B4CD9-0C42-4CA5-AE5C-681803309F04}" type="presOf" srcId="{E7E38C3A-C8FB-4283-AF8E-ACDDE20D78C3}" destId="{9804A798-D261-442D-83CD-88E9BDC80776}" srcOrd="0" destOrd="0" presId="urn:microsoft.com/office/officeart/2005/8/layout/vList3"/>
    <dgm:cxn modelId="{A80E5659-2117-4B29-9AA6-16B904911132}" type="presOf" srcId="{18BEF890-AA9F-4A3C-98E8-01AE178A0D6C}" destId="{43EDE613-7240-4ECF-A67D-4B8EB8DA139E}" srcOrd="0" destOrd="0" presId="urn:microsoft.com/office/officeart/2005/8/layout/vList3"/>
    <dgm:cxn modelId="{C9AD0965-2956-424F-ADBB-006BA9DAD65F}" type="presParOf" srcId="{9804A798-D261-442D-83CD-88E9BDC80776}" destId="{346245E7-8401-4C63-9589-2D3BBAEA183D}" srcOrd="0" destOrd="0" presId="urn:microsoft.com/office/officeart/2005/8/layout/vList3"/>
    <dgm:cxn modelId="{79235B05-3E9D-4702-A4AC-9DECB9A0CC88}" type="presParOf" srcId="{346245E7-8401-4C63-9589-2D3BBAEA183D}" destId="{D7F1291B-35C9-418F-B19C-DDE29CAEA513}" srcOrd="0" destOrd="0" presId="urn:microsoft.com/office/officeart/2005/8/layout/vList3"/>
    <dgm:cxn modelId="{B0363B32-8F06-4B9B-A614-32224E353699}" type="presParOf" srcId="{346245E7-8401-4C63-9589-2D3BBAEA183D}" destId="{43EDE613-7240-4ECF-A67D-4B8EB8DA139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F36D9E-7969-4854-A66F-5D09F08FDBC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9DBE867-E8AC-4865-99AC-5A8A458549BB}">
      <dgm:prSet/>
      <dgm:spPr/>
      <dgm:t>
        <a:bodyPr/>
        <a:lstStyle/>
        <a:p>
          <a:pPr rtl="0"/>
          <a:r>
            <a:rPr lang="pt-BR" smtClean="0"/>
            <a:t>Quando bebemos água em excesso, podemos desenvolver uma condição chamada de hiponatremia. </a:t>
          </a:r>
          <a:endParaRPr lang="pt-BR"/>
        </a:p>
      </dgm:t>
    </dgm:pt>
    <dgm:pt modelId="{0D3531B2-8715-46CE-A585-8B23EA68E5F3}" type="parTrans" cxnId="{A19FF381-9695-4C70-83BB-E3116A2FC8CA}">
      <dgm:prSet/>
      <dgm:spPr/>
      <dgm:t>
        <a:bodyPr/>
        <a:lstStyle/>
        <a:p>
          <a:endParaRPr lang="pt-BR"/>
        </a:p>
      </dgm:t>
    </dgm:pt>
    <dgm:pt modelId="{89B2C3F3-7E11-43E0-9058-CCD8FBF324DB}" type="sibTrans" cxnId="{A19FF381-9695-4C70-83BB-E3116A2FC8CA}">
      <dgm:prSet/>
      <dgm:spPr/>
      <dgm:t>
        <a:bodyPr/>
        <a:lstStyle/>
        <a:p>
          <a:endParaRPr lang="pt-BR"/>
        </a:p>
      </dgm:t>
    </dgm:pt>
    <dgm:pt modelId="{C903FF2F-F1C2-41E5-ACB1-AA84B124AF84}">
      <dgm:prSet/>
      <dgm:spPr/>
      <dgm:t>
        <a:bodyPr/>
        <a:lstStyle/>
        <a:p>
          <a:pPr rtl="0"/>
          <a:r>
            <a:rPr lang="pt-BR" smtClean="0"/>
            <a:t>Ela acontece quando há uma concentração de sódio no sangue abaixo de 135 milimoles por litro</a:t>
          </a:r>
          <a:endParaRPr lang="pt-BR"/>
        </a:p>
      </dgm:t>
    </dgm:pt>
    <dgm:pt modelId="{1E7E506F-C93C-405E-93A3-0B7539057768}" type="parTrans" cxnId="{44473E3C-9BC6-463B-891F-6F3DE8D8AFBC}">
      <dgm:prSet/>
      <dgm:spPr/>
      <dgm:t>
        <a:bodyPr/>
        <a:lstStyle/>
        <a:p>
          <a:endParaRPr lang="pt-BR"/>
        </a:p>
      </dgm:t>
    </dgm:pt>
    <dgm:pt modelId="{30881B4F-59DD-4D32-9D29-5C0503ED09D5}" type="sibTrans" cxnId="{44473E3C-9BC6-463B-891F-6F3DE8D8AFBC}">
      <dgm:prSet/>
      <dgm:spPr/>
      <dgm:t>
        <a:bodyPr/>
        <a:lstStyle/>
        <a:p>
          <a:endParaRPr lang="pt-BR"/>
        </a:p>
      </dgm:t>
    </dgm:pt>
    <dgm:pt modelId="{A0EF1174-0C0A-4ACE-A953-317F756623ED}">
      <dgm:prSet/>
      <dgm:spPr/>
      <dgm:t>
        <a:bodyPr/>
        <a:lstStyle/>
        <a:p>
          <a:pPr rtl="0"/>
          <a:r>
            <a:rPr lang="pt-BR" smtClean="0"/>
            <a:t>Casos graves de hiponatremia podem levar à intoxicação por água,</a:t>
          </a:r>
          <a:endParaRPr lang="pt-BR"/>
        </a:p>
      </dgm:t>
    </dgm:pt>
    <dgm:pt modelId="{071B32B4-69A7-41A1-930A-0EA9F9F82A9A}" type="parTrans" cxnId="{3A71AE91-5AC7-4623-884A-3BF001CD9F46}">
      <dgm:prSet/>
      <dgm:spPr/>
      <dgm:t>
        <a:bodyPr/>
        <a:lstStyle/>
        <a:p>
          <a:endParaRPr lang="pt-BR"/>
        </a:p>
      </dgm:t>
    </dgm:pt>
    <dgm:pt modelId="{62446107-6B80-4474-B60A-64775D882377}" type="sibTrans" cxnId="{3A71AE91-5AC7-4623-884A-3BF001CD9F46}">
      <dgm:prSet/>
      <dgm:spPr/>
      <dgm:t>
        <a:bodyPr/>
        <a:lstStyle/>
        <a:p>
          <a:endParaRPr lang="pt-BR"/>
        </a:p>
      </dgm:t>
    </dgm:pt>
    <dgm:pt modelId="{F2AD4E5F-D6DF-491B-991D-773368113BFA}">
      <dgm:prSet/>
      <dgm:spPr/>
      <dgm:t>
        <a:bodyPr/>
        <a:lstStyle/>
        <a:p>
          <a:pPr rtl="0"/>
          <a:r>
            <a:rPr lang="pt-BR" smtClean="0"/>
            <a:t>sintomas incluem dores de cabeça, fadiga, náusea, vômito, urinação frequente e desorientação mental</a:t>
          </a:r>
          <a:endParaRPr lang="pt-BR"/>
        </a:p>
      </dgm:t>
    </dgm:pt>
    <dgm:pt modelId="{98EE7983-BD3A-46A0-9A4C-46D84FDD0D60}" type="parTrans" cxnId="{5BECD24D-62BD-4504-9434-61B589F43A6E}">
      <dgm:prSet/>
      <dgm:spPr/>
      <dgm:t>
        <a:bodyPr/>
        <a:lstStyle/>
        <a:p>
          <a:endParaRPr lang="pt-BR"/>
        </a:p>
      </dgm:t>
    </dgm:pt>
    <dgm:pt modelId="{FA0ADA0A-06E1-4253-A710-7DBD9B9B58E8}" type="sibTrans" cxnId="{5BECD24D-62BD-4504-9434-61B589F43A6E}">
      <dgm:prSet/>
      <dgm:spPr/>
      <dgm:t>
        <a:bodyPr/>
        <a:lstStyle/>
        <a:p>
          <a:endParaRPr lang="pt-BR"/>
        </a:p>
      </dgm:t>
    </dgm:pt>
    <dgm:pt modelId="{59A51B71-3F33-468D-88B1-00A236D78FA1}" type="pres">
      <dgm:prSet presAssocID="{EFF36D9E-7969-4854-A66F-5D09F08FDB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CD6029-B90E-425D-A9F6-EF87D441D3A2}" type="pres">
      <dgm:prSet presAssocID="{29DBE867-E8AC-4865-99AC-5A8A458549BB}" presName="root" presStyleCnt="0"/>
      <dgm:spPr/>
    </dgm:pt>
    <dgm:pt modelId="{F4DC4021-5F5A-461E-B238-D555A03546BF}" type="pres">
      <dgm:prSet presAssocID="{29DBE867-E8AC-4865-99AC-5A8A458549BB}" presName="rootComposite" presStyleCnt="0"/>
      <dgm:spPr/>
    </dgm:pt>
    <dgm:pt modelId="{F21A23C2-D977-41E5-ACA0-B5736A2DA704}" type="pres">
      <dgm:prSet presAssocID="{29DBE867-E8AC-4865-99AC-5A8A458549BB}" presName="rootText" presStyleLbl="node1" presStyleIdx="0" presStyleCnt="3"/>
      <dgm:spPr/>
    </dgm:pt>
    <dgm:pt modelId="{6D3DBD19-D6FC-4429-850E-D681D30C91A1}" type="pres">
      <dgm:prSet presAssocID="{29DBE867-E8AC-4865-99AC-5A8A458549BB}" presName="rootConnector" presStyleLbl="node1" presStyleIdx="0" presStyleCnt="3"/>
      <dgm:spPr/>
    </dgm:pt>
    <dgm:pt modelId="{8AC73B96-2EC8-4772-B82E-756BA4A9579A}" type="pres">
      <dgm:prSet presAssocID="{29DBE867-E8AC-4865-99AC-5A8A458549BB}" presName="childShape" presStyleCnt="0"/>
      <dgm:spPr/>
    </dgm:pt>
    <dgm:pt modelId="{C024DAED-243A-4712-A1F2-94F6084075B2}" type="pres">
      <dgm:prSet presAssocID="{C903FF2F-F1C2-41E5-ACB1-AA84B124AF84}" presName="root" presStyleCnt="0"/>
      <dgm:spPr/>
    </dgm:pt>
    <dgm:pt modelId="{9FFAA6D1-D6B3-4822-92A4-8B5862DAC8A3}" type="pres">
      <dgm:prSet presAssocID="{C903FF2F-F1C2-41E5-ACB1-AA84B124AF84}" presName="rootComposite" presStyleCnt="0"/>
      <dgm:spPr/>
    </dgm:pt>
    <dgm:pt modelId="{F91295C3-986A-47FB-9083-C8D50881A965}" type="pres">
      <dgm:prSet presAssocID="{C903FF2F-F1C2-41E5-ACB1-AA84B124AF84}" presName="rootText" presStyleLbl="node1" presStyleIdx="1" presStyleCnt="3"/>
      <dgm:spPr/>
    </dgm:pt>
    <dgm:pt modelId="{FE3B56C9-AD5C-48C4-A8DE-28D3A3F142FF}" type="pres">
      <dgm:prSet presAssocID="{C903FF2F-F1C2-41E5-ACB1-AA84B124AF84}" presName="rootConnector" presStyleLbl="node1" presStyleIdx="1" presStyleCnt="3"/>
      <dgm:spPr/>
    </dgm:pt>
    <dgm:pt modelId="{48510A00-0299-4F06-A8CD-0B01D0DD7CFA}" type="pres">
      <dgm:prSet presAssocID="{C903FF2F-F1C2-41E5-ACB1-AA84B124AF84}" presName="childShape" presStyleCnt="0"/>
      <dgm:spPr/>
    </dgm:pt>
    <dgm:pt modelId="{46AFDED5-BA1B-45EA-AD7D-6424B7A579FF}" type="pres">
      <dgm:prSet presAssocID="{A0EF1174-0C0A-4ACE-A953-317F756623ED}" presName="root" presStyleCnt="0"/>
      <dgm:spPr/>
    </dgm:pt>
    <dgm:pt modelId="{32384E3B-7794-4A83-A5DD-A6814237AB30}" type="pres">
      <dgm:prSet presAssocID="{A0EF1174-0C0A-4ACE-A953-317F756623ED}" presName="rootComposite" presStyleCnt="0"/>
      <dgm:spPr/>
    </dgm:pt>
    <dgm:pt modelId="{EDA3493E-A5F5-48B4-A9E4-607E1AA2A339}" type="pres">
      <dgm:prSet presAssocID="{A0EF1174-0C0A-4ACE-A953-317F756623ED}" presName="rootText" presStyleLbl="node1" presStyleIdx="2" presStyleCnt="3"/>
      <dgm:spPr/>
    </dgm:pt>
    <dgm:pt modelId="{EE7F5B5F-FF4E-469A-8609-4D8B00201088}" type="pres">
      <dgm:prSet presAssocID="{A0EF1174-0C0A-4ACE-A953-317F756623ED}" presName="rootConnector" presStyleLbl="node1" presStyleIdx="2" presStyleCnt="3"/>
      <dgm:spPr/>
    </dgm:pt>
    <dgm:pt modelId="{1DD3534B-BA18-405B-A878-523094864E68}" type="pres">
      <dgm:prSet presAssocID="{A0EF1174-0C0A-4ACE-A953-317F756623ED}" presName="childShape" presStyleCnt="0"/>
      <dgm:spPr/>
    </dgm:pt>
    <dgm:pt modelId="{3712B2B5-5C84-4B5A-8BEB-B73D7D4C43C3}" type="pres">
      <dgm:prSet presAssocID="{98EE7983-BD3A-46A0-9A4C-46D84FDD0D60}" presName="Name13" presStyleLbl="parChTrans1D2" presStyleIdx="0" presStyleCnt="1"/>
      <dgm:spPr/>
    </dgm:pt>
    <dgm:pt modelId="{4B2648F9-401A-4B8F-A955-11C49DE7647B}" type="pres">
      <dgm:prSet presAssocID="{F2AD4E5F-D6DF-491B-991D-773368113BFA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3A71AE91-5AC7-4623-884A-3BF001CD9F46}" srcId="{EFF36D9E-7969-4854-A66F-5D09F08FDBC0}" destId="{A0EF1174-0C0A-4ACE-A953-317F756623ED}" srcOrd="2" destOrd="0" parTransId="{071B32B4-69A7-41A1-930A-0EA9F9F82A9A}" sibTransId="{62446107-6B80-4474-B60A-64775D882377}"/>
    <dgm:cxn modelId="{5BECD24D-62BD-4504-9434-61B589F43A6E}" srcId="{A0EF1174-0C0A-4ACE-A953-317F756623ED}" destId="{F2AD4E5F-D6DF-491B-991D-773368113BFA}" srcOrd="0" destOrd="0" parTransId="{98EE7983-BD3A-46A0-9A4C-46D84FDD0D60}" sibTransId="{FA0ADA0A-06E1-4253-A710-7DBD9B9B58E8}"/>
    <dgm:cxn modelId="{44473E3C-9BC6-463B-891F-6F3DE8D8AFBC}" srcId="{EFF36D9E-7969-4854-A66F-5D09F08FDBC0}" destId="{C903FF2F-F1C2-41E5-ACB1-AA84B124AF84}" srcOrd="1" destOrd="0" parTransId="{1E7E506F-C93C-405E-93A3-0B7539057768}" sibTransId="{30881B4F-59DD-4D32-9D29-5C0503ED09D5}"/>
    <dgm:cxn modelId="{D5CCFCD1-33DA-467A-B615-265A6CEFF152}" type="presOf" srcId="{29DBE867-E8AC-4865-99AC-5A8A458549BB}" destId="{6D3DBD19-D6FC-4429-850E-D681D30C91A1}" srcOrd="1" destOrd="0" presId="urn:microsoft.com/office/officeart/2005/8/layout/hierarchy3"/>
    <dgm:cxn modelId="{0750940B-F3B7-49B0-A4A0-494B07A51373}" type="presOf" srcId="{29DBE867-E8AC-4865-99AC-5A8A458549BB}" destId="{F21A23C2-D977-41E5-ACA0-B5736A2DA704}" srcOrd="0" destOrd="0" presId="urn:microsoft.com/office/officeart/2005/8/layout/hierarchy3"/>
    <dgm:cxn modelId="{74E0BB7F-105C-4181-A618-CE6BF1580824}" type="presOf" srcId="{C903FF2F-F1C2-41E5-ACB1-AA84B124AF84}" destId="{FE3B56C9-AD5C-48C4-A8DE-28D3A3F142FF}" srcOrd="1" destOrd="0" presId="urn:microsoft.com/office/officeart/2005/8/layout/hierarchy3"/>
    <dgm:cxn modelId="{A19FF381-9695-4C70-83BB-E3116A2FC8CA}" srcId="{EFF36D9E-7969-4854-A66F-5D09F08FDBC0}" destId="{29DBE867-E8AC-4865-99AC-5A8A458549BB}" srcOrd="0" destOrd="0" parTransId="{0D3531B2-8715-46CE-A585-8B23EA68E5F3}" sibTransId="{89B2C3F3-7E11-43E0-9058-CCD8FBF324DB}"/>
    <dgm:cxn modelId="{A4638050-0B36-43D4-8A77-2B832087970F}" type="presOf" srcId="{EFF36D9E-7969-4854-A66F-5D09F08FDBC0}" destId="{59A51B71-3F33-468D-88B1-00A236D78FA1}" srcOrd="0" destOrd="0" presId="urn:microsoft.com/office/officeart/2005/8/layout/hierarchy3"/>
    <dgm:cxn modelId="{F459B762-5B7A-4F97-97EE-32921F8A8A7B}" type="presOf" srcId="{F2AD4E5F-D6DF-491B-991D-773368113BFA}" destId="{4B2648F9-401A-4B8F-A955-11C49DE7647B}" srcOrd="0" destOrd="0" presId="urn:microsoft.com/office/officeart/2005/8/layout/hierarchy3"/>
    <dgm:cxn modelId="{87594A03-72F7-43BF-AE5E-3623AA2A2205}" type="presOf" srcId="{A0EF1174-0C0A-4ACE-A953-317F756623ED}" destId="{EE7F5B5F-FF4E-469A-8609-4D8B00201088}" srcOrd="1" destOrd="0" presId="urn:microsoft.com/office/officeart/2005/8/layout/hierarchy3"/>
    <dgm:cxn modelId="{D591EAA5-7F2B-42A5-AA89-92C22C3F0BB9}" type="presOf" srcId="{98EE7983-BD3A-46A0-9A4C-46D84FDD0D60}" destId="{3712B2B5-5C84-4B5A-8BEB-B73D7D4C43C3}" srcOrd="0" destOrd="0" presId="urn:microsoft.com/office/officeart/2005/8/layout/hierarchy3"/>
    <dgm:cxn modelId="{157B17C0-368F-4199-AA70-C1CCE10D9EA0}" type="presOf" srcId="{A0EF1174-0C0A-4ACE-A953-317F756623ED}" destId="{EDA3493E-A5F5-48B4-A9E4-607E1AA2A339}" srcOrd="0" destOrd="0" presId="urn:microsoft.com/office/officeart/2005/8/layout/hierarchy3"/>
    <dgm:cxn modelId="{8B67D5DD-9C39-496D-BF7D-FF9A7087A678}" type="presOf" srcId="{C903FF2F-F1C2-41E5-ACB1-AA84B124AF84}" destId="{F91295C3-986A-47FB-9083-C8D50881A965}" srcOrd="0" destOrd="0" presId="urn:microsoft.com/office/officeart/2005/8/layout/hierarchy3"/>
    <dgm:cxn modelId="{1F1772DE-6B30-4F7F-8043-E6793025F4B2}" type="presParOf" srcId="{59A51B71-3F33-468D-88B1-00A236D78FA1}" destId="{FECD6029-B90E-425D-A9F6-EF87D441D3A2}" srcOrd="0" destOrd="0" presId="urn:microsoft.com/office/officeart/2005/8/layout/hierarchy3"/>
    <dgm:cxn modelId="{19D89042-1AFC-480D-9DD9-9F03A548BB19}" type="presParOf" srcId="{FECD6029-B90E-425D-A9F6-EF87D441D3A2}" destId="{F4DC4021-5F5A-461E-B238-D555A03546BF}" srcOrd="0" destOrd="0" presId="urn:microsoft.com/office/officeart/2005/8/layout/hierarchy3"/>
    <dgm:cxn modelId="{C0FE4570-ACBB-45BC-ABA4-D3E33B821AB8}" type="presParOf" srcId="{F4DC4021-5F5A-461E-B238-D555A03546BF}" destId="{F21A23C2-D977-41E5-ACA0-B5736A2DA704}" srcOrd="0" destOrd="0" presId="urn:microsoft.com/office/officeart/2005/8/layout/hierarchy3"/>
    <dgm:cxn modelId="{E13DACF0-10E4-4A93-885F-C17FD34DE27A}" type="presParOf" srcId="{F4DC4021-5F5A-461E-B238-D555A03546BF}" destId="{6D3DBD19-D6FC-4429-850E-D681D30C91A1}" srcOrd="1" destOrd="0" presId="urn:microsoft.com/office/officeart/2005/8/layout/hierarchy3"/>
    <dgm:cxn modelId="{69D38E5F-1FDC-4F25-9593-817CB58EB4C2}" type="presParOf" srcId="{FECD6029-B90E-425D-A9F6-EF87D441D3A2}" destId="{8AC73B96-2EC8-4772-B82E-756BA4A9579A}" srcOrd="1" destOrd="0" presId="urn:microsoft.com/office/officeart/2005/8/layout/hierarchy3"/>
    <dgm:cxn modelId="{F8406CA2-D47E-4F00-BACC-851E04C5AC10}" type="presParOf" srcId="{59A51B71-3F33-468D-88B1-00A236D78FA1}" destId="{C024DAED-243A-4712-A1F2-94F6084075B2}" srcOrd="1" destOrd="0" presId="urn:microsoft.com/office/officeart/2005/8/layout/hierarchy3"/>
    <dgm:cxn modelId="{98CDF5B4-B3E0-470F-85DB-EDA99B848E07}" type="presParOf" srcId="{C024DAED-243A-4712-A1F2-94F6084075B2}" destId="{9FFAA6D1-D6B3-4822-92A4-8B5862DAC8A3}" srcOrd="0" destOrd="0" presId="urn:microsoft.com/office/officeart/2005/8/layout/hierarchy3"/>
    <dgm:cxn modelId="{C0531024-966E-41CB-8242-547CD37E6A94}" type="presParOf" srcId="{9FFAA6D1-D6B3-4822-92A4-8B5862DAC8A3}" destId="{F91295C3-986A-47FB-9083-C8D50881A965}" srcOrd="0" destOrd="0" presId="urn:microsoft.com/office/officeart/2005/8/layout/hierarchy3"/>
    <dgm:cxn modelId="{28F5C9FE-4C0A-4C42-8C1C-C6E06BCD2E95}" type="presParOf" srcId="{9FFAA6D1-D6B3-4822-92A4-8B5862DAC8A3}" destId="{FE3B56C9-AD5C-48C4-A8DE-28D3A3F142FF}" srcOrd="1" destOrd="0" presId="urn:microsoft.com/office/officeart/2005/8/layout/hierarchy3"/>
    <dgm:cxn modelId="{0AD5B82F-5AC0-4009-9F0C-6236B24BAA52}" type="presParOf" srcId="{C024DAED-243A-4712-A1F2-94F6084075B2}" destId="{48510A00-0299-4F06-A8CD-0B01D0DD7CFA}" srcOrd="1" destOrd="0" presId="urn:microsoft.com/office/officeart/2005/8/layout/hierarchy3"/>
    <dgm:cxn modelId="{3BA55C14-334F-46E0-B2EB-463AB5A76CCD}" type="presParOf" srcId="{59A51B71-3F33-468D-88B1-00A236D78FA1}" destId="{46AFDED5-BA1B-45EA-AD7D-6424B7A579FF}" srcOrd="2" destOrd="0" presId="urn:microsoft.com/office/officeart/2005/8/layout/hierarchy3"/>
    <dgm:cxn modelId="{5F6C199E-426E-49AD-BA45-66B58051A1F0}" type="presParOf" srcId="{46AFDED5-BA1B-45EA-AD7D-6424B7A579FF}" destId="{32384E3B-7794-4A83-A5DD-A6814237AB30}" srcOrd="0" destOrd="0" presId="urn:microsoft.com/office/officeart/2005/8/layout/hierarchy3"/>
    <dgm:cxn modelId="{31B26541-7AA7-48B2-9FCD-77C7C98BE149}" type="presParOf" srcId="{32384E3B-7794-4A83-A5DD-A6814237AB30}" destId="{EDA3493E-A5F5-48B4-A9E4-607E1AA2A339}" srcOrd="0" destOrd="0" presId="urn:microsoft.com/office/officeart/2005/8/layout/hierarchy3"/>
    <dgm:cxn modelId="{9CF486EC-09BD-460F-888C-2F9936DEC3FE}" type="presParOf" srcId="{32384E3B-7794-4A83-A5DD-A6814237AB30}" destId="{EE7F5B5F-FF4E-469A-8609-4D8B00201088}" srcOrd="1" destOrd="0" presId="urn:microsoft.com/office/officeart/2005/8/layout/hierarchy3"/>
    <dgm:cxn modelId="{27540CCA-E795-45CE-A747-63686AE2C545}" type="presParOf" srcId="{46AFDED5-BA1B-45EA-AD7D-6424B7A579FF}" destId="{1DD3534B-BA18-405B-A878-523094864E68}" srcOrd="1" destOrd="0" presId="urn:microsoft.com/office/officeart/2005/8/layout/hierarchy3"/>
    <dgm:cxn modelId="{6034FAC2-63D1-4936-B837-56F4BD0AD9DC}" type="presParOf" srcId="{1DD3534B-BA18-405B-A878-523094864E68}" destId="{3712B2B5-5C84-4B5A-8BEB-B73D7D4C43C3}" srcOrd="0" destOrd="0" presId="urn:microsoft.com/office/officeart/2005/8/layout/hierarchy3"/>
    <dgm:cxn modelId="{C5DBB1EC-9911-4000-B4D2-E9762710A5D0}" type="presParOf" srcId="{1DD3534B-BA18-405B-A878-523094864E68}" destId="{4B2648F9-401A-4B8F-A955-11C49DE7647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B279D-8B1A-48B4-92B5-8282B353BD9A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Carboidrato      </a:t>
          </a:r>
          <a:endParaRPr lang="pt-BR" sz="2500" kern="1200"/>
        </a:p>
      </dsp:txBody>
      <dsp:txXfrm rot="-5400000">
        <a:off x="1" y="812886"/>
        <a:ext cx="1621128" cy="694769"/>
      </dsp:txXfrm>
    </dsp:sp>
    <dsp:sp modelId="{F6E7E0DA-3C83-432C-BAD1-09B3ADE381F6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Glicolise</a:t>
          </a:r>
          <a:endParaRPr lang="pt-BR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Ciclo de krebes </a:t>
          </a:r>
          <a:endParaRPr lang="pt-BR" sz="2100" kern="1200"/>
        </a:p>
        <a:p>
          <a:pPr marL="685800" lvl="3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OK</a:t>
          </a:r>
          <a:endParaRPr lang="pt-BR" sz="2100" kern="1200"/>
        </a:p>
      </dsp:txBody>
      <dsp:txXfrm rot="-5400000">
        <a:off x="1621128" y="75807"/>
        <a:ext cx="8820987" cy="1358365"/>
      </dsp:txXfrm>
    </dsp:sp>
    <dsp:sp modelId="{3BC790EB-AA55-4C54-8DF0-D9F84B3D3362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Proteína</a:t>
          </a:r>
          <a:endParaRPr lang="pt-BR" sz="2500" kern="1200" dirty="0"/>
        </a:p>
      </dsp:txBody>
      <dsp:txXfrm rot="-5400000">
        <a:off x="1" y="2843681"/>
        <a:ext cx="1621128" cy="694769"/>
      </dsp:txXfrm>
    </dsp:sp>
    <dsp:sp modelId="{0EB459DC-6ABA-4F17-805C-A45AFE148D7E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Gliconeogenese Proteica</a:t>
          </a:r>
          <a:endParaRPr lang="pt-BR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Sobrar grupos amino 	que será convertido em </a:t>
          </a:r>
          <a:r>
            <a:rPr lang="pt-BR" sz="2100" kern="1200" dirty="0" err="1" smtClean="0"/>
            <a:t>amonia</a:t>
          </a:r>
          <a:endParaRPr lang="pt-BR" sz="2100" kern="1200" dirty="0"/>
        </a:p>
        <a:p>
          <a:pPr marL="685800" lvl="3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Ciclo da ureia</a:t>
          </a:r>
          <a:endParaRPr lang="pt-BR" sz="2100" kern="1200"/>
        </a:p>
        <a:p>
          <a:pPr marL="914400" lvl="4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Urina e perde agua</a:t>
          </a:r>
          <a:endParaRPr lang="pt-BR" sz="210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E613-7240-4ECF-A67D-4B8EB8DA139E}">
      <dsp:nvSpPr>
        <dsp:cNvPr id="0" name=""/>
        <dsp:cNvSpPr/>
      </dsp:nvSpPr>
      <dsp:spPr>
        <a:xfrm rot="10800000">
          <a:off x="1519657" y="0"/>
          <a:ext cx="3139276" cy="7542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607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devido a um aumento da resistência periférica.</a:t>
          </a:r>
          <a:endParaRPr lang="pt-BR" sz="1900" kern="1200" dirty="0"/>
        </a:p>
      </dsp:txBody>
      <dsp:txXfrm rot="10800000">
        <a:off x="1708221" y="0"/>
        <a:ext cx="2950712" cy="754257"/>
      </dsp:txXfrm>
    </dsp:sp>
    <dsp:sp modelId="{D7F1291B-35C9-418F-B19C-DDE29CAEA513}">
      <dsp:nvSpPr>
        <dsp:cNvPr id="0" name=""/>
        <dsp:cNvSpPr/>
      </dsp:nvSpPr>
      <dsp:spPr>
        <a:xfrm flipH="1">
          <a:off x="771446" y="338318"/>
          <a:ext cx="77092" cy="77620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23C2-D977-41E5-ACA0-B5736A2DA704}">
      <dsp:nvSpPr>
        <dsp:cNvPr id="0" name=""/>
        <dsp:cNvSpPr/>
      </dsp:nvSpPr>
      <dsp:spPr>
        <a:xfrm>
          <a:off x="1283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Quando bebemos água em excesso, podemos desenvolver uma condição chamada de hiponatremia. </a:t>
          </a:r>
          <a:endParaRPr lang="pt-BR" sz="2000" kern="1200"/>
        </a:p>
      </dsp:txBody>
      <dsp:txXfrm>
        <a:off x="45271" y="530062"/>
        <a:ext cx="2915747" cy="1413885"/>
      </dsp:txXfrm>
    </dsp:sp>
    <dsp:sp modelId="{F91295C3-986A-47FB-9083-C8D50881A965}">
      <dsp:nvSpPr>
        <dsp:cNvPr id="0" name=""/>
        <dsp:cNvSpPr/>
      </dsp:nvSpPr>
      <dsp:spPr>
        <a:xfrm>
          <a:off x="3755938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Ela acontece quando há uma concentração de sódio no sangue abaixo de 135 milimoles por litro</a:t>
          </a:r>
          <a:endParaRPr lang="pt-BR" sz="2000" kern="1200"/>
        </a:p>
      </dsp:txBody>
      <dsp:txXfrm>
        <a:off x="3799926" y="530062"/>
        <a:ext cx="2915747" cy="1413885"/>
      </dsp:txXfrm>
    </dsp:sp>
    <dsp:sp modelId="{EDA3493E-A5F5-48B4-A9E4-607E1AA2A339}">
      <dsp:nvSpPr>
        <dsp:cNvPr id="0" name=""/>
        <dsp:cNvSpPr/>
      </dsp:nvSpPr>
      <dsp:spPr>
        <a:xfrm>
          <a:off x="7510592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Casos graves de hiponatremia podem levar à intoxicação por água,</a:t>
          </a:r>
          <a:endParaRPr lang="pt-BR" sz="2000" kern="1200"/>
        </a:p>
      </dsp:txBody>
      <dsp:txXfrm>
        <a:off x="7554580" y="530062"/>
        <a:ext cx="2915747" cy="1413885"/>
      </dsp:txXfrm>
    </dsp:sp>
    <dsp:sp modelId="{3712B2B5-5C84-4B5A-8BEB-B73D7D4C43C3}">
      <dsp:nvSpPr>
        <dsp:cNvPr id="0" name=""/>
        <dsp:cNvSpPr/>
      </dsp:nvSpPr>
      <dsp:spPr>
        <a:xfrm>
          <a:off x="7810965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48F9-401A-4B8F-A955-11C49DE7647B}">
      <dsp:nvSpPr>
        <dsp:cNvPr id="0" name=""/>
        <dsp:cNvSpPr/>
      </dsp:nvSpPr>
      <dsp:spPr>
        <a:xfrm>
          <a:off x="8111337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/>
            <a:t>sintomas incluem dores de cabeça, fadiga, náusea, vômito, urinação frequente e desorientação mental</a:t>
          </a:r>
          <a:endParaRPr lang="pt-BR" sz="1800" kern="1200"/>
        </a:p>
      </dsp:txBody>
      <dsp:txXfrm>
        <a:off x="8155325" y="2407389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4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8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2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00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0C9B-46A5-4CCB-9218-8838D6D639C3}" type="datetimeFigureOut">
              <a:rPr lang="pt-BR" smtClean="0"/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EB2A-41E6-4713-BA92-1F4C81F0A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8989" y="3442374"/>
            <a:ext cx="3890044" cy="3415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48214" y="2852081"/>
            <a:ext cx="3302757" cy="40059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8419" y="996287"/>
            <a:ext cx="4748988" cy="1599419"/>
          </a:xfrm>
        </p:spPr>
        <p:txBody>
          <a:bodyPr/>
          <a:lstStyle/>
          <a:p>
            <a:r>
              <a:rPr lang="pt-BR" dirty="0" smtClean="0">
                <a:latin typeface="Berlin Sans FB Demi" panose="020E0802020502020306" pitchFamily="34" charset="0"/>
              </a:rPr>
              <a:t>Atividade Física</a:t>
            </a:r>
            <a:endParaRPr lang="pt-BR" dirty="0">
              <a:latin typeface="Berlin Sans FB Demi" panose="020E0802020502020306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78" y="3442373"/>
            <a:ext cx="5686554" cy="34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310"/>
            <a:ext cx="12192000" cy="53976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659"/>
            <a:ext cx="12192000" cy="2828451"/>
          </a:xfrm>
        </p:spPr>
        <p:txBody>
          <a:bodyPr>
            <a:normAutofit/>
          </a:bodyPr>
          <a:lstStyle/>
          <a:p>
            <a:r>
              <a:rPr lang="pt-BR" sz="3600" dirty="0" smtClean="0"/>
              <a:t>Nas células</a:t>
            </a:r>
            <a:r>
              <a:rPr lang="pt-BR" sz="3600" dirty="0"/>
              <a:t> 	</a:t>
            </a:r>
            <a:r>
              <a:rPr lang="pt-BR" sz="3600" dirty="0" smtClean="0"/>
              <a:t>	</a:t>
            </a:r>
            <a:r>
              <a:rPr lang="pt-BR" sz="3600" dirty="0" smtClean="0"/>
              <a:t> No liquido intersticial 	    </a:t>
            </a:r>
            <a:r>
              <a:rPr lang="pt-BR" sz="3600" dirty="0" smtClean="0">
                <a:solidFill>
                  <a:srgbClr val="FF0000"/>
                </a:solidFill>
              </a:rPr>
              <a:t>No sangue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>
                <a:solidFill>
                  <a:srgbClr val="FF0000"/>
                </a:solidFill>
              </a:rPr>
              <a:t>	</a:t>
            </a:r>
            <a:r>
              <a:rPr lang="pt-BR" sz="3600" dirty="0" smtClean="0">
                <a:solidFill>
                  <a:srgbClr val="FF0000"/>
                </a:solidFill>
              </a:rPr>
              <a:t>			       </a:t>
            </a:r>
            <a:r>
              <a:rPr lang="pt-BR" sz="3600" dirty="0" smtClean="0">
                <a:solidFill>
                  <a:srgbClr val="343434"/>
                </a:solidFill>
              </a:rPr>
              <a:t>(intercelular)</a:t>
            </a:r>
            <a:endParaRPr lang="pt-BR" sz="3600" dirty="0">
              <a:solidFill>
                <a:srgbClr val="343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247" y="-116009"/>
            <a:ext cx="4276299" cy="1020336"/>
          </a:xfrm>
        </p:spPr>
        <p:txBody>
          <a:bodyPr/>
          <a:lstStyle/>
          <a:p>
            <a:r>
              <a:rPr lang="pt-BR" dirty="0" smtClean="0"/>
              <a:t>Sangue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334" y="1214651"/>
            <a:ext cx="9144000" cy="54591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7% do peso = l de sangue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4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55% do sangue é composto por plasma</a:t>
            </a:r>
            <a:b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91% do plasma é agua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3,5...% do peso é agua presente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sangue</a:t>
            </a:r>
          </a:p>
          <a:p>
            <a:pPr algn="l">
              <a:lnSpc>
                <a:spcPct val="17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80" y="13644"/>
            <a:ext cx="5095164" cy="66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6" y="0"/>
            <a:ext cx="5745706" cy="6901345"/>
          </a:xfrm>
        </p:spPr>
      </p:pic>
    </p:spTree>
    <p:extLst>
      <p:ext uri="{BB962C8B-B14F-4D97-AF65-F5344CB8AC3E}">
        <p14:creationId xmlns:p14="http://schemas.microsoft.com/office/powerpoint/2010/main" val="654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65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8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6" y="0"/>
            <a:ext cx="5745706" cy="6901345"/>
          </a:xfrm>
        </p:spPr>
      </p:pic>
    </p:spTree>
    <p:extLst>
      <p:ext uri="{BB962C8B-B14F-4D97-AF65-F5344CB8AC3E}">
        <p14:creationId xmlns:p14="http://schemas.microsoft.com/office/powerpoint/2010/main" val="15863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01336" y="2393079"/>
            <a:ext cx="11660812" cy="1841180"/>
            <a:chOff x="201336" y="2393079"/>
            <a:chExt cx="11660812" cy="1841180"/>
          </a:xfrm>
        </p:grpSpPr>
        <p:sp>
          <p:nvSpPr>
            <p:cNvPr id="12" name="Forma livre 11"/>
            <p:cNvSpPr/>
            <p:nvPr/>
          </p:nvSpPr>
          <p:spPr>
            <a:xfrm>
              <a:off x="201336" y="2393079"/>
              <a:ext cx="3068634" cy="1841180"/>
            </a:xfrm>
            <a:custGeom>
              <a:avLst/>
              <a:gdLst>
                <a:gd name="connsiteX0" fmla="*/ 0 w 3068634"/>
                <a:gd name="connsiteY0" fmla="*/ 184118 h 1841180"/>
                <a:gd name="connsiteX1" fmla="*/ 184118 w 3068634"/>
                <a:gd name="connsiteY1" fmla="*/ 0 h 1841180"/>
                <a:gd name="connsiteX2" fmla="*/ 2884516 w 3068634"/>
                <a:gd name="connsiteY2" fmla="*/ 0 h 1841180"/>
                <a:gd name="connsiteX3" fmla="*/ 3068634 w 3068634"/>
                <a:gd name="connsiteY3" fmla="*/ 184118 h 1841180"/>
                <a:gd name="connsiteX4" fmla="*/ 3068634 w 3068634"/>
                <a:gd name="connsiteY4" fmla="*/ 1657062 h 1841180"/>
                <a:gd name="connsiteX5" fmla="*/ 2884516 w 3068634"/>
                <a:gd name="connsiteY5" fmla="*/ 1841180 h 1841180"/>
                <a:gd name="connsiteX6" fmla="*/ 184118 w 3068634"/>
                <a:gd name="connsiteY6" fmla="*/ 1841180 h 1841180"/>
                <a:gd name="connsiteX7" fmla="*/ 0 w 3068634"/>
                <a:gd name="connsiteY7" fmla="*/ 1657062 h 1841180"/>
                <a:gd name="connsiteX8" fmla="*/ 0 w 3068634"/>
                <a:gd name="connsiteY8" fmla="*/ 184118 h 184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8634" h="1841180">
                  <a:moveTo>
                    <a:pt x="0" y="184118"/>
                  </a:moveTo>
                  <a:cubicBezTo>
                    <a:pt x="0" y="82432"/>
                    <a:pt x="82432" y="0"/>
                    <a:pt x="184118" y="0"/>
                  </a:cubicBezTo>
                  <a:lnTo>
                    <a:pt x="2884516" y="0"/>
                  </a:lnTo>
                  <a:cubicBezTo>
                    <a:pt x="2986202" y="0"/>
                    <a:pt x="3068634" y="82432"/>
                    <a:pt x="3068634" y="184118"/>
                  </a:cubicBezTo>
                  <a:lnTo>
                    <a:pt x="3068634" y="1657062"/>
                  </a:lnTo>
                  <a:cubicBezTo>
                    <a:pt x="3068634" y="1758748"/>
                    <a:pt x="2986202" y="1841180"/>
                    <a:pt x="2884516" y="1841180"/>
                  </a:cubicBezTo>
                  <a:lnTo>
                    <a:pt x="184118" y="1841180"/>
                  </a:lnTo>
                  <a:cubicBezTo>
                    <a:pt x="82432" y="1841180"/>
                    <a:pt x="0" y="1758748"/>
                    <a:pt x="0" y="1657062"/>
                  </a:cubicBezTo>
                  <a:lnTo>
                    <a:pt x="0" y="1841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746" tIns="137746" rIns="137746" bIns="137746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kern="1200" smtClean="0"/>
                <a:t>A Falta de hidratação leva o organismo a “fechar” alguns dos capilares sanguíneos </a:t>
              </a:r>
              <a:endParaRPr lang="pt-BR" sz="2200" kern="1200"/>
            </a:p>
          </p:txBody>
        </p:sp>
        <p:sp>
          <p:nvSpPr>
            <p:cNvPr id="13" name="Forma livre 12"/>
            <p:cNvSpPr/>
            <p:nvPr/>
          </p:nvSpPr>
          <p:spPr>
            <a:xfrm>
              <a:off x="3576835" y="2933158"/>
              <a:ext cx="650550" cy="761021"/>
            </a:xfrm>
            <a:custGeom>
              <a:avLst/>
              <a:gdLst>
                <a:gd name="connsiteX0" fmla="*/ 0 w 650550"/>
                <a:gd name="connsiteY0" fmla="*/ 152204 h 761021"/>
                <a:gd name="connsiteX1" fmla="*/ 325275 w 650550"/>
                <a:gd name="connsiteY1" fmla="*/ 152204 h 761021"/>
                <a:gd name="connsiteX2" fmla="*/ 325275 w 650550"/>
                <a:gd name="connsiteY2" fmla="*/ 0 h 761021"/>
                <a:gd name="connsiteX3" fmla="*/ 650550 w 650550"/>
                <a:gd name="connsiteY3" fmla="*/ 380511 h 761021"/>
                <a:gd name="connsiteX4" fmla="*/ 325275 w 650550"/>
                <a:gd name="connsiteY4" fmla="*/ 761021 h 761021"/>
                <a:gd name="connsiteX5" fmla="*/ 325275 w 650550"/>
                <a:gd name="connsiteY5" fmla="*/ 608817 h 761021"/>
                <a:gd name="connsiteX6" fmla="*/ 0 w 650550"/>
                <a:gd name="connsiteY6" fmla="*/ 608817 h 761021"/>
                <a:gd name="connsiteX7" fmla="*/ 0 w 650550"/>
                <a:gd name="connsiteY7" fmla="*/ 152204 h 76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550" h="761021">
                  <a:moveTo>
                    <a:pt x="0" y="152204"/>
                  </a:moveTo>
                  <a:lnTo>
                    <a:pt x="325275" y="152204"/>
                  </a:lnTo>
                  <a:lnTo>
                    <a:pt x="325275" y="0"/>
                  </a:lnTo>
                  <a:lnTo>
                    <a:pt x="650550" y="380511"/>
                  </a:lnTo>
                  <a:lnTo>
                    <a:pt x="325275" y="761021"/>
                  </a:lnTo>
                  <a:lnTo>
                    <a:pt x="325275" y="608817"/>
                  </a:lnTo>
                  <a:lnTo>
                    <a:pt x="0" y="608817"/>
                  </a:lnTo>
                  <a:lnTo>
                    <a:pt x="0" y="1522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2204" rIns="195165" bIns="1522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700" kern="120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4497425" y="2393079"/>
              <a:ext cx="3068634" cy="1841180"/>
            </a:xfrm>
            <a:custGeom>
              <a:avLst/>
              <a:gdLst>
                <a:gd name="connsiteX0" fmla="*/ 0 w 3068634"/>
                <a:gd name="connsiteY0" fmla="*/ 184118 h 1841180"/>
                <a:gd name="connsiteX1" fmla="*/ 184118 w 3068634"/>
                <a:gd name="connsiteY1" fmla="*/ 0 h 1841180"/>
                <a:gd name="connsiteX2" fmla="*/ 2884516 w 3068634"/>
                <a:gd name="connsiteY2" fmla="*/ 0 h 1841180"/>
                <a:gd name="connsiteX3" fmla="*/ 3068634 w 3068634"/>
                <a:gd name="connsiteY3" fmla="*/ 184118 h 1841180"/>
                <a:gd name="connsiteX4" fmla="*/ 3068634 w 3068634"/>
                <a:gd name="connsiteY4" fmla="*/ 1657062 h 1841180"/>
                <a:gd name="connsiteX5" fmla="*/ 2884516 w 3068634"/>
                <a:gd name="connsiteY5" fmla="*/ 1841180 h 1841180"/>
                <a:gd name="connsiteX6" fmla="*/ 184118 w 3068634"/>
                <a:gd name="connsiteY6" fmla="*/ 1841180 h 1841180"/>
                <a:gd name="connsiteX7" fmla="*/ 0 w 3068634"/>
                <a:gd name="connsiteY7" fmla="*/ 1657062 h 1841180"/>
                <a:gd name="connsiteX8" fmla="*/ 0 w 3068634"/>
                <a:gd name="connsiteY8" fmla="*/ 184118 h 184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8634" h="1841180">
                  <a:moveTo>
                    <a:pt x="0" y="184118"/>
                  </a:moveTo>
                  <a:cubicBezTo>
                    <a:pt x="0" y="82432"/>
                    <a:pt x="82432" y="0"/>
                    <a:pt x="184118" y="0"/>
                  </a:cubicBezTo>
                  <a:lnTo>
                    <a:pt x="2884516" y="0"/>
                  </a:lnTo>
                  <a:cubicBezTo>
                    <a:pt x="2986202" y="0"/>
                    <a:pt x="3068634" y="82432"/>
                    <a:pt x="3068634" y="184118"/>
                  </a:cubicBezTo>
                  <a:lnTo>
                    <a:pt x="3068634" y="1657062"/>
                  </a:lnTo>
                  <a:cubicBezTo>
                    <a:pt x="3068634" y="1758748"/>
                    <a:pt x="2986202" y="1841180"/>
                    <a:pt x="2884516" y="1841180"/>
                  </a:cubicBezTo>
                  <a:lnTo>
                    <a:pt x="184118" y="1841180"/>
                  </a:lnTo>
                  <a:cubicBezTo>
                    <a:pt x="82432" y="1841180"/>
                    <a:pt x="0" y="1758748"/>
                    <a:pt x="0" y="1657062"/>
                  </a:cubicBezTo>
                  <a:lnTo>
                    <a:pt x="0" y="1841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746" tIns="137746" rIns="137746" bIns="137746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kern="1200" dirty="0" smtClean="0"/>
                <a:t>Gerando o aumento da pressão em algumas áreas das artérias</a:t>
              </a:r>
              <a:endParaRPr lang="pt-BR" sz="2200" kern="1200" dirty="0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7872923" y="2933158"/>
              <a:ext cx="650550" cy="761021"/>
            </a:xfrm>
            <a:custGeom>
              <a:avLst/>
              <a:gdLst>
                <a:gd name="connsiteX0" fmla="*/ 0 w 650550"/>
                <a:gd name="connsiteY0" fmla="*/ 152204 h 761021"/>
                <a:gd name="connsiteX1" fmla="*/ 325275 w 650550"/>
                <a:gd name="connsiteY1" fmla="*/ 152204 h 761021"/>
                <a:gd name="connsiteX2" fmla="*/ 325275 w 650550"/>
                <a:gd name="connsiteY2" fmla="*/ 0 h 761021"/>
                <a:gd name="connsiteX3" fmla="*/ 650550 w 650550"/>
                <a:gd name="connsiteY3" fmla="*/ 380511 h 761021"/>
                <a:gd name="connsiteX4" fmla="*/ 325275 w 650550"/>
                <a:gd name="connsiteY4" fmla="*/ 761021 h 761021"/>
                <a:gd name="connsiteX5" fmla="*/ 325275 w 650550"/>
                <a:gd name="connsiteY5" fmla="*/ 608817 h 761021"/>
                <a:gd name="connsiteX6" fmla="*/ 0 w 650550"/>
                <a:gd name="connsiteY6" fmla="*/ 608817 h 761021"/>
                <a:gd name="connsiteX7" fmla="*/ 0 w 650550"/>
                <a:gd name="connsiteY7" fmla="*/ 152204 h 76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550" h="761021">
                  <a:moveTo>
                    <a:pt x="0" y="152204"/>
                  </a:moveTo>
                  <a:lnTo>
                    <a:pt x="325275" y="152204"/>
                  </a:lnTo>
                  <a:lnTo>
                    <a:pt x="325275" y="0"/>
                  </a:lnTo>
                  <a:lnTo>
                    <a:pt x="650550" y="380511"/>
                  </a:lnTo>
                  <a:lnTo>
                    <a:pt x="325275" y="761021"/>
                  </a:lnTo>
                  <a:lnTo>
                    <a:pt x="325275" y="608817"/>
                  </a:lnTo>
                  <a:lnTo>
                    <a:pt x="0" y="608817"/>
                  </a:lnTo>
                  <a:lnTo>
                    <a:pt x="0" y="15220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2204" rIns="195165" bIns="1522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700" kern="1200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8793514" y="2393079"/>
              <a:ext cx="3068634" cy="1841180"/>
            </a:xfrm>
            <a:custGeom>
              <a:avLst/>
              <a:gdLst>
                <a:gd name="connsiteX0" fmla="*/ 0 w 3068634"/>
                <a:gd name="connsiteY0" fmla="*/ 184118 h 1841180"/>
                <a:gd name="connsiteX1" fmla="*/ 184118 w 3068634"/>
                <a:gd name="connsiteY1" fmla="*/ 0 h 1841180"/>
                <a:gd name="connsiteX2" fmla="*/ 2884516 w 3068634"/>
                <a:gd name="connsiteY2" fmla="*/ 0 h 1841180"/>
                <a:gd name="connsiteX3" fmla="*/ 3068634 w 3068634"/>
                <a:gd name="connsiteY3" fmla="*/ 184118 h 1841180"/>
                <a:gd name="connsiteX4" fmla="*/ 3068634 w 3068634"/>
                <a:gd name="connsiteY4" fmla="*/ 1657062 h 1841180"/>
                <a:gd name="connsiteX5" fmla="*/ 2884516 w 3068634"/>
                <a:gd name="connsiteY5" fmla="*/ 1841180 h 1841180"/>
                <a:gd name="connsiteX6" fmla="*/ 184118 w 3068634"/>
                <a:gd name="connsiteY6" fmla="*/ 1841180 h 1841180"/>
                <a:gd name="connsiteX7" fmla="*/ 0 w 3068634"/>
                <a:gd name="connsiteY7" fmla="*/ 1657062 h 1841180"/>
                <a:gd name="connsiteX8" fmla="*/ 0 w 3068634"/>
                <a:gd name="connsiteY8" fmla="*/ 184118 h 184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8634" h="1841180">
                  <a:moveTo>
                    <a:pt x="0" y="184118"/>
                  </a:moveTo>
                  <a:cubicBezTo>
                    <a:pt x="0" y="82432"/>
                    <a:pt x="82432" y="0"/>
                    <a:pt x="184118" y="0"/>
                  </a:cubicBezTo>
                  <a:lnTo>
                    <a:pt x="2884516" y="0"/>
                  </a:lnTo>
                  <a:cubicBezTo>
                    <a:pt x="2986202" y="0"/>
                    <a:pt x="3068634" y="82432"/>
                    <a:pt x="3068634" y="184118"/>
                  </a:cubicBezTo>
                  <a:lnTo>
                    <a:pt x="3068634" y="1657062"/>
                  </a:lnTo>
                  <a:cubicBezTo>
                    <a:pt x="3068634" y="1758748"/>
                    <a:pt x="2986202" y="1841180"/>
                    <a:pt x="2884516" y="1841180"/>
                  </a:cubicBezTo>
                  <a:lnTo>
                    <a:pt x="184118" y="1841180"/>
                  </a:lnTo>
                  <a:cubicBezTo>
                    <a:pt x="82432" y="1841180"/>
                    <a:pt x="0" y="1758748"/>
                    <a:pt x="0" y="1657062"/>
                  </a:cubicBezTo>
                  <a:lnTo>
                    <a:pt x="0" y="1841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746" tIns="137746" rIns="137746" bIns="137746" numCol="1" spcCol="1270" anchor="t" anchorCtr="0">
              <a:noAutofit/>
            </a:bodyPr>
            <a:lstStyle/>
            <a:p>
              <a:pPr lvl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kern="1200" dirty="0" smtClean="0"/>
                <a:t>Levando ao aumento da pressão arterial como um todo</a:t>
              </a:r>
            </a:p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dirty="0" smtClean="0"/>
                <a:t>	</a:t>
              </a:r>
              <a:endParaRPr lang="pt-BR" sz="2200" kern="1200" dirty="0"/>
            </a:p>
          </p:txBody>
        </p:sp>
      </p:grp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1610297809"/>
              </p:ext>
            </p:extLst>
          </p:nvPr>
        </p:nvGraphicFramePr>
        <p:xfrm>
          <a:off x="7141432" y="4472835"/>
          <a:ext cx="4720716" cy="75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460500"/>
          </a:xfrm>
        </p:spPr>
        <p:txBody>
          <a:bodyPr>
            <a:normAutofit/>
          </a:bodyPr>
          <a:lstStyle/>
          <a:p>
            <a:r>
              <a:rPr lang="pt-BR" sz="3900" dirty="0" smtClean="0"/>
              <a:t>Seria certo consumir a maior quantidade possível de agua ?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11" y="2016694"/>
            <a:ext cx="7841776" cy="4711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4400" dirty="0" smtClean="0"/>
              <a:t>?</a:t>
            </a:r>
            <a:endParaRPr lang="pt-BR" sz="34400" dirty="0"/>
          </a:p>
        </p:txBody>
      </p:sp>
    </p:spTree>
    <p:extLst>
      <p:ext uri="{BB962C8B-B14F-4D97-AF65-F5344CB8AC3E}">
        <p14:creationId xmlns:p14="http://schemas.microsoft.com/office/powerpoint/2010/main" val="2178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860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Times New Roman</vt:lpstr>
      <vt:lpstr>Tema do Office</vt:lpstr>
      <vt:lpstr>Atividade Física</vt:lpstr>
      <vt:lpstr>Nas células    No liquido intersticial      No sangue            (intercelular)</vt:lpstr>
      <vt:lpstr>Sangue</vt:lpstr>
      <vt:lpstr>Apresentação do PowerPoint</vt:lpstr>
      <vt:lpstr>Apresentação do PowerPoint</vt:lpstr>
      <vt:lpstr>Apresentação do PowerPoint</vt:lpstr>
      <vt:lpstr>Apresentação do PowerPoint</vt:lpstr>
      <vt:lpstr>Seria certo consumir a maior quantidade possível de agua ?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Sangue</dc:title>
  <dc:creator>Lucas Mateus Fernandes</dc:creator>
  <cp:lastModifiedBy>Lucas Mateus Fernandes</cp:lastModifiedBy>
  <cp:revision>19</cp:revision>
  <dcterms:created xsi:type="dcterms:W3CDTF">2016-09-04T18:14:21Z</dcterms:created>
  <dcterms:modified xsi:type="dcterms:W3CDTF">2016-09-04T21:26:36Z</dcterms:modified>
</cp:coreProperties>
</file>