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3" r:id="rId8"/>
    <p:sldId id="264" r:id="rId9"/>
    <p:sldId id="268" r:id="rId10"/>
    <p:sldId id="275" r:id="rId11"/>
    <p:sldId id="276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4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6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Planilha_do_Microsoft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 das atividades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Atletismo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3332" y="2316944"/>
            <a:ext cx="6223378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Mesas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Cadeiras</a:t>
            </a:r>
          </a:p>
          <a:p>
            <a:pPr lvl="2"/>
            <a:r>
              <a:rPr lang="pt-BR" dirty="0" smtClean="0"/>
              <a:t>Caderneta			 </a:t>
            </a:r>
            <a:r>
              <a:rPr lang="pt-BR" dirty="0" smtClean="0"/>
              <a:t>(R$25,00)</a:t>
            </a:r>
          </a:p>
          <a:p>
            <a:pPr lvl="2"/>
            <a:r>
              <a:rPr lang="pt-BR" dirty="0" smtClean="0"/>
              <a:t>4 Caixas de som</a:t>
            </a:r>
          </a:p>
          <a:p>
            <a:pPr lvl="2"/>
            <a:r>
              <a:rPr lang="pt-BR" dirty="0" smtClean="0"/>
              <a:t>Marcação para a quadra </a:t>
            </a:r>
          </a:p>
          <a:p>
            <a:pPr lvl="2"/>
            <a:r>
              <a:rPr lang="pt-BR" dirty="0" err="1" smtClean="0"/>
              <a:t>Busina</a:t>
            </a:r>
            <a:r>
              <a:rPr lang="pt-BR" dirty="0" smtClean="0"/>
              <a:t> </a:t>
            </a:r>
            <a:r>
              <a:rPr lang="pt-BR" dirty="0" smtClean="0"/>
              <a:t>			(</a:t>
            </a:r>
            <a:r>
              <a:rPr lang="pt-BR" dirty="0" smtClean="0"/>
              <a:t>R$12,99)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97555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Juízes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04716" y="4790364"/>
            <a:ext cx="12384205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*Juízes e mesários serão alunos do centro universitário de formiga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 4º período)</a:t>
            </a:r>
          </a:p>
          <a:p>
            <a:pPr marL="457200" lvl="1" indent="0">
              <a:buNone/>
            </a:pPr>
            <a:r>
              <a:rPr lang="pt-BR" dirty="0" smtClean="0"/>
              <a:t>*Mesa, cadeiras e placar eletrônico serão </a:t>
            </a:r>
            <a:r>
              <a:rPr lang="pt-BR" dirty="0"/>
              <a:t>o</a:t>
            </a:r>
            <a:r>
              <a:rPr lang="pt-BR" dirty="0" smtClean="0"/>
              <a:t>s mesmos usados nos jogos de futsal</a:t>
            </a:r>
          </a:p>
        </p:txBody>
      </p:sp>
    </p:spTree>
    <p:extLst>
      <p:ext uri="{BB962C8B-B14F-4D97-AF65-F5344CB8AC3E}">
        <p14:creationId xmlns:p14="http://schemas.microsoft.com/office/powerpoint/2010/main" val="20156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0408"/>
            <a:ext cx="10515600" cy="1325563"/>
          </a:xfrm>
        </p:spPr>
        <p:txBody>
          <a:bodyPr/>
          <a:lstStyle/>
          <a:p>
            <a:pPr algn="r"/>
            <a:r>
              <a:rPr lang="pt-BR" dirty="0" smtClean="0"/>
              <a:t>				Espaço físico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7759" y="1825625"/>
            <a:ext cx="4916040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pt-BR" dirty="0" smtClean="0"/>
              <a:t>1 quadra </a:t>
            </a:r>
            <a:r>
              <a:rPr lang="pt-BR" dirty="0" err="1" smtClean="0"/>
              <a:t>socity</a:t>
            </a:r>
            <a:endParaRPr lang="pt-BR" dirty="0" smtClean="0"/>
          </a:p>
          <a:p>
            <a:r>
              <a:rPr lang="pt-BR" dirty="0" smtClean="0"/>
              <a:t>1 quadra poliesportiva (aberta)</a:t>
            </a:r>
          </a:p>
          <a:p>
            <a:r>
              <a:rPr lang="pt-BR" dirty="0" smtClean="0"/>
              <a:t>1 quadra poliesportiva ( fechada)</a:t>
            </a:r>
          </a:p>
          <a:p>
            <a:r>
              <a:rPr lang="pt-BR" dirty="0" smtClean="0"/>
              <a:t>1Area plana porem com grama </a:t>
            </a:r>
          </a:p>
          <a:p>
            <a:r>
              <a:rPr lang="pt-BR" dirty="0" smtClean="0"/>
              <a:t>2 Tatame</a:t>
            </a:r>
          </a:p>
          <a:p>
            <a:r>
              <a:rPr lang="pt-BR" dirty="0" smtClean="0"/>
              <a:t>2 piscinas</a:t>
            </a:r>
          </a:p>
          <a:p>
            <a:endParaRPr lang="pt-BR" dirty="0"/>
          </a:p>
          <a:p>
            <a:r>
              <a:rPr lang="pt-BR" dirty="0" smtClean="0"/>
              <a:t>ALUGADA POR 7 DIAS R$1.000)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2" descr="C:\Users\User\Desktop\DSC028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-2" y="0"/>
            <a:ext cx="3064445" cy="245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User\Desktop\DSC028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549"/>
            <a:ext cx="5872601" cy="44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User\Desktop\DSC028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00" y="-166255"/>
            <a:ext cx="3005959" cy="26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206" y="283239"/>
            <a:ext cx="10515600" cy="1325563"/>
          </a:xfrm>
        </p:spPr>
        <p:txBody>
          <a:bodyPr/>
          <a:lstStyle/>
          <a:p>
            <a:r>
              <a:rPr lang="pt-BR" dirty="0" smtClean="0"/>
              <a:t>Local das provas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Futsal                                          -Quadra poliesportiva ( fechada)</a:t>
            </a:r>
          </a:p>
          <a:p>
            <a:r>
              <a:rPr lang="pt-BR" dirty="0" smtClean="0"/>
              <a:t>Voleibol			          -Quadra poliesportiva ( fechada)</a:t>
            </a:r>
          </a:p>
          <a:p>
            <a:r>
              <a:rPr lang="pt-BR" dirty="0" smtClean="0"/>
              <a:t>Handebol                                    -Quadra poliesportiva ( fechada)</a:t>
            </a:r>
          </a:p>
          <a:p>
            <a:r>
              <a:rPr lang="pt-BR" dirty="0" smtClean="0"/>
              <a:t>Natação                                        -Piscinas</a:t>
            </a:r>
          </a:p>
          <a:p>
            <a:r>
              <a:rPr lang="pt-BR" dirty="0" smtClean="0"/>
              <a:t>Judô                                              -Quadra poliesportiva ( aberta)</a:t>
            </a:r>
          </a:p>
          <a:p>
            <a:r>
              <a:rPr lang="pt-BR" dirty="0" smtClean="0"/>
              <a:t>Jiu-jitsu                                   	 -Quadra poliesportiva ( aberta)</a:t>
            </a:r>
          </a:p>
          <a:p>
            <a:r>
              <a:rPr lang="pt-BR" dirty="0" smtClean="0"/>
              <a:t> Polo aquático                             -Piscinas</a:t>
            </a:r>
          </a:p>
          <a:p>
            <a:r>
              <a:rPr lang="pt-BR" dirty="0" smtClean="0"/>
              <a:t>Ginastica                                      -Área Plana</a:t>
            </a:r>
          </a:p>
        </p:txBody>
      </p:sp>
    </p:spTree>
    <p:extLst>
      <p:ext uri="{BB962C8B-B14F-4D97-AF65-F5344CB8AC3E}">
        <p14:creationId xmlns:p14="http://schemas.microsoft.com/office/powerpoint/2010/main" val="37620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</a:t>
            </a:r>
          </a:p>
          <a:p>
            <a:pPr lvl="1"/>
            <a:r>
              <a:rPr lang="pt-BR" dirty="0" smtClean="0"/>
              <a:t>Futsal 		Quadra poliesportiva  fechada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smtClean="0"/>
              <a:t>Natação 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Judô		Quadra poliesportiva aberta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Terça </a:t>
            </a:r>
          </a:p>
          <a:p>
            <a:pPr lvl="1"/>
            <a:r>
              <a:rPr lang="pt-BR" dirty="0" smtClean="0"/>
              <a:t>Futsal 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Polo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Jiu-jitsu		Quadra poliesportiva aberta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Quarta </a:t>
            </a:r>
          </a:p>
          <a:p>
            <a:pPr lvl="1"/>
            <a:r>
              <a:rPr lang="pt-BR" dirty="0" smtClean="0"/>
              <a:t>Voleibol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Polo 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		Área plana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2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Quinta </a:t>
            </a:r>
          </a:p>
          <a:p>
            <a:pPr lvl="1"/>
            <a:r>
              <a:rPr lang="pt-BR" dirty="0" smtClean="0"/>
              <a:t>Voleibol 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 	Área plana (c/ tatame)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Handebol	Quadra poliesportiva aberta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4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Sexta</a:t>
            </a:r>
          </a:p>
          <a:p>
            <a:pPr lvl="1"/>
            <a:r>
              <a:rPr lang="pt-BR" dirty="0" smtClean="0"/>
              <a:t>Handebol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 	Área plana (c/ tatame)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Atletismo             Quadra </a:t>
            </a:r>
            <a:r>
              <a:rPr lang="pt-BR" dirty="0"/>
              <a:t>poliesportiva  </a:t>
            </a:r>
            <a:r>
              <a:rPr lang="pt-BR" dirty="0" smtClean="0"/>
              <a:t>aberta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pt-BR" b="1" dirty="0" smtClean="0"/>
              <a:t>AMBULANCIA/ENFERMEIROS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78782" y="3013363"/>
            <a:ext cx="4475018" cy="3163599"/>
          </a:xfrm>
          <a:solidFill>
            <a:srgbClr val="92D050"/>
          </a:solidFill>
        </p:spPr>
        <p:txBody>
          <a:bodyPr/>
          <a:lstStyle/>
          <a:p>
            <a:r>
              <a:rPr lang="pt-BR" dirty="0" smtClean="0"/>
              <a:t>Será feito um oficio para a prefeitura fazendo o pedido da ambulância e enfermeiro de plantão. </a:t>
            </a:r>
            <a:endParaRPr lang="pt-BR" dirty="0"/>
          </a:p>
        </p:txBody>
      </p:sp>
      <p:pic>
        <p:nvPicPr>
          <p:cNvPr id="12290" name="Picture 2" descr="C:\Users\User\Desktop\am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870365"/>
            <a:ext cx="6359236" cy="461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5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50182" y="1825625"/>
            <a:ext cx="4703618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SERÁ FEITO UM OFICIO EM NOME DO TIRO DE GUERRA (TG) 04030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PEDINDO ENCARECIDAMENTE A POSSIBILIDADE DE FORNECER ATIRADORES PARA FAZER A SEGURANÇA DO  LOCAL 6 ATIRADORES POR DIA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User\Desktop\DDDDDDDDDD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5" y="1870364"/>
            <a:ext cx="5694219" cy="46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191" y="2384993"/>
            <a:ext cx="10515600" cy="1325563"/>
          </a:xfrm>
        </p:spPr>
        <p:txBody>
          <a:bodyPr/>
          <a:lstStyle/>
          <a:p>
            <a:r>
              <a:rPr lang="pt-BR" dirty="0" smtClean="0"/>
              <a:t>Esportes e Material necessário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3839"/>
          </a:xfrm>
        </p:spPr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Planilha de gastos</a:t>
            </a:r>
            <a:r>
              <a:rPr lang="pt-BR" b="1" dirty="0">
                <a:solidFill>
                  <a:srgbClr val="00B050"/>
                </a:solidFill>
              </a:rPr>
              <a:t/>
            </a:r>
            <a:br>
              <a:rPr lang="pt-BR" b="1" dirty="0">
                <a:solidFill>
                  <a:srgbClr val="00B05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Humano </a:t>
            </a:r>
            <a:r>
              <a:rPr lang="pt-BR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 ALUNOS DA UNIFOR )</a:t>
            </a:r>
            <a:endParaRPr lang="pt-B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80524"/>
              </p:ext>
            </p:extLst>
          </p:nvPr>
        </p:nvGraphicFramePr>
        <p:xfrm>
          <a:off x="6546274" y="2701638"/>
          <a:ext cx="4288558" cy="290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422"/>
                <a:gridCol w="799153"/>
                <a:gridCol w="661368"/>
                <a:gridCol w="1143615"/>
              </a:tblGrid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40631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humano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arbitro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20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 smtClean="0">
                          <a:effectLst/>
                        </a:rPr>
                        <a:t>mesário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24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juiz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16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9454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locutor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5" name="Picture 1" descr="C:\Users\User\Desktop\fffffffffffff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836"/>
            <a:ext cx="6483927" cy="469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3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b="1" dirty="0" smtClean="0"/>
              <a:t>DESPESA COM MATERIAS</a:t>
            </a:r>
            <a:endParaRPr lang="pt-BR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811213" y="1620838"/>
          <a:ext cx="10493375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lanilha" r:id="rId3" imgW="7696284" imgH="7581894" progId="Excel.Sheet.8">
                  <p:embed/>
                </p:oleObj>
              </mc:Choice>
              <mc:Fallback>
                <p:oleObj name="Planilha" r:id="rId3" imgW="7696284" imgH="7581894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13" y="1620838"/>
                        <a:ext cx="10493375" cy="523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1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b="1" dirty="0" smtClean="0"/>
              <a:t>DIVULGAÇÃO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9108" y="1825625"/>
            <a:ext cx="3934691" cy="4351338"/>
          </a:xfrm>
          <a:solidFill>
            <a:srgbClr val="FFFF00"/>
          </a:solidFill>
        </p:spPr>
        <p:txBody>
          <a:bodyPr/>
          <a:lstStyle/>
          <a:p>
            <a:r>
              <a:rPr lang="pt-BR" dirty="0" smtClean="0"/>
              <a:t>10.000 XEROX R$1,000,10 ,ENTREGUE NAS ESCOLAS com os marca dos patrocinadores (incentivadores do esporte na nossa cidade)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59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73" y="365125"/>
            <a:ext cx="11208327" cy="132556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3600" dirty="0" smtClean="0"/>
              <a:t>DIVULGAÇAO EM RADIOS E CARROS DE SOM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33508" y="2506662"/>
            <a:ext cx="3858491" cy="435133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smtClean="0"/>
              <a:t>DIVULVAÇAO DO EVENTO E DOS PREMIOS E DOS PATROCINADORES E COLABORADORES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CUSTO R$3,000,00</a:t>
            </a:r>
            <a:endParaRPr lang="pt-BR" dirty="0"/>
          </a:p>
        </p:txBody>
      </p:sp>
      <p:pic>
        <p:nvPicPr>
          <p:cNvPr id="5122" name="Picture 2" descr="C:\Users\User\Desktop\DDDDDDDDDDDDD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2" y="1990292"/>
            <a:ext cx="5906656" cy="45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9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DIVULGAÇÃO   E PREMEAÇAO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8982" y="1825625"/>
            <a:ext cx="3532908" cy="4351338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Os campeões de cada modalidade 1°,2°,3° lugar receberão medalhas.</a:t>
            </a:r>
          </a:p>
          <a:p>
            <a:endParaRPr lang="pt-BR" dirty="0"/>
          </a:p>
          <a:p>
            <a:r>
              <a:rPr lang="pt-BR" sz="3000" b="1" dirty="0" smtClean="0"/>
              <a:t>O grande campeão de cada modalidade ganhara uma passagem e entrada para O THERMAS PARQUE DOS LARANJAIS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 descr="C:\Users\User\Desktop\imagesCAX20I9F.jpgfffffff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130"/>
            <a:ext cx="4938516" cy="48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thermas-dos-laranjais-olimpia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15" y="1692131"/>
            <a:ext cx="3602811" cy="48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4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DA PREMEAÇAO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300 LUGARES X R$120,00 =  </a:t>
            </a:r>
            <a:r>
              <a:rPr lang="pt-BR" b="1" dirty="0" smtClean="0"/>
              <a:t>R$36,000  ( MAIOR ADESAO DE ATLETAS,</a:t>
            </a:r>
          </a:p>
          <a:p>
            <a:r>
              <a:rPr lang="pt-BR" b="1" dirty="0" smtClean="0"/>
              <a:t>MAIS PLATEIA  ( MAIS VISIBILIDADE )</a:t>
            </a:r>
            <a:endParaRPr lang="pt-BR" b="1" dirty="0"/>
          </a:p>
        </p:txBody>
      </p:sp>
      <p:pic>
        <p:nvPicPr>
          <p:cNvPr id="4098" name="Picture 2" descr="C:\Users\User\Desktop\imagesCABNQXH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92582"/>
            <a:ext cx="11949545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6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TOTAL DO ENVESTIMENTO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6815" y="25066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3800" dirty="0" smtClean="0">
                <a:solidFill>
                  <a:srgbClr val="FF0000"/>
                </a:solidFill>
              </a:rPr>
              <a:t>R$49.632,1</a:t>
            </a:r>
            <a:endParaRPr lang="pt-BR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0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SEJA UM PATROCIANADOR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87237"/>
            <a:ext cx="10515600" cy="4389726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PATROCINE O ESPORTE E A EDUCAÇAO DE SUA CIDADE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COLABORE COM O FUTURO DE NOSSAS CRIANÇAS E GANHE </a:t>
            </a:r>
          </a:p>
          <a:p>
            <a:endParaRPr lang="pt-BR" dirty="0"/>
          </a:p>
        </p:txBody>
      </p:sp>
      <p:pic>
        <p:nvPicPr>
          <p:cNvPr id="6146" name="Picture 2" descr="C:\Users\User\Desktop\DDDDDDDDDDDDD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2867891"/>
            <a:ext cx="10723418" cy="345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2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Futsal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954" y="2316944"/>
            <a:ext cx="8412707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Bolas        	      </a:t>
            </a:r>
            <a:r>
              <a:rPr lang="pt-BR" dirty="0" smtClean="0">
                <a:solidFill>
                  <a:srgbClr val="FF0000"/>
                </a:solidFill>
              </a:rPr>
              <a:t>PENALTY MAX 1000   		</a:t>
            </a:r>
            <a:r>
              <a:rPr lang="pt-BR" dirty="0" smtClean="0"/>
              <a:t>(R$229.90) </a:t>
            </a:r>
          </a:p>
          <a:p>
            <a:pPr lvl="2"/>
            <a:r>
              <a:rPr lang="pt-BR" dirty="0" smtClean="0"/>
              <a:t>2 Apitos     	      </a:t>
            </a:r>
            <a:r>
              <a:rPr lang="pt-BR" dirty="0" smtClean="0">
                <a:solidFill>
                  <a:srgbClr val="FF0000"/>
                </a:solidFill>
              </a:rPr>
              <a:t>FOX 40 			</a:t>
            </a:r>
            <a:r>
              <a:rPr lang="pt-BR" dirty="0" smtClean="0"/>
              <a:t>(R$14)</a:t>
            </a:r>
          </a:p>
          <a:p>
            <a:pPr lvl="2"/>
            <a:r>
              <a:rPr lang="pt-BR" dirty="0" smtClean="0"/>
              <a:t>1 Mesa        	      </a:t>
            </a:r>
            <a:r>
              <a:rPr lang="pt-BR" dirty="0" smtClean="0">
                <a:solidFill>
                  <a:srgbClr val="0070C0"/>
                </a:solidFill>
              </a:rPr>
              <a:t>EMPRESATADA PELO CLUBE</a:t>
            </a:r>
          </a:p>
          <a:p>
            <a:pPr lvl="2"/>
            <a:r>
              <a:rPr lang="pt-BR" dirty="0" smtClean="0"/>
              <a:t>2 Cadeiras                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r>
              <a:rPr lang="pt-BR" dirty="0" smtClean="0"/>
              <a:t>1 Placar eletrônico </a:t>
            </a:r>
            <a:r>
              <a:rPr lang="pt-BR" dirty="0" smtClean="0">
                <a:solidFill>
                  <a:srgbClr val="0070C0"/>
                </a:solidFill>
              </a:rPr>
              <a:t>O CLUBE FORNECERA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685662" y="2313769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2 Mesários</a:t>
            </a:r>
          </a:p>
          <a:p>
            <a:pPr lvl="2"/>
            <a:r>
              <a:rPr lang="pt-BR" dirty="0" smtClean="0"/>
              <a:t>2 Árbitros</a:t>
            </a:r>
          </a:p>
          <a:p>
            <a:pPr lvl="2"/>
            <a:r>
              <a:rPr lang="pt-BR" dirty="0" smtClean="0"/>
              <a:t>1 Juiz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6979" y="4790364"/>
            <a:ext cx="11982733" cy="206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*Juiz  será um professor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*Árbitros e mesários serão alunos </a:t>
            </a:r>
            <a:r>
              <a:rPr lang="pt-BR" dirty="0"/>
              <a:t>UNIFOR (Horas complementares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período)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661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Handebol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603" y="2316944"/>
            <a:ext cx="9253182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Bolas 		</a:t>
            </a:r>
            <a:r>
              <a:rPr lang="pt-BR" dirty="0" smtClean="0">
                <a:solidFill>
                  <a:srgbClr val="FF0000"/>
                </a:solidFill>
              </a:rPr>
              <a:t>DE HANDBOLL PENALTY</a:t>
            </a:r>
            <a:r>
              <a:rPr lang="pt-BR" dirty="0" smtClean="0"/>
              <a:t>		 (R$40,00)</a:t>
            </a:r>
          </a:p>
          <a:p>
            <a:pPr lvl="2"/>
            <a:r>
              <a:rPr lang="pt-BR" dirty="0" smtClean="0"/>
              <a:t>2 Apitos 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/>
              <a:t>				 (</a:t>
            </a:r>
            <a:r>
              <a:rPr lang="pt-BR" dirty="0"/>
              <a:t>R$14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1 Mesa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r>
              <a:rPr lang="pt-BR" dirty="0" smtClean="0"/>
              <a:t>2 Cadeiras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r>
              <a:rPr lang="pt-BR" dirty="0" smtClean="0"/>
              <a:t>1 Placar eletrônico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42264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2 Mesários</a:t>
            </a:r>
          </a:p>
          <a:p>
            <a:pPr lvl="2"/>
            <a:r>
              <a:rPr lang="pt-BR" dirty="0" smtClean="0"/>
              <a:t>2 Árbitros </a:t>
            </a:r>
          </a:p>
          <a:p>
            <a:pPr lvl="2"/>
            <a:r>
              <a:rPr lang="pt-BR" dirty="0" smtClean="0"/>
              <a:t>1 Juiz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/>
              <a:t>J</a:t>
            </a:r>
            <a:r>
              <a:rPr lang="pt-BR" dirty="0" smtClean="0"/>
              <a:t>uiz será um professor de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Arbitros</a:t>
            </a:r>
            <a:r>
              <a:rPr lang="pt-BR" dirty="0" smtClean="0"/>
              <a:t> e mesários 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período)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032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Voleibol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954" y="2316944"/>
            <a:ext cx="9785446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Bolas 		</a:t>
            </a:r>
            <a:r>
              <a:rPr lang="pt-BR" dirty="0" smtClean="0">
                <a:solidFill>
                  <a:srgbClr val="FF0000"/>
                </a:solidFill>
              </a:rPr>
              <a:t>BOLA MIKASA VOLEIBOL</a:t>
            </a:r>
            <a:r>
              <a:rPr lang="pt-BR" dirty="0" smtClean="0"/>
              <a:t>	 	(R$90,00) </a:t>
            </a:r>
          </a:p>
          <a:p>
            <a:pPr lvl="2"/>
            <a:r>
              <a:rPr lang="pt-BR" dirty="0" smtClean="0"/>
              <a:t>2 </a:t>
            </a:r>
            <a:r>
              <a:rPr lang="pt-BR" dirty="0"/>
              <a:t>Apitos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/>
              <a:t>			(</a:t>
            </a:r>
            <a:r>
              <a:rPr lang="pt-BR" dirty="0"/>
              <a:t>R$14)</a:t>
            </a:r>
          </a:p>
          <a:p>
            <a:pPr lvl="2"/>
            <a:r>
              <a:rPr lang="pt-BR" dirty="0" smtClean="0"/>
              <a:t>1 Mesa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r>
              <a:rPr lang="pt-BR" dirty="0" smtClean="0"/>
              <a:t>2 Cadeiras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</a:p>
          <a:p>
            <a:pPr lvl="2"/>
            <a:r>
              <a:rPr lang="pt-BR" dirty="0" smtClean="0"/>
              <a:t>1 Placar eletrônico 	</a:t>
            </a:r>
            <a:r>
              <a:rPr lang="pt-BR" dirty="0" smtClean="0">
                <a:solidFill>
                  <a:srgbClr val="0070C0"/>
                </a:solidFill>
              </a:rPr>
              <a:t>EMPRESTADO PELO CLUBE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652379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1 Juiz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Árbitros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*Mesários serão professores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*Árbitros 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período)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856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Polo Aquático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16944"/>
            <a:ext cx="7200331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Bolas	 </a:t>
            </a:r>
            <a:r>
              <a:rPr lang="pt-BR" dirty="0" smtClean="0">
                <a:solidFill>
                  <a:srgbClr val="FF0000"/>
                </a:solidFill>
              </a:rPr>
              <a:t>wp3</a:t>
            </a:r>
            <a:r>
              <a:rPr lang="pt-BR" dirty="0" smtClean="0"/>
              <a:t> 			R$100,00</a:t>
            </a:r>
          </a:p>
          <a:p>
            <a:pPr lvl="2"/>
            <a:r>
              <a:rPr lang="pt-BR" dirty="0"/>
              <a:t>2 Apitos </a:t>
            </a:r>
            <a:r>
              <a:rPr lang="pt-BR" dirty="0" smtClean="0"/>
              <a:t>	 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</a:t>
            </a:r>
            <a:r>
              <a:rPr lang="pt-BR" dirty="0" smtClean="0"/>
              <a:t>			R$14</a:t>
            </a:r>
          </a:p>
          <a:p>
            <a:pPr lvl="2"/>
            <a:r>
              <a:rPr lang="pt-BR" dirty="0"/>
              <a:t>1 Cronometro 	 </a:t>
            </a:r>
            <a:r>
              <a:rPr lang="pt-BR" dirty="0">
                <a:solidFill>
                  <a:srgbClr val="FF0000"/>
                </a:solidFill>
              </a:rPr>
              <a:t>Cr100</a:t>
            </a:r>
            <a:r>
              <a:rPr lang="pt-BR" dirty="0"/>
              <a:t> 			</a:t>
            </a:r>
            <a:r>
              <a:rPr lang="pt-BR" dirty="0" smtClean="0"/>
              <a:t>R$60,00</a:t>
            </a:r>
          </a:p>
          <a:p>
            <a:pPr lvl="2"/>
            <a:r>
              <a:rPr lang="pt-BR" dirty="0" smtClean="0"/>
              <a:t>1 Mesa	 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</a:p>
          <a:p>
            <a:pPr lvl="2"/>
            <a:r>
              <a:rPr lang="pt-BR" dirty="0" smtClean="0"/>
              <a:t>2 Cadeiras 	 </a:t>
            </a:r>
            <a:r>
              <a:rPr lang="pt-BR" dirty="0" smtClean="0">
                <a:solidFill>
                  <a:srgbClr val="0070C0"/>
                </a:solidFill>
              </a:rPr>
              <a:t>SERÁ EMPRETADA</a:t>
            </a:r>
          </a:p>
          <a:p>
            <a:pPr lvl="2"/>
            <a:r>
              <a:rPr lang="pt-BR" dirty="0" smtClean="0"/>
              <a:t>2 gols   	</a:t>
            </a:r>
            <a:r>
              <a:rPr lang="pt-BR" dirty="0" smtClean="0">
                <a:solidFill>
                  <a:srgbClr val="0070C0"/>
                </a:solidFill>
              </a:rPr>
              <a:t>PVC 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71891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1 Juiz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Árbitros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*juiz </a:t>
            </a:r>
            <a:r>
              <a:rPr lang="pt-BR" dirty="0" err="1" smtClean="0"/>
              <a:t>sera</a:t>
            </a:r>
            <a:r>
              <a:rPr lang="pt-BR" dirty="0" smtClean="0"/>
              <a:t> professor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Arbitros</a:t>
            </a:r>
            <a:r>
              <a:rPr lang="pt-BR" dirty="0" smtClean="0"/>
              <a:t> e mesários 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55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Natação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842" y="2316944"/>
            <a:ext cx="8980227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12 </a:t>
            </a:r>
            <a:r>
              <a:rPr lang="pt-BR" dirty="0"/>
              <a:t>Cronômetros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Cr100	</a:t>
            </a:r>
            <a:r>
              <a:rPr lang="pt-BR" dirty="0" smtClean="0"/>
              <a:t>		 </a:t>
            </a:r>
            <a:r>
              <a:rPr lang="pt-BR" dirty="0"/>
              <a:t>(R$60,00 ) </a:t>
            </a:r>
            <a:endParaRPr lang="pt-BR" dirty="0" smtClean="0"/>
          </a:p>
          <a:p>
            <a:pPr lvl="2"/>
            <a:r>
              <a:rPr lang="pt-BR" dirty="0"/>
              <a:t>2 Apitos </a:t>
            </a:r>
            <a:r>
              <a:rPr lang="pt-BR" dirty="0" smtClean="0"/>
              <a:t>	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/>
              <a:t>			 (</a:t>
            </a:r>
            <a:r>
              <a:rPr lang="pt-BR" dirty="0"/>
              <a:t>R$14</a:t>
            </a:r>
            <a:r>
              <a:rPr lang="pt-BR" dirty="0" smtClean="0"/>
              <a:t>)</a:t>
            </a:r>
          </a:p>
          <a:p>
            <a:pPr lvl="2"/>
            <a:r>
              <a:rPr lang="pt-BR" dirty="0"/>
              <a:t>2 Microfones 			</a:t>
            </a:r>
            <a:r>
              <a:rPr lang="pt-BR" dirty="0" err="1">
                <a:solidFill>
                  <a:srgbClr val="FF0000"/>
                </a:solidFill>
              </a:rPr>
              <a:t>Uhf</a:t>
            </a:r>
            <a:r>
              <a:rPr lang="pt-BR" dirty="0">
                <a:solidFill>
                  <a:srgbClr val="FF0000"/>
                </a:solidFill>
              </a:rPr>
              <a:t> sem fio </a:t>
            </a:r>
            <a:r>
              <a:rPr lang="pt-BR" dirty="0"/>
              <a:t>		</a:t>
            </a:r>
            <a:r>
              <a:rPr lang="pt-BR" dirty="0" smtClean="0"/>
              <a:t> (</a:t>
            </a:r>
            <a:r>
              <a:rPr lang="pt-BR" dirty="0"/>
              <a:t>R$385,00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1 Mesa 	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</a:p>
          <a:p>
            <a:pPr lvl="2"/>
            <a:r>
              <a:rPr lang="pt-BR" dirty="0" smtClean="0"/>
              <a:t>1 Cadeira 	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</a:p>
          <a:p>
            <a:pPr lvl="2"/>
            <a:r>
              <a:rPr lang="pt-BR" dirty="0" smtClean="0"/>
              <a:t>1 Caixa de </a:t>
            </a:r>
            <a:r>
              <a:rPr lang="pt-BR" dirty="0"/>
              <a:t>Som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26856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Mesários</a:t>
            </a:r>
            <a:endParaRPr lang="pt-BR" dirty="0"/>
          </a:p>
          <a:p>
            <a:pPr lvl="2"/>
            <a:r>
              <a:rPr lang="pt-BR" dirty="0" smtClean="0"/>
              <a:t>12 </a:t>
            </a:r>
            <a:r>
              <a:rPr lang="pt-BR" dirty="0" err="1" smtClean="0"/>
              <a:t>Cronometristas</a:t>
            </a:r>
            <a:endParaRPr lang="pt-BR" dirty="0"/>
          </a:p>
          <a:p>
            <a:pPr lvl="2"/>
            <a:r>
              <a:rPr lang="pt-BR" dirty="0" smtClean="0"/>
              <a:t>2 Locutor </a:t>
            </a:r>
          </a:p>
          <a:p>
            <a:pPr lvl="2"/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5390868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*Locutor será professor da rede publica ( voluntario )</a:t>
            </a:r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Cronometristas</a:t>
            </a:r>
            <a:r>
              <a:rPr lang="pt-BR" dirty="0" smtClean="0"/>
              <a:t> e mesários serão alunos </a:t>
            </a:r>
            <a:r>
              <a:rPr lang="pt-BR" dirty="0"/>
              <a:t>do UNIFOR </a:t>
            </a:r>
            <a:r>
              <a:rPr lang="pt-BR" dirty="0" smtClean="0"/>
              <a:t>(</a:t>
            </a:r>
            <a:r>
              <a:rPr lang="pt-BR" dirty="0"/>
              <a:t>Horas complementares)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737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Judô/Jiu-jitsu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546" y="2316944"/>
            <a:ext cx="9935569" cy="247342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4 Faixas				</a:t>
            </a:r>
            <a:r>
              <a:rPr lang="pt-BR" dirty="0" smtClean="0">
                <a:solidFill>
                  <a:srgbClr val="FF0000"/>
                </a:solidFill>
              </a:rPr>
              <a:t> Verde/Amarela</a:t>
            </a:r>
            <a:r>
              <a:rPr lang="pt-BR" dirty="0" smtClean="0"/>
              <a:t>		 	R$25,00</a:t>
            </a:r>
          </a:p>
          <a:p>
            <a:pPr lvl="2"/>
            <a:r>
              <a:rPr lang="pt-BR" dirty="0" smtClean="0"/>
              <a:t>4 Apito			 	</a:t>
            </a:r>
            <a:r>
              <a:rPr lang="pt-BR" dirty="0" smtClean="0">
                <a:solidFill>
                  <a:srgbClr val="FF0000"/>
                </a:solidFill>
              </a:rPr>
              <a:t>FOX 40 	</a:t>
            </a:r>
            <a:r>
              <a:rPr lang="pt-BR" dirty="0" smtClean="0"/>
              <a:t>			R$14,00</a:t>
            </a:r>
          </a:p>
          <a:p>
            <a:pPr lvl="2"/>
            <a:r>
              <a:rPr lang="pt-BR" dirty="0"/>
              <a:t>4 Placar manual						 	 </a:t>
            </a:r>
            <a:r>
              <a:rPr lang="pt-BR" dirty="0" smtClean="0"/>
              <a:t>R$295,00</a:t>
            </a:r>
          </a:p>
          <a:p>
            <a:pPr lvl="2"/>
            <a:r>
              <a:rPr lang="pt-BR" dirty="0" smtClean="0"/>
              <a:t>4 Mesa 			 </a:t>
            </a:r>
            <a:r>
              <a:rPr lang="pt-BR" dirty="0" smtClean="0">
                <a:solidFill>
                  <a:srgbClr val="0070C0"/>
                </a:solidFill>
              </a:rPr>
              <a:t>SERA EMPRESTADO</a:t>
            </a:r>
          </a:p>
          <a:p>
            <a:pPr lvl="2"/>
            <a:r>
              <a:rPr lang="pt-BR" dirty="0" smtClean="0"/>
              <a:t>4 Cadeira 			</a:t>
            </a:r>
            <a:r>
              <a:rPr lang="pt-BR" dirty="0" smtClean="0">
                <a:solidFill>
                  <a:srgbClr val="0070C0"/>
                </a:solidFill>
              </a:rPr>
              <a:t>SERA EMPRESTADA</a:t>
            </a:r>
          </a:p>
          <a:p>
            <a:pPr lvl="2"/>
            <a:r>
              <a:rPr lang="pt-BR" dirty="0" smtClean="0"/>
              <a:t>1 Caixa de Som 			</a:t>
            </a:r>
            <a:r>
              <a:rPr lang="pt-BR" dirty="0" smtClean="0">
                <a:solidFill>
                  <a:srgbClr val="0070C0"/>
                </a:solidFill>
              </a:rPr>
              <a:t>SERÁ EMPRETADA PELO CLUBE</a:t>
            </a:r>
          </a:p>
          <a:p>
            <a:pPr lvl="2"/>
            <a:r>
              <a:rPr lang="pt-BR" dirty="0" smtClean="0"/>
              <a:t>2 Microfones 		          	</a:t>
            </a:r>
            <a:r>
              <a:rPr lang="pt-BR" dirty="0" smtClean="0">
                <a:solidFill>
                  <a:srgbClr val="0070C0"/>
                </a:solidFill>
              </a:rPr>
              <a:t>FORAM COMPRADAS</a:t>
            </a:r>
          </a:p>
          <a:p>
            <a:pPr lvl="2"/>
            <a:r>
              <a:rPr lang="pt-BR" dirty="0" smtClean="0"/>
              <a:t>50 m² Tatames desmontáveis 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71891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8 Mesário</a:t>
            </a:r>
            <a:endParaRPr lang="pt-BR" dirty="0"/>
          </a:p>
          <a:p>
            <a:pPr lvl="2"/>
            <a:r>
              <a:rPr lang="pt-BR" dirty="0" smtClean="0"/>
              <a:t>4 </a:t>
            </a:r>
            <a:r>
              <a:rPr lang="pt-BR" dirty="0" err="1" smtClean="0"/>
              <a:t>Juizes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1 Locutor</a:t>
            </a:r>
            <a:endParaRPr lang="pt-BR" dirty="0"/>
          </a:p>
          <a:p>
            <a:pPr lvl="2"/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7547" y="5390868"/>
            <a:ext cx="1198273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*Juízes e mesários serão alunos do centro universitário de formiga (Horas complementares)</a:t>
            </a:r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Cronometristas</a:t>
            </a:r>
            <a:r>
              <a:rPr lang="pt-BR" dirty="0" smtClean="0"/>
              <a:t> serão alunos do </a:t>
            </a:r>
            <a:r>
              <a:rPr lang="pt-BR" dirty="0" err="1" smtClean="0"/>
              <a:t>unifor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*Tatames  serão de projetos sociais 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725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Ginastica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194" y="2316944"/>
            <a:ext cx="6660107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/>
              <a:t>4</a:t>
            </a:r>
            <a:r>
              <a:rPr lang="pt-BR" dirty="0" smtClean="0"/>
              <a:t> Mesa </a:t>
            </a:r>
          </a:p>
          <a:p>
            <a:pPr lvl="2"/>
            <a:r>
              <a:rPr lang="pt-BR" dirty="0"/>
              <a:t>4</a:t>
            </a:r>
            <a:r>
              <a:rPr lang="pt-BR" dirty="0" smtClean="0"/>
              <a:t> Cadeiras</a:t>
            </a:r>
          </a:p>
          <a:p>
            <a:pPr lvl="2"/>
            <a:r>
              <a:rPr lang="pt-BR" dirty="0" smtClean="0"/>
              <a:t>4 Caixas de som</a:t>
            </a:r>
          </a:p>
          <a:p>
            <a:pPr lvl="2"/>
            <a:r>
              <a:rPr lang="pt-BR" dirty="0" smtClean="0"/>
              <a:t>Tatame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97555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4 Juízes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*Juízes e </a:t>
            </a:r>
            <a:r>
              <a:rPr lang="pt-BR" dirty="0" smtClean="0"/>
              <a:t>mesário </a:t>
            </a:r>
            <a:r>
              <a:rPr lang="pt-BR" dirty="0"/>
              <a:t>serão alunos do centro universitário de formiga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 4º período)</a:t>
            </a:r>
          </a:p>
          <a:p>
            <a:pPr marL="457200" lvl="1" indent="0">
              <a:buNone/>
            </a:pPr>
            <a:r>
              <a:rPr lang="pt-BR" dirty="0" smtClean="0"/>
              <a:t>*Mesa, cadeiras e placar eletrônico serão </a:t>
            </a:r>
            <a:r>
              <a:rPr lang="pt-BR" dirty="0"/>
              <a:t>o</a:t>
            </a:r>
            <a:r>
              <a:rPr lang="pt-BR" dirty="0" smtClean="0"/>
              <a:t>s mesmos usados nos jogos de futsal</a:t>
            </a:r>
          </a:p>
          <a:p>
            <a:pPr marL="457200" lvl="1" indent="0">
              <a:buNone/>
            </a:pPr>
            <a:r>
              <a:rPr lang="pt-BR" dirty="0" smtClean="0"/>
              <a:t>*Tatames  serão de projetos sociais 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540</Words>
  <Application>Microsoft Office PowerPoint</Application>
  <PresentationFormat>Widescreen</PresentationFormat>
  <Paragraphs>231</Paragraphs>
  <Slides>27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Planilha do Microsoft Excel 97-2003</vt:lpstr>
      <vt:lpstr>Planejamento das atividades</vt:lpstr>
      <vt:lpstr>Esportes e Material necessário</vt:lpstr>
      <vt:lpstr>                                   Futsal</vt:lpstr>
      <vt:lpstr>                                   Handebol</vt:lpstr>
      <vt:lpstr>                                   Voleibol</vt:lpstr>
      <vt:lpstr>                            Polo Aquático</vt:lpstr>
      <vt:lpstr>                                   Natação</vt:lpstr>
      <vt:lpstr>                                   Judô/Jiu-jitsu</vt:lpstr>
      <vt:lpstr>                                   Ginastica</vt:lpstr>
      <vt:lpstr>                                   Atletismo</vt:lpstr>
      <vt:lpstr>    Espaço físico</vt:lpstr>
      <vt:lpstr>Local das provas</vt:lpstr>
      <vt:lpstr>Provas Por dia e Local</vt:lpstr>
      <vt:lpstr>Provas Por dia e Local</vt:lpstr>
      <vt:lpstr>Provas Por dia e Local</vt:lpstr>
      <vt:lpstr>Provas Por dia e Local</vt:lpstr>
      <vt:lpstr>Provas Por dia e Local</vt:lpstr>
      <vt:lpstr>AMBULANCIA/ENFERMEIROS </vt:lpstr>
      <vt:lpstr>SEGURANÇA </vt:lpstr>
      <vt:lpstr>Planilha de gastos Humano ( ALUNOS DA UNIFOR )</vt:lpstr>
      <vt:lpstr>DESPESA COM MATERIAS</vt:lpstr>
      <vt:lpstr>DIVULGAÇÃO</vt:lpstr>
      <vt:lpstr>DIVULGAÇAO EM RADIOS E CARROS DE SOM</vt:lpstr>
      <vt:lpstr>DIVULGAÇÃO   E PREMEAÇAO</vt:lpstr>
      <vt:lpstr>CUSTO DA PREMEAÇAO </vt:lpstr>
      <vt:lpstr>TOTAL DO ENVESTIMENTO</vt:lpstr>
      <vt:lpstr>SEJA UM PATROCIANADOR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das atividades</dc:title>
  <dc:creator>Lucas Mateus Fernandes</dc:creator>
  <cp:lastModifiedBy>Lucas Mateus Fernandes</cp:lastModifiedBy>
  <cp:revision>25</cp:revision>
  <dcterms:created xsi:type="dcterms:W3CDTF">2016-09-11T21:03:19Z</dcterms:created>
  <dcterms:modified xsi:type="dcterms:W3CDTF">2016-09-19T22:11:31Z</dcterms:modified>
</cp:coreProperties>
</file>