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C42D7-6074-4B20-B3D8-33052D619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15A0B3-AB4A-4A1D-8DD3-DC2ABCA00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5EED47-DD49-400B-A7E6-4C1079AA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5F2-AAF5-43C0-A705-966F9CBE0156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7DC99E-92D7-4E8C-A428-8D5A96603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167F71-73CE-4091-AE66-E2559867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1198-A133-48ED-BEAD-5C726ADDD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02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D4AF4-D3D7-487B-9BD5-FB93D747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CE32EB-7843-4469-8211-0A98520B1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31294E-9921-4C9C-84C2-D1F838F5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5F2-AAF5-43C0-A705-966F9CBE0156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5366A1-D325-4485-A8FF-BBAD932F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CFC5B2-8A81-4322-9819-50215E9D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1198-A133-48ED-BEAD-5C726ADDD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4B0483-B397-4952-86F4-D0D705BC5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7157E4-A2A7-45AE-A1FC-9C4279F8B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16A619-F18B-45DD-ABC1-1F901B9C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5F2-AAF5-43C0-A705-966F9CBE0156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D05C0-4F10-4303-8E9F-8AE755F5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9D30A9-E5CA-4108-BC7C-D2E4C9AE4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1198-A133-48ED-BEAD-5C726ADDD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09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91D5A-82AF-4DBD-9F9D-C2157862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67D056-39D9-455B-A7DB-26AA9040A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33C2BE-E2B4-4025-B83E-E3A4485BE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5F2-AAF5-43C0-A705-966F9CBE0156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BB598-3FDB-48A0-8215-BE80D2C2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F6F61D-DCA1-4F7F-BC4E-15A7F287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1198-A133-48ED-BEAD-5C726ADDD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65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1634D-4001-4312-A538-549F02844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04224-2C4F-44AB-86E7-D21105219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F6A03-C7E0-4FC4-9C3B-A617FD49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5F2-AAF5-43C0-A705-966F9CBE0156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0436F-8BBF-4E99-B364-21B984CA6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A11AFB-7E91-48FB-B7A9-BA92485D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1198-A133-48ED-BEAD-5C726ADDD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32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05B68-E773-44D3-A816-46705FCD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BBC6D1-C0DD-45A3-A530-E92438E47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F1EB7D-F09B-46BD-99AA-D1BEC96AA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E3B3E0-6B88-45EE-8A86-5A424CC3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5F2-AAF5-43C0-A705-966F9CBE0156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657055-289A-4E2B-8D2E-E0B341EB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5D4CD5-761C-4A0C-8153-EE9F1EA4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1198-A133-48ED-BEAD-5C726ADDD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36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DDE9A-4F13-4B36-86EC-5E4AA939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119262-34C5-4F25-81C5-BC744B70F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F3EC21-C905-4BE6-BD01-5CB005F1C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D55AA1-3E0F-4516-9B75-00502EE1A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4868D4-A145-48F5-A2B0-27DD55FC6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18C68F-25E7-433B-B5CD-354AF6ED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5F2-AAF5-43C0-A705-966F9CBE0156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A42A14-7F77-499E-A205-A4573B69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A1CF9D-CFEC-4183-AC60-2BD5F716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1198-A133-48ED-BEAD-5C726ADDD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3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0AA8B-B392-4220-A6CE-BB8A5F47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B701A7-E6AB-4551-BCAC-02BAA52FD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5F2-AAF5-43C0-A705-966F9CBE0156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C17729-88DF-419D-9AC3-149AC4EE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482643-BE16-41FF-9EFA-CE7648A3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1198-A133-48ED-BEAD-5C726ADDD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11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0C1A1B-3C8C-407C-9F43-EE97FD643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5F2-AAF5-43C0-A705-966F9CBE0156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5E6016-ED1B-422B-8A88-7A6C83A1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784DA4-6F0D-44FE-B64D-2018FD96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1198-A133-48ED-BEAD-5C726ADDD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25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ADC08-3DB9-4A81-90B5-ED0CFC708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36930C-DDFB-46FA-B6B0-21194B902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2CDC01-982A-4B6D-A0F1-219B1981A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430D87-8D20-4066-A4C4-981194F51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5F2-AAF5-43C0-A705-966F9CBE0156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98084C-AA42-4A67-AAE5-99FE82F0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35823C-EAC8-4140-B582-8041608C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1198-A133-48ED-BEAD-5C726ADDD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51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0C552-FA70-411D-B8D0-58CD10EAB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B750AC-8917-4C44-B5BE-6F7AF69FB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72E903-8FC4-4177-88E2-7C92EE4FC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2B1DA1-A912-42CD-99D8-9D4FB5C69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75F2-AAF5-43C0-A705-966F9CBE0156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FC1375-0323-4F24-A737-BCA89A70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11DB41-30E1-4315-9363-5319D378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1198-A133-48ED-BEAD-5C726ADDD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25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7DFB31-B99F-4854-863A-620B3AD4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B7AE6F-6E23-40BD-925E-86440F0D3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54B15D-232F-442D-AD28-6BA9EAFA4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275F2-AAF5-43C0-A705-966F9CBE0156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AC3246-7EBA-4E89-9310-BE7089D87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725EC0-5409-4DEF-89AC-97AE4C020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F1198-A133-48ED-BEAD-5C726ADDD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78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5942167-C4B1-42EF-AFEF-9F0E3CDD4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365467"/>
              </p:ext>
            </p:extLst>
          </p:nvPr>
        </p:nvGraphicFramePr>
        <p:xfrm>
          <a:off x="1491449" y="719665"/>
          <a:ext cx="8668555" cy="5153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711">
                  <a:extLst>
                    <a:ext uri="{9D8B030D-6E8A-4147-A177-3AD203B41FA5}">
                      <a16:colId xmlns:a16="http://schemas.microsoft.com/office/drawing/2014/main" val="202884123"/>
                    </a:ext>
                  </a:extLst>
                </a:gridCol>
                <a:gridCol w="1733711">
                  <a:extLst>
                    <a:ext uri="{9D8B030D-6E8A-4147-A177-3AD203B41FA5}">
                      <a16:colId xmlns:a16="http://schemas.microsoft.com/office/drawing/2014/main" val="1310211598"/>
                    </a:ext>
                  </a:extLst>
                </a:gridCol>
                <a:gridCol w="1733711">
                  <a:extLst>
                    <a:ext uri="{9D8B030D-6E8A-4147-A177-3AD203B41FA5}">
                      <a16:colId xmlns:a16="http://schemas.microsoft.com/office/drawing/2014/main" val="2868051737"/>
                    </a:ext>
                  </a:extLst>
                </a:gridCol>
                <a:gridCol w="1733711">
                  <a:extLst>
                    <a:ext uri="{9D8B030D-6E8A-4147-A177-3AD203B41FA5}">
                      <a16:colId xmlns:a16="http://schemas.microsoft.com/office/drawing/2014/main" val="1793618700"/>
                    </a:ext>
                  </a:extLst>
                </a:gridCol>
                <a:gridCol w="1733711">
                  <a:extLst>
                    <a:ext uri="{9D8B030D-6E8A-4147-A177-3AD203B41FA5}">
                      <a16:colId xmlns:a16="http://schemas.microsoft.com/office/drawing/2014/main" val="188320998"/>
                    </a:ext>
                  </a:extLst>
                </a:gridCol>
              </a:tblGrid>
              <a:tr h="64418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OSI 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Layer 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TCP/IP 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Other Protocol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007321"/>
                  </a:ext>
                </a:extLst>
              </a:tr>
              <a:tr h="644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Alligator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L7(firewall)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FTP, Telnet, 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689394"/>
                  </a:ext>
                </a:extLst>
              </a:tr>
              <a:tr h="644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79589"/>
                  </a:ext>
                </a:extLst>
              </a:tr>
              <a:tr h="644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Steve’s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71031"/>
                  </a:ext>
                </a:extLst>
              </a:tr>
              <a:tr h="644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L4(NAT)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UDP, ICMP(?),…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786022"/>
                  </a:ext>
                </a:extLst>
              </a:tr>
              <a:tr h="644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L3(Router)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IP6, ARP(?),…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723894"/>
                  </a:ext>
                </a:extLst>
              </a:tr>
              <a:tr h="644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L2(Switch)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PPP,HDLC, 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38677"/>
                  </a:ext>
                </a:extLst>
              </a:tr>
              <a:tr h="6441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595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10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63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leemon leemon</dc:creator>
  <cp:lastModifiedBy>leemon leemon</cp:lastModifiedBy>
  <cp:revision>2</cp:revision>
  <dcterms:created xsi:type="dcterms:W3CDTF">2020-04-02T21:11:57Z</dcterms:created>
  <dcterms:modified xsi:type="dcterms:W3CDTF">2020-04-02T21:39:55Z</dcterms:modified>
</cp:coreProperties>
</file>