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1AC97-FCEE-A5CA-FDB3-D7547C79C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Pygame</a:t>
            </a:r>
            <a:br>
              <a:rPr lang="en-US" dirty="0"/>
            </a:br>
            <a:r>
              <a:rPr lang="en-US" dirty="0" err="1"/>
              <a:t>FlipPlane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970B97-F0BD-1CAC-6472-F5ABD965B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Корчуганов </a:t>
            </a:r>
            <a:r>
              <a:rPr lang="ru-RU" dirty="0" err="1"/>
              <a:t>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90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3C93E-73FE-6348-70AE-77EB8F4E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DEA731-1B4A-6255-D9C0-3693E6A80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741503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Реализовано стартовое окно, финальное окно, есть подсчет очков за каждый пролет между препятствиями, реализованный спрайты, коллизия, кажется есть анимации, один бесконечный уровень с постоянно идущими препятствиями, хранение и вывод данных из </a:t>
            </a:r>
            <a:r>
              <a:rPr lang="ru-RU" sz="2400" dirty="0" err="1"/>
              <a:t>бд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F25BE5-C562-68A1-74ED-42B4952DE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020" y="1894324"/>
            <a:ext cx="5052770" cy="381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8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9F34E8-C8D5-310E-71B3-1D6CF8754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237" y="0"/>
            <a:ext cx="6064763" cy="45587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6FAEDC-236B-EA81-D036-3FE3DA35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9252"/>
            <a:ext cx="6133030" cy="45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4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53DDB0-8359-977A-9E15-C34D7E52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06" y="0"/>
            <a:ext cx="9200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57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{FBB87CF7-1609-4E92-9B2C-D297077D9F5F}tf03457452</Template>
  <TotalTime>6</TotalTime>
  <Words>48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Небесная</vt:lpstr>
      <vt:lpstr>Проект Pygame FlipPlane </vt:lpstr>
      <vt:lpstr>Реализованные технологии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FlipPlane </dc:title>
  <dc:creator>Никита Корчуганов</dc:creator>
  <cp:lastModifiedBy>Никита Корчуганов</cp:lastModifiedBy>
  <cp:revision>1</cp:revision>
  <dcterms:created xsi:type="dcterms:W3CDTF">2024-03-04T05:42:58Z</dcterms:created>
  <dcterms:modified xsi:type="dcterms:W3CDTF">2024-03-04T05:49:37Z</dcterms:modified>
</cp:coreProperties>
</file>