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5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06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0535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72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11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341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15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5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81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36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30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4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21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82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92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4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ED5E-3996-48DE-BDBE-6D1FA048C0DE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48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Прогулка по сайтам</a:t>
            </a:r>
          </a:p>
        </p:txBody>
      </p:sp>
    </p:spTree>
    <p:extLst>
      <p:ext uri="{BB962C8B-B14F-4D97-AF65-F5344CB8AC3E}">
        <p14:creationId xmlns:p14="http://schemas.microsoft.com/office/powerpoint/2010/main" val="207676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Цель: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и написать сайт для ознакомления пользователя с разными интересными сайтам в виде игры с заданиями и рейтингом пользователей.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96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Найти интересные сайты и придумать к ним задания. </a:t>
            </a:r>
          </a:p>
          <a:p>
            <a:pPr lvl="0"/>
            <a:r>
              <a:rPr lang="ru-RU" dirty="0"/>
              <a:t>Найти способ получить необходимые данные со стороннего сайта для проверки задания.</a:t>
            </a:r>
          </a:p>
          <a:p>
            <a:pPr lvl="0"/>
            <a:r>
              <a:rPr lang="ru-RU" dirty="0"/>
              <a:t>Изучить необходимые библиотеки </a:t>
            </a:r>
            <a:r>
              <a:rPr lang="ru-RU" dirty="0" err="1"/>
              <a:t>python</a:t>
            </a:r>
            <a:r>
              <a:rPr lang="ru-RU" dirty="0"/>
              <a:t>. </a:t>
            </a:r>
          </a:p>
          <a:p>
            <a:pPr lvl="0"/>
            <a:r>
              <a:rPr lang="ru-RU" dirty="0"/>
              <a:t>Научиться создавать сайты на </a:t>
            </a:r>
            <a:r>
              <a:rPr lang="en-US" dirty="0"/>
              <a:t>flask</a:t>
            </a:r>
            <a:r>
              <a:rPr lang="ru-RU" dirty="0"/>
              <a:t>. </a:t>
            </a:r>
          </a:p>
          <a:p>
            <a:pPr lvl="0"/>
            <a:r>
              <a:rPr lang="ru-RU" dirty="0"/>
              <a:t>Разработать приятное и современное оформление.</a:t>
            </a:r>
          </a:p>
          <a:p>
            <a:pPr lvl="0"/>
            <a:r>
              <a:rPr lang="ru-RU" dirty="0"/>
              <a:t>На основе полученных знаний и умений создать дизайн и написать рабочий код сайта. </a:t>
            </a:r>
          </a:p>
          <a:p>
            <a:pPr lvl="0"/>
            <a:r>
              <a:rPr lang="ru-RU" dirty="0"/>
              <a:t>Провести тесты, выявить и устранить возникающие ошибки.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98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99292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aniso8601</a:t>
            </a:r>
          </a:p>
          <a:p>
            <a:r>
              <a:rPr lang="en-US" dirty="0" err="1"/>
              <a:t>attrs</a:t>
            </a:r>
            <a:endParaRPr lang="en-US" dirty="0"/>
          </a:p>
          <a:p>
            <a:r>
              <a:rPr lang="en-US" dirty="0"/>
              <a:t>beautifulsoup4</a:t>
            </a:r>
          </a:p>
          <a:p>
            <a:r>
              <a:rPr lang="en-US" dirty="0"/>
              <a:t>blinker</a:t>
            </a:r>
          </a:p>
          <a:p>
            <a:r>
              <a:rPr lang="en-US" dirty="0" err="1"/>
              <a:t>certifi</a:t>
            </a:r>
            <a:endParaRPr lang="en-US" dirty="0"/>
          </a:p>
          <a:p>
            <a:r>
              <a:rPr lang="en-US" dirty="0" err="1"/>
              <a:t>cffi</a:t>
            </a:r>
            <a:endParaRPr lang="en-US" dirty="0"/>
          </a:p>
          <a:p>
            <a:r>
              <a:rPr lang="en-US" dirty="0" err="1"/>
              <a:t>chromedriver</a:t>
            </a:r>
            <a:endParaRPr lang="en-US" dirty="0"/>
          </a:p>
          <a:p>
            <a:r>
              <a:rPr lang="en-US" dirty="0"/>
              <a:t>click</a:t>
            </a:r>
          </a:p>
          <a:p>
            <a:r>
              <a:rPr lang="en-US" dirty="0" err="1"/>
              <a:t>colorama</a:t>
            </a:r>
            <a:endParaRPr lang="en-US" dirty="0"/>
          </a:p>
          <a:p>
            <a:r>
              <a:rPr lang="en-US" dirty="0"/>
              <a:t>Flask</a:t>
            </a:r>
          </a:p>
          <a:p>
            <a:r>
              <a:rPr lang="en-US" dirty="0"/>
              <a:t>Flask-Login</a:t>
            </a:r>
          </a:p>
          <a:p>
            <a:r>
              <a:rPr lang="en-US" dirty="0"/>
              <a:t>Flask-RESTful</a:t>
            </a:r>
          </a:p>
          <a:p>
            <a:r>
              <a:rPr lang="en-US" dirty="0"/>
              <a:t>Flask-WTF</a:t>
            </a:r>
          </a:p>
          <a:p>
            <a:r>
              <a:rPr lang="en-US" dirty="0" err="1"/>
              <a:t>greenlet</a:t>
            </a:r>
            <a:endParaRPr lang="en-US" dirty="0"/>
          </a:p>
          <a:p>
            <a:r>
              <a:rPr lang="en-US" dirty="0"/>
              <a:t>h11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6108" y="1462089"/>
            <a:ext cx="28487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idna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itsdangerous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lxml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MarkupSafe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pycparser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PySocks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pytz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sniffio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sortedcontainers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soupsieve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SQLAlchemy-serializer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trio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trio-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typing_extensions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urllib3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Werkzeug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wsproto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WTForms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7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Остальное я вам сейчас покажу, честно-честно</a:t>
            </a:r>
          </a:p>
        </p:txBody>
      </p:sp>
      <p:pic>
        <p:nvPicPr>
          <p:cNvPr id="1026" name="Picture 2" descr="49 Мемы с котами | Мир животных | Дзен">
            <a:extLst>
              <a:ext uri="{FF2B5EF4-FFF2-40B4-BE49-F238E27FC236}">
                <a16:creationId xmlns:a16="http://schemas.microsoft.com/office/drawing/2014/main" id="{9EB381C2-D358-3F63-253F-5267C8D8D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239" y="1836835"/>
            <a:ext cx="47625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84474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137</Words>
  <Application>Microsoft Office PowerPoint</Application>
  <PresentationFormat>Широкоэкранный</PresentationFormat>
  <Paragraphs>51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Аспект</vt:lpstr>
      <vt:lpstr>Прогулка по сайтам</vt:lpstr>
      <vt:lpstr>Цель:  </vt:lpstr>
      <vt:lpstr>Задачи</vt:lpstr>
      <vt:lpstr>Используемые библиотеки</vt:lpstr>
      <vt:lpstr>Остальное я вам сейчас покажу, честно-честно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Прогулка по сайтам</dc:title>
  <dc:creator>Fio_User</dc:creator>
  <cp:lastModifiedBy>Никита Корчуганов</cp:lastModifiedBy>
  <cp:revision>2</cp:revision>
  <dcterms:created xsi:type="dcterms:W3CDTF">2024-04-26T10:23:04Z</dcterms:created>
  <dcterms:modified xsi:type="dcterms:W3CDTF">2024-04-27T13:39:58Z</dcterms:modified>
</cp:coreProperties>
</file>