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3" roundtripDataSignature="AMtx7mh/zL2anNGKasDsBTdgKqq1pu+v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Multi Client – Server Program  in Java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Server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import java.io.*;</a:t>
            </a:r>
            <a:br>
              <a:rPr lang="en-IN"/>
            </a:br>
            <a:r>
              <a:rPr lang="en-IN"/>
              <a:t>import java.net.*;</a:t>
            </a:r>
            <a:br>
              <a:rPr lang="en-IN"/>
            </a:br>
            <a:br>
              <a:rPr lang="en-IN"/>
            </a:br>
            <a:r>
              <a:rPr lang="en-IN"/>
              <a:t>public class CalculatorServer {</a:t>
            </a:r>
            <a:br>
              <a:rPr lang="en-IN"/>
            </a:br>
            <a:r>
              <a:rPr lang="en-IN"/>
              <a:t>public static void main(String[] args) throws IOException {</a:t>
            </a:r>
            <a:br>
              <a:rPr lang="en-IN"/>
            </a:br>
            <a:r>
              <a:rPr lang="en-IN"/>
              <a:t>ServerSocket serverSocket = new ServerSocket(5001);</a:t>
            </a:r>
            <a:br>
              <a:rPr lang="en-IN"/>
            </a:br>
            <a:r>
              <a:rPr lang="en-IN"/>
              <a:t>System.out.println("Server Listening on port 5001...");</a:t>
            </a:r>
            <a:br>
              <a:rPr lang="en-IN"/>
            </a:br>
            <a:br>
              <a:rPr lang="en-IN"/>
            </a:br>
            <a:r>
              <a:rPr lang="en-IN"/>
              <a:t>while (true) {</a:t>
            </a:r>
            <a:br>
              <a:rPr lang="en-IN"/>
            </a:br>
            <a:r>
              <a:rPr lang="en-IN"/>
              <a:t>Socket connectionSocket = serverSocket.accept();</a:t>
            </a:r>
            <a:br>
              <a:rPr lang="en-IN"/>
            </a:br>
            <a:r>
              <a:rPr lang="en-IN"/>
              <a:t>new Thread(() -&gt; {</a:t>
            </a:r>
            <a:br>
              <a:rPr lang="en-IN"/>
            </a:br>
            <a:r>
              <a:rPr lang="en-IN"/>
              <a:t>// Code to process client calculation requests</a:t>
            </a:r>
            <a:br>
              <a:rPr lang="en-IN"/>
            </a:br>
            <a:r>
              <a:rPr lang="en-IN"/>
              <a:t>// ...</a:t>
            </a:r>
            <a:br>
              <a:rPr lang="en-IN"/>
            </a:br>
            <a:r>
              <a:rPr lang="en-IN"/>
              <a:t>}).start();</a:t>
            </a:r>
            <a:br>
              <a:rPr lang="en-IN"/>
            </a:br>
            <a:r>
              <a:rPr lang="en-IN"/>
              <a:t>}</a:t>
            </a:r>
            <a:br>
              <a:rPr lang="en-IN"/>
            </a:br>
            <a:r>
              <a:rPr lang="en-IN"/>
              <a:t>}</a:t>
            </a:r>
            <a:br>
              <a:rPr lang="en-IN"/>
            </a:b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try {</a:t>
            </a:r>
            <a:br>
              <a:rPr lang="en-IN"/>
            </a:br>
            <a:r>
              <a:rPr lang="en-IN"/>
              <a:t>DataInputStream dataIn = new DataInputStream(connectionSocket.getInputStream());</a:t>
            </a:r>
            <a:br>
              <a:rPr lang="en-IN"/>
            </a:br>
            <a:r>
              <a:rPr lang="en-IN"/>
              <a:t>DataOutputStream dataOut = new DataOutputStream(connectionSocket.getOutputStream());</a:t>
            </a:r>
            <a:br>
              <a:rPr lang="en-IN"/>
            </a:br>
            <a:br>
              <a:rPr lang="en-IN"/>
            </a:br>
            <a:r>
              <a:rPr lang="en-IN"/>
              <a:t>// Read client input: two numbers and an operator</a:t>
            </a:r>
            <a:br>
              <a:rPr lang="en-IN"/>
            </a:br>
            <a:r>
              <a:rPr lang="en-IN"/>
              <a:t>Float num1 = Float.parseFloat(dataIn.readUTF());</a:t>
            </a:r>
            <a:br>
              <a:rPr lang="en-IN"/>
            </a:br>
            <a:r>
              <a:rPr lang="en-IN"/>
              <a:t>Float num2 = Float.parseFloat(dataIn.readUTF());</a:t>
            </a:r>
            <a:br>
              <a:rPr lang="en-IN"/>
            </a:br>
            <a:r>
              <a:rPr lang="en-IN"/>
              <a:t>String operator = dataIn.readUTF();</a:t>
            </a:r>
            <a:br>
              <a:rPr lang="en-IN"/>
            </a:br>
            <a:br>
              <a:rPr lang="en-IN"/>
            </a:br>
            <a:r>
              <a:rPr lang="en-IN"/>
              <a:t>// Perform the requested calculation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switch (operator) {</a:t>
            </a:r>
            <a:br>
              <a:rPr lang="en-IN"/>
            </a:br>
            <a:r>
              <a:rPr lang="en-IN"/>
              <a:t>case "A": // A is for addition</a:t>
            </a:r>
            <a:br>
              <a:rPr lang="en-IN"/>
            </a:br>
            <a:r>
              <a:rPr lang="en-IN"/>
              <a:t>dataOut.writeUTF("" + (num1 + num2));</a:t>
            </a:r>
            <a:br>
              <a:rPr lang="en-IN"/>
            </a:br>
            <a:r>
              <a:rPr lang="en-IN"/>
              <a:t>break;</a:t>
            </a:r>
            <a:br>
              <a:rPr lang="en-IN"/>
            </a:br>
            <a:r>
              <a:rPr lang="en-IN"/>
              <a:t>case "S": // S is for subtraction</a:t>
            </a:r>
            <a:br>
              <a:rPr lang="en-IN"/>
            </a:br>
            <a:r>
              <a:rPr lang="en-IN"/>
              <a:t>dataOut.writeUTF("" + (num1 - num2));</a:t>
            </a:r>
            <a:br>
              <a:rPr lang="en-IN"/>
            </a:br>
            <a:r>
              <a:rPr lang="en-IN"/>
              <a:t>break;</a:t>
            </a:r>
            <a:br>
              <a:rPr lang="en-IN"/>
            </a:br>
            <a:r>
              <a:rPr lang="en-IN"/>
              <a:t>case "M": // M is for Multiplication</a:t>
            </a:r>
            <a:br>
              <a:rPr lang="en-IN"/>
            </a:br>
            <a:r>
              <a:rPr lang="en-IN"/>
              <a:t>dataOut.writeUTF("" + (num1 * num2));</a:t>
            </a:r>
            <a:br>
              <a:rPr lang="en-IN"/>
            </a:br>
            <a:r>
              <a:rPr lang="en-IN"/>
              <a:t>break;</a:t>
            </a:r>
            <a:br>
              <a:rPr lang="en-IN"/>
            </a:br>
            <a:r>
              <a:rPr lang="en-IN"/>
              <a:t>case "D": // D is for Division</a:t>
            </a:r>
            <a:br>
              <a:rPr lang="en-IN"/>
            </a:br>
            <a:r>
              <a:rPr lang="en-IN"/>
              <a:t>dataOut.writeUTF("" + (num1 / num2));</a:t>
            </a:r>
            <a:br>
              <a:rPr lang="en-IN"/>
            </a:br>
            <a:r>
              <a:rPr lang="en-IN"/>
              <a:t>break;</a:t>
            </a:r>
            <a:br>
              <a:rPr lang="en-IN"/>
            </a:br>
            <a:r>
              <a:rPr lang="en-IN"/>
              <a:t>}</a:t>
            </a:r>
            <a:br>
              <a:rPr lang="en-IN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connectionSocket.close();</a:t>
            </a:r>
            <a:br>
              <a:rPr lang="en-IN"/>
            </a:br>
            <a:r>
              <a:rPr lang="en-IN"/>
              <a:t>} catch (IOException e) {</a:t>
            </a:r>
            <a:br>
              <a:rPr lang="en-IN"/>
            </a:br>
            <a:r>
              <a:rPr lang="en-IN"/>
              <a:t>e.printStackTrace();</a:t>
            </a:r>
            <a:br>
              <a:rPr lang="en-IN"/>
            </a:br>
            <a:r>
              <a:rPr lang="en-IN"/>
              <a:t>}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Client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IN"/>
              <a:t>import java.io.*;</a:t>
            </a:r>
            <a:br>
              <a:rPr lang="en-IN"/>
            </a:br>
            <a:r>
              <a:rPr lang="en-IN"/>
              <a:t>import java.net.*;</a:t>
            </a:r>
            <a:br>
              <a:rPr lang="en-IN"/>
            </a:br>
            <a:br>
              <a:rPr lang="en-IN"/>
            </a:br>
            <a:r>
              <a:rPr lang="en-IN"/>
              <a:t>public class CalculatorClient {</a:t>
            </a:r>
            <a:br>
              <a:rPr lang="en-IN"/>
            </a:br>
            <a:r>
              <a:rPr lang="en-IN"/>
              <a:t>private static Socket socket;</a:t>
            </a:r>
            <a:br>
              <a:rPr lang="en-IN"/>
            </a:br>
            <a:r>
              <a:rPr lang="en-IN"/>
              <a:t>private static DataInputStream dataIn;</a:t>
            </a:r>
            <a:br>
              <a:rPr lang="en-IN"/>
            </a:br>
            <a:r>
              <a:rPr lang="en-IN"/>
              <a:t>private static DataOutputStream dataOut;</a:t>
            </a:r>
            <a:br>
              <a:rPr lang="en-IN"/>
            </a:br>
            <a:br>
              <a:rPr lang="en-IN"/>
            </a:br>
            <a:r>
              <a:rPr lang="en-IN"/>
              <a:t>public static void main(String [] args) throws IOException {</a:t>
            </a:r>
            <a:br>
              <a:rPr lang="en-IN"/>
            </a:br>
            <a:r>
              <a:rPr lang="en-IN"/>
              <a:t>// Extract the arguments from command line arguments</a:t>
            </a:r>
            <a:br>
              <a:rPr lang="en-IN"/>
            </a:br>
            <a:r>
              <a:rPr lang="en-IN"/>
              <a:t>String num1 = args[0];</a:t>
            </a:r>
            <a:br>
              <a:rPr lang="en-IN"/>
            </a:br>
            <a:r>
              <a:rPr lang="en-IN"/>
              <a:t>String num2 = args[1];</a:t>
            </a:r>
            <a:br>
              <a:rPr lang="en-IN"/>
            </a:br>
            <a:r>
              <a:rPr lang="en-IN"/>
              <a:t>String operator = args[2];</a:t>
            </a:r>
            <a:br>
              <a:rPr lang="en-IN"/>
            </a:br>
            <a:br>
              <a:rPr lang="en-IN"/>
            </a:br>
            <a:r>
              <a:rPr lang="en-IN"/>
              <a:t>// Create a new socket and attempt to connect to the server</a:t>
            </a:r>
            <a:br>
              <a:rPr lang="en-IN"/>
            </a:br>
            <a:r>
              <a:rPr lang="en-IN"/>
              <a:t>socket = new Socket();</a:t>
            </a:r>
            <a:br>
              <a:rPr lang="en-IN"/>
            </a:br>
            <a:r>
              <a:rPr lang="en-IN"/>
              <a:t>socket.connect(new InetSocketAddress("127.0.0.1", 5001), 1000);</a:t>
            </a:r>
            <a:br>
              <a:rPr lang="en-IN"/>
            </a:br>
            <a:r>
              <a:rPr lang="en-IN"/>
              <a:t>System.out.println("Connection Successful!");</a:t>
            </a:r>
            <a:br>
              <a:rPr lang="en-IN"/>
            </a:br>
            <a:br>
              <a:rPr lang="en-IN"/>
            </a:br>
            <a:r>
              <a:rPr lang="en-IN"/>
              <a:t>// Initialize input and output streams for communication with the server</a:t>
            </a:r>
            <a:br>
              <a:rPr lang="en-IN"/>
            </a:br>
            <a:r>
              <a:rPr lang="en-IN"/>
              <a:t>dataIn = new DataInputStream(socket.getInputStream());</a:t>
            </a:r>
            <a:br>
              <a:rPr lang="en-IN"/>
            </a:br>
            <a:r>
              <a:rPr lang="en-IN"/>
              <a:t>dataOut = new DataOutputStream(socket.getOutputStream());</a:t>
            </a:r>
            <a:br>
              <a:rPr lang="en-IN"/>
            </a:br>
            <a:br>
              <a:rPr lang="en-IN"/>
            </a:br>
            <a:r>
              <a:rPr lang="en-IN"/>
              <a:t>// Send calculation details to the server</a:t>
            </a:r>
            <a:br>
              <a:rPr lang="en-IN"/>
            </a:br>
            <a:r>
              <a:rPr lang="en-IN"/>
              <a:t>dataOut.writeUTF(num1);</a:t>
            </a:r>
            <a:br>
              <a:rPr lang="en-IN"/>
            </a:br>
            <a:r>
              <a:rPr lang="en-IN"/>
              <a:t>dataOut.writeUTF(num2);</a:t>
            </a:r>
            <a:br>
              <a:rPr lang="en-IN"/>
            </a:br>
            <a:r>
              <a:rPr lang="en-IN"/>
              <a:t>dataOut.writeUTF(operator);</a:t>
            </a:r>
            <a:br>
              <a:rPr lang="en-IN"/>
            </a:br>
            <a:br>
              <a:rPr lang="en-IN"/>
            </a:br>
            <a:r>
              <a:rPr lang="en-IN"/>
              <a:t>// Receive and print the server's response</a:t>
            </a:r>
            <a:br>
              <a:rPr lang="en-IN"/>
            </a:br>
            <a:r>
              <a:rPr lang="en-IN"/>
              <a:t>String serverMessage = dataIn.readUTF();</a:t>
            </a:r>
            <a:br>
              <a:rPr lang="en-IN"/>
            </a:br>
            <a:r>
              <a:rPr lang="en-IN"/>
              <a:t>System.out.println("Result: " + serverMessage);</a:t>
            </a:r>
            <a:br>
              <a:rPr lang="en-IN"/>
            </a:br>
            <a:r>
              <a:rPr lang="en-IN"/>
              <a:t>}</a:t>
            </a:r>
            <a:br>
              <a:rPr lang="en-IN"/>
            </a:br>
            <a:r>
              <a:rPr lang="en-IN"/>
              <a:t>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IN"/>
              <a:t>https://medium.com/@gaurangjotwani/building-a-multi-client-calculator-server-using-java-multithreading-6bbb5d350864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2025-01-10T05:38:32Z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0x010100917DAB73AC9E764C9E27E07507C6BDB4</vt:lpwstr>
  </property>
</Properties>
</file>