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E20"/>
    <a:srgbClr val="092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7557B-6184-4696-A001-A6EA4E5F5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E49678-1855-4D9E-BC6C-7FA4B771C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9F1F6-2853-45A7-9AAE-A3D8BBF0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51A7-40C3-4D3E-A2E8-E3C289B7AFC7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E06A4-7936-4EDD-A8AD-3503EE88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ECD42-B6FB-4A84-9A43-D8404B42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DA38-38C5-489D-B8B1-5D8CDC756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7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B2899-C5DD-4C29-8B78-ED5CC5FC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8BAFDA-8274-47C1-8818-C637C92BF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CBB48-4EDB-4D16-8A3E-A9968F98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51A7-40C3-4D3E-A2E8-E3C289B7AFC7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79B40-5255-4EAF-81E9-2663044D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9C022-308D-4813-B7AA-9587BEBB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DA38-38C5-489D-B8B1-5D8CDC756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86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5F8409-65DB-4150-9EE3-7773F6EB7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EE3B3A-0B9E-495D-861F-70274D480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0BA7E-6000-4416-8CAE-439EE83D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51A7-40C3-4D3E-A2E8-E3C289B7AFC7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32CC2-82EA-47A0-BAEC-BCAC67E4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261B6-293A-4770-A092-E5DF7736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DA38-38C5-489D-B8B1-5D8CDC756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05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F56E2-3051-4FF0-A622-E6B7FCA0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0DD9C-F03E-4788-B07D-A5F22572D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133ECA-01E2-4D2F-8C94-22B5CC75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51A7-40C3-4D3E-A2E8-E3C289B7AFC7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7C164-2AE6-41F4-8F80-631BE728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80480-AC67-4E25-A1AF-2DF6BADA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DA38-38C5-489D-B8B1-5D8CDC756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37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219D1-FD66-449B-B1EE-C9DD9F6D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91B159-E264-4E5E-A8BE-1830AD63A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452FD-C886-43CA-B424-418AF235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51A7-40C3-4D3E-A2E8-E3C289B7AFC7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33733-8087-45D7-9D2C-2EE11726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9CF22A-96C3-496B-98C7-6A6E328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DA38-38C5-489D-B8B1-5D8CDC756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4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417B1-1E8E-4FE5-AFB8-75C4951B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2223F-E3B9-4B4F-BE75-A29D05A8A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76BF07-5951-4EFC-A554-003E3B892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CA9CCD-3A5B-4ABB-B2AF-DDD64A1C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51A7-40C3-4D3E-A2E8-E3C289B7AFC7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A9FDD3-2A4C-44A7-9D24-CE4EB807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61739E-4875-4849-9D60-3D087C15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DA38-38C5-489D-B8B1-5D8CDC756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90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F9B85-A62F-4FC4-BE05-07D61C359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A5B841-919C-450F-9025-161BC69D6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B6990E-28CE-4B7C-AA27-DA50E6D83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B85FF3-DB46-439B-A35D-8468B6375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A8D3AB-71D3-483F-966D-3E4B5286D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28814F-5243-4797-A7AC-27E6CE68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51A7-40C3-4D3E-A2E8-E3C289B7AFC7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B08435-AD3E-4A2E-9B75-F067878D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E568AC-593F-4A96-AA9F-49E05C78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DA38-38C5-489D-B8B1-5D8CDC756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63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EB0C6-13B4-4ADE-889A-7A265741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151A3F-A1BF-471E-94A3-342535B5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51A7-40C3-4D3E-A2E8-E3C289B7AFC7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AB757A-08BA-4343-A692-F29912FC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CB636E-4C3A-49F0-8BEB-EB854441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DA38-38C5-489D-B8B1-5D8CDC756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9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5E9437-71B0-45AD-AC03-D147F403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51A7-40C3-4D3E-A2E8-E3C289B7AFC7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5F2B14-7398-4789-AC60-34C5A81B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DC5B97-67BF-4716-A3A4-74807563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DA38-38C5-489D-B8B1-5D8CDC756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2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18872-BD73-4FC2-A149-1969B46F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FCD9F-8E37-4859-B00E-591FA957A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BABDCA-47AB-45BC-ABE1-0DFAB9CD4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035155-BB08-4282-A1ED-19DA41CC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51A7-40C3-4D3E-A2E8-E3C289B7AFC7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CC0D5A-A826-479D-9A42-569F2066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AD8C7A-C323-45AB-B682-55E83BAD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DA38-38C5-489D-B8B1-5D8CDC756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28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7AA3B-0C94-4FBB-8905-8EBB9E60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C808D-EFB1-47A6-9045-4D6575F85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746DA5-782E-42C5-BED9-B45A015EE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DDAF55-DA36-4390-AC71-BFF65EC4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51A7-40C3-4D3E-A2E8-E3C289B7AFC7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BB415F-2619-4380-8C50-974649D8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D6D679-DD74-4FFB-9D7B-024078E6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DA38-38C5-489D-B8B1-5D8CDC756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23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84058C-32FF-4421-9466-A5972539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710DC-A071-4713-96CB-DDD8CCABB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76CD6-4373-4408-AB29-930EA7A81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451A7-40C3-4D3E-A2E8-E3C289B7AFC7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7D216-978A-42DD-BFA1-50139A1E7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81539-E293-499B-A602-65BB2F17E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BDA38-38C5-489D-B8B1-5D8CDC756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27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BB46AA9-19E2-41BD-8590-E1FD6A0BC9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92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Python Django로 게시판 만들기_게시판 구현(2) — 씨앤텍시스템즈 기술블로그">
            <a:extLst>
              <a:ext uri="{FF2B5EF4-FFF2-40B4-BE49-F238E27FC236}">
                <a16:creationId xmlns:a16="http://schemas.microsoft.com/office/drawing/2014/main" id="{E35D7170-B21F-418E-AF5B-3CC9DE01B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657979"/>
            <a:ext cx="52387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894EF2-0947-496A-ABD0-BE3897766859}"/>
              </a:ext>
            </a:extLst>
          </p:cNvPr>
          <p:cNvSpPr txBox="1"/>
          <p:nvPr/>
        </p:nvSpPr>
        <p:spPr>
          <a:xfrm>
            <a:off x="3724197" y="5294332"/>
            <a:ext cx="47436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DROP THE BEAT</a:t>
            </a:r>
            <a:endParaRPr lang="ko-KR" altLang="en-US" sz="48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64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Microsoft GothicNeo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(학생) 황희원 (경영학부)</dc:creator>
  <cp:lastModifiedBy>(학생) 황희원 (경영학부)</cp:lastModifiedBy>
  <cp:revision>1</cp:revision>
  <dcterms:created xsi:type="dcterms:W3CDTF">2022-04-10T13:18:45Z</dcterms:created>
  <dcterms:modified xsi:type="dcterms:W3CDTF">2022-04-10T13:28:39Z</dcterms:modified>
</cp:coreProperties>
</file>