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0"/>
  </p:notesMasterIdLst>
  <p:sldIdLst>
    <p:sldId id="256" r:id="rId2"/>
    <p:sldId id="296" r:id="rId3"/>
    <p:sldId id="297" r:id="rId4"/>
    <p:sldId id="298" r:id="rId5"/>
    <p:sldId id="301" r:id="rId6"/>
    <p:sldId id="275" r:id="rId7"/>
    <p:sldId id="277" r:id="rId8"/>
    <p:sldId id="300" r:id="rId9"/>
  </p:sldIdLst>
  <p:sldSz cx="9144000" cy="5143500" type="screen16x9"/>
  <p:notesSz cx="6858000" cy="9144000"/>
  <p:embeddedFontLst>
    <p:embeddedFont>
      <p:font typeface="Antonio" pitchFamily="2" charset="77"/>
      <p:regular r:id="rId11"/>
      <p:bold r:id="rId12"/>
    </p:embeddedFont>
    <p:embeddedFont>
      <p:font typeface="Golos Text" panose="020B0503020202020204" pitchFamily="3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47A"/>
    <a:srgbClr val="FFFFFF"/>
    <a:srgbClr val="FF1B1D"/>
    <a:srgbClr val="54DC22"/>
    <a:srgbClr val="0167FF"/>
    <a:srgbClr val="C81661"/>
    <a:srgbClr val="0096F4"/>
    <a:srgbClr val="F51A77"/>
    <a:srgbClr val="FF009E"/>
    <a:srgbClr val="FF6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E22FE6-8F82-4D6F-AF86-621D1466C45C}">
  <a:tblStyle styleId="{E2E22FE6-8F82-4D6F-AF86-621D1466C4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CFEE99E-40F2-4DFF-B3BD-F47DD4A967E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75"/>
    <p:restoredTop sz="94648"/>
  </p:normalViewPr>
  <p:slideViewPr>
    <p:cSldViewPr snapToGrid="0">
      <p:cViewPr varScale="1">
        <p:scale>
          <a:sx n="156" d="100"/>
          <a:sy n="156" d="100"/>
        </p:scale>
        <p:origin x="3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5a0da0c78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5a0da0c78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808859" y="-843245"/>
            <a:ext cx="7621914" cy="6829989"/>
            <a:chOff x="808859" y="-843245"/>
            <a:chExt cx="7621914" cy="6829989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808859" y="4604005"/>
              <a:ext cx="1382739" cy="1382739"/>
              <a:chOff x="2986675" y="-380850"/>
              <a:chExt cx="823500" cy="823500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2986675" y="-380850"/>
                <a:ext cx="823500" cy="8235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3067575" y="-299950"/>
                <a:ext cx="661800" cy="661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3160575" y="-206950"/>
                <a:ext cx="475800" cy="475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3238375" y="-129150"/>
                <a:ext cx="320100" cy="3201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15;p2"/>
            <p:cNvGrpSpPr/>
            <p:nvPr/>
          </p:nvGrpSpPr>
          <p:grpSpPr>
            <a:xfrm>
              <a:off x="7048034" y="-843245"/>
              <a:ext cx="1382739" cy="1382739"/>
              <a:chOff x="2986675" y="-380850"/>
              <a:chExt cx="823500" cy="823500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2986675" y="-380850"/>
                <a:ext cx="823500" cy="8235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3067575" y="-299950"/>
                <a:ext cx="661800" cy="661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3160575" y="-206950"/>
                <a:ext cx="475800" cy="475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3238375" y="-129150"/>
                <a:ext cx="320100" cy="3201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" name="Google Shape;20;p2"/>
          <p:cNvGrpSpPr/>
          <p:nvPr/>
        </p:nvGrpSpPr>
        <p:grpSpPr>
          <a:xfrm>
            <a:off x="-110275" y="-284000"/>
            <a:ext cx="8541050" cy="5711500"/>
            <a:chOff x="-110275" y="-284000"/>
            <a:chExt cx="8541050" cy="5711500"/>
          </a:xfrm>
        </p:grpSpPr>
        <p:sp>
          <p:nvSpPr>
            <p:cNvPr id="21" name="Google Shape;21;p2"/>
            <p:cNvSpPr/>
            <p:nvPr/>
          </p:nvSpPr>
          <p:spPr>
            <a:xfrm>
              <a:off x="-110275" y="-284000"/>
              <a:ext cx="823500" cy="82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607275" y="4604000"/>
              <a:ext cx="823500" cy="82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713225" y="1201025"/>
            <a:ext cx="5053800" cy="21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ubTitle" idx="1"/>
          </p:nvPr>
        </p:nvSpPr>
        <p:spPr>
          <a:xfrm>
            <a:off x="808862" y="3525475"/>
            <a:ext cx="4416000" cy="4170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7" name="Google Shape;357;p22"/>
          <p:cNvGrpSpPr/>
          <p:nvPr/>
        </p:nvGrpSpPr>
        <p:grpSpPr>
          <a:xfrm>
            <a:off x="-359137" y="-196329"/>
            <a:ext cx="9862262" cy="4440812"/>
            <a:chOff x="-359137" y="-196329"/>
            <a:chExt cx="9862262" cy="4440812"/>
          </a:xfrm>
        </p:grpSpPr>
        <p:grpSp>
          <p:nvGrpSpPr>
            <p:cNvPr id="358" name="Google Shape;358;p22"/>
            <p:cNvGrpSpPr/>
            <p:nvPr/>
          </p:nvGrpSpPr>
          <p:grpSpPr>
            <a:xfrm flipH="1">
              <a:off x="-359137" y="3172121"/>
              <a:ext cx="1072362" cy="1072362"/>
              <a:chOff x="2986675" y="-380850"/>
              <a:chExt cx="823500" cy="823500"/>
            </a:xfrm>
          </p:grpSpPr>
          <p:sp>
            <p:nvSpPr>
              <p:cNvPr id="359" name="Google Shape;359;p22"/>
              <p:cNvSpPr/>
              <p:nvPr/>
            </p:nvSpPr>
            <p:spPr>
              <a:xfrm>
                <a:off x="2986675" y="-380850"/>
                <a:ext cx="823500" cy="8235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22"/>
              <p:cNvSpPr/>
              <p:nvPr/>
            </p:nvSpPr>
            <p:spPr>
              <a:xfrm>
                <a:off x="3067575" y="-299950"/>
                <a:ext cx="661800" cy="661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2"/>
              <p:cNvSpPr/>
              <p:nvPr/>
            </p:nvSpPr>
            <p:spPr>
              <a:xfrm>
                <a:off x="3160575" y="-206950"/>
                <a:ext cx="475800" cy="475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2"/>
              <p:cNvSpPr/>
              <p:nvPr/>
            </p:nvSpPr>
            <p:spPr>
              <a:xfrm>
                <a:off x="3238375" y="-129150"/>
                <a:ext cx="320100" cy="3201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3" name="Google Shape;363;p22"/>
            <p:cNvGrpSpPr/>
            <p:nvPr/>
          </p:nvGrpSpPr>
          <p:grpSpPr>
            <a:xfrm flipH="1">
              <a:off x="8430763" y="-196329"/>
              <a:ext cx="1072362" cy="1072362"/>
              <a:chOff x="2986675" y="-380850"/>
              <a:chExt cx="823500" cy="823500"/>
            </a:xfrm>
          </p:grpSpPr>
          <p:sp>
            <p:nvSpPr>
              <p:cNvPr id="364" name="Google Shape;364;p22"/>
              <p:cNvSpPr/>
              <p:nvPr/>
            </p:nvSpPr>
            <p:spPr>
              <a:xfrm>
                <a:off x="2986675" y="-380850"/>
                <a:ext cx="823500" cy="8235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22"/>
              <p:cNvSpPr/>
              <p:nvPr/>
            </p:nvSpPr>
            <p:spPr>
              <a:xfrm>
                <a:off x="3067575" y="-299950"/>
                <a:ext cx="661800" cy="661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22"/>
              <p:cNvSpPr/>
              <p:nvPr/>
            </p:nvSpPr>
            <p:spPr>
              <a:xfrm>
                <a:off x="3160575" y="-206950"/>
                <a:ext cx="475800" cy="475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22"/>
              <p:cNvSpPr/>
              <p:nvPr/>
            </p:nvSpPr>
            <p:spPr>
              <a:xfrm>
                <a:off x="3238375" y="-129150"/>
                <a:ext cx="320100" cy="3201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68" name="Google Shape;368;p22"/>
          <p:cNvGrpSpPr/>
          <p:nvPr/>
        </p:nvGrpSpPr>
        <p:grpSpPr>
          <a:xfrm>
            <a:off x="3307045" y="-284000"/>
            <a:ext cx="3810725" cy="5711500"/>
            <a:chOff x="3307045" y="-284000"/>
            <a:chExt cx="3810725" cy="5711500"/>
          </a:xfrm>
        </p:grpSpPr>
        <p:sp>
          <p:nvSpPr>
            <p:cNvPr id="369" name="Google Shape;369;p22"/>
            <p:cNvSpPr/>
            <p:nvPr/>
          </p:nvSpPr>
          <p:spPr>
            <a:xfrm flipH="1">
              <a:off x="3307045" y="-284000"/>
              <a:ext cx="823500" cy="82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 flipH="1">
              <a:off x="6294270" y="4604000"/>
              <a:ext cx="823500" cy="82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oogle Shape;372;p23"/>
          <p:cNvGrpSpPr/>
          <p:nvPr/>
        </p:nvGrpSpPr>
        <p:grpSpPr>
          <a:xfrm>
            <a:off x="-359137" y="899018"/>
            <a:ext cx="9862262" cy="4440812"/>
            <a:chOff x="-359137" y="899018"/>
            <a:chExt cx="9862262" cy="4440812"/>
          </a:xfrm>
        </p:grpSpPr>
        <p:grpSp>
          <p:nvGrpSpPr>
            <p:cNvPr id="373" name="Google Shape;373;p23"/>
            <p:cNvGrpSpPr/>
            <p:nvPr/>
          </p:nvGrpSpPr>
          <p:grpSpPr>
            <a:xfrm rot="10800000">
              <a:off x="-359137" y="899018"/>
              <a:ext cx="1072362" cy="1072362"/>
              <a:chOff x="2986675" y="-380850"/>
              <a:chExt cx="823500" cy="823500"/>
            </a:xfrm>
          </p:grpSpPr>
          <p:sp>
            <p:nvSpPr>
              <p:cNvPr id="374" name="Google Shape;374;p23"/>
              <p:cNvSpPr/>
              <p:nvPr/>
            </p:nvSpPr>
            <p:spPr>
              <a:xfrm>
                <a:off x="2986675" y="-380850"/>
                <a:ext cx="823500" cy="8235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3"/>
              <p:cNvSpPr/>
              <p:nvPr/>
            </p:nvSpPr>
            <p:spPr>
              <a:xfrm>
                <a:off x="3067575" y="-299950"/>
                <a:ext cx="661800" cy="661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23"/>
              <p:cNvSpPr/>
              <p:nvPr/>
            </p:nvSpPr>
            <p:spPr>
              <a:xfrm>
                <a:off x="3160575" y="-206950"/>
                <a:ext cx="475800" cy="475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23"/>
              <p:cNvSpPr/>
              <p:nvPr/>
            </p:nvSpPr>
            <p:spPr>
              <a:xfrm>
                <a:off x="3238375" y="-129150"/>
                <a:ext cx="320100" cy="3201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8" name="Google Shape;378;p23"/>
            <p:cNvGrpSpPr/>
            <p:nvPr/>
          </p:nvGrpSpPr>
          <p:grpSpPr>
            <a:xfrm rot="10800000">
              <a:off x="8430763" y="4267468"/>
              <a:ext cx="1072362" cy="1072362"/>
              <a:chOff x="2986675" y="-380850"/>
              <a:chExt cx="823500" cy="823500"/>
            </a:xfrm>
          </p:grpSpPr>
          <p:sp>
            <p:nvSpPr>
              <p:cNvPr id="379" name="Google Shape;379;p23"/>
              <p:cNvSpPr/>
              <p:nvPr/>
            </p:nvSpPr>
            <p:spPr>
              <a:xfrm>
                <a:off x="2986675" y="-380850"/>
                <a:ext cx="823500" cy="8235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23"/>
              <p:cNvSpPr/>
              <p:nvPr/>
            </p:nvSpPr>
            <p:spPr>
              <a:xfrm>
                <a:off x="3067575" y="-299950"/>
                <a:ext cx="661800" cy="661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23"/>
              <p:cNvSpPr/>
              <p:nvPr/>
            </p:nvSpPr>
            <p:spPr>
              <a:xfrm>
                <a:off x="3160575" y="-206950"/>
                <a:ext cx="475800" cy="475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23"/>
              <p:cNvSpPr/>
              <p:nvPr/>
            </p:nvSpPr>
            <p:spPr>
              <a:xfrm>
                <a:off x="3238375" y="-129150"/>
                <a:ext cx="320100" cy="3201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3" name="Google Shape;383;p23"/>
          <p:cNvGrpSpPr/>
          <p:nvPr/>
        </p:nvGrpSpPr>
        <p:grpSpPr>
          <a:xfrm>
            <a:off x="3307045" y="-284000"/>
            <a:ext cx="3810725" cy="5711500"/>
            <a:chOff x="3307045" y="-284000"/>
            <a:chExt cx="3810725" cy="5711500"/>
          </a:xfrm>
        </p:grpSpPr>
        <p:sp>
          <p:nvSpPr>
            <p:cNvPr id="384" name="Google Shape;384;p23"/>
            <p:cNvSpPr/>
            <p:nvPr/>
          </p:nvSpPr>
          <p:spPr>
            <a:xfrm rot="10800000">
              <a:off x="3307045" y="4604000"/>
              <a:ext cx="823500" cy="82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3"/>
            <p:cNvSpPr/>
            <p:nvPr/>
          </p:nvSpPr>
          <p:spPr>
            <a:xfrm rot="10800000">
              <a:off x="6294270" y="-284000"/>
              <a:ext cx="823500" cy="82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4"/>
          <p:cNvGrpSpPr/>
          <p:nvPr/>
        </p:nvGrpSpPr>
        <p:grpSpPr>
          <a:xfrm>
            <a:off x="514545" y="-532854"/>
            <a:ext cx="9192587" cy="5888162"/>
            <a:chOff x="514545" y="-532854"/>
            <a:chExt cx="9192587" cy="5888162"/>
          </a:xfrm>
        </p:grpSpPr>
        <p:grpSp>
          <p:nvGrpSpPr>
            <p:cNvPr id="45" name="Google Shape;45;p4"/>
            <p:cNvGrpSpPr/>
            <p:nvPr/>
          </p:nvGrpSpPr>
          <p:grpSpPr>
            <a:xfrm>
              <a:off x="8634770" y="4282946"/>
              <a:ext cx="1072362" cy="1072362"/>
              <a:chOff x="2986675" y="-380850"/>
              <a:chExt cx="823500" cy="823500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2986675" y="-380850"/>
                <a:ext cx="823500" cy="8235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3067575" y="-299950"/>
                <a:ext cx="661800" cy="661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4"/>
              <p:cNvSpPr/>
              <p:nvPr/>
            </p:nvSpPr>
            <p:spPr>
              <a:xfrm>
                <a:off x="3160575" y="-206950"/>
                <a:ext cx="475800" cy="475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4"/>
              <p:cNvSpPr/>
              <p:nvPr/>
            </p:nvSpPr>
            <p:spPr>
              <a:xfrm>
                <a:off x="3238375" y="-129150"/>
                <a:ext cx="320100" cy="3201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4"/>
            <p:cNvGrpSpPr/>
            <p:nvPr/>
          </p:nvGrpSpPr>
          <p:grpSpPr>
            <a:xfrm>
              <a:off x="514545" y="-532854"/>
              <a:ext cx="1072362" cy="1072362"/>
              <a:chOff x="2986675" y="-380850"/>
              <a:chExt cx="823500" cy="823500"/>
            </a:xfrm>
          </p:grpSpPr>
          <p:sp>
            <p:nvSpPr>
              <p:cNvPr id="51" name="Google Shape;51;p4"/>
              <p:cNvSpPr/>
              <p:nvPr/>
            </p:nvSpPr>
            <p:spPr>
              <a:xfrm>
                <a:off x="2986675" y="-380850"/>
                <a:ext cx="823500" cy="8235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4"/>
              <p:cNvSpPr/>
              <p:nvPr/>
            </p:nvSpPr>
            <p:spPr>
              <a:xfrm>
                <a:off x="3067575" y="-299950"/>
                <a:ext cx="661800" cy="661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>
                <a:off x="3160575" y="-206950"/>
                <a:ext cx="475800" cy="475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4"/>
              <p:cNvSpPr/>
              <p:nvPr/>
            </p:nvSpPr>
            <p:spPr>
              <a:xfrm>
                <a:off x="3238375" y="-129150"/>
                <a:ext cx="320100" cy="3201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" name="Google Shape;55;p4"/>
          <p:cNvGrpSpPr/>
          <p:nvPr/>
        </p:nvGrpSpPr>
        <p:grpSpPr>
          <a:xfrm>
            <a:off x="-417175" y="-335500"/>
            <a:ext cx="9875450" cy="5111775"/>
            <a:chOff x="-417175" y="-335500"/>
            <a:chExt cx="9875450" cy="5111775"/>
          </a:xfrm>
        </p:grpSpPr>
        <p:sp>
          <p:nvSpPr>
            <p:cNvPr id="56" name="Google Shape;56;p4"/>
            <p:cNvSpPr/>
            <p:nvPr/>
          </p:nvSpPr>
          <p:spPr>
            <a:xfrm>
              <a:off x="8634775" y="-335500"/>
              <a:ext cx="823500" cy="82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-417175" y="3952775"/>
              <a:ext cx="823500" cy="82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58;p4"/>
          <p:cNvSpPr txBox="1">
            <a:spLocks noGrp="1"/>
          </p:cNvSpPr>
          <p:nvPr>
            <p:ph type="title"/>
          </p:nvPr>
        </p:nvSpPr>
        <p:spPr>
          <a:xfrm>
            <a:off x="720000" y="4127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6"/>
          <p:cNvGrpSpPr/>
          <p:nvPr/>
        </p:nvGrpSpPr>
        <p:grpSpPr>
          <a:xfrm>
            <a:off x="-177855" y="-229950"/>
            <a:ext cx="9432125" cy="5589425"/>
            <a:chOff x="-177855" y="-229950"/>
            <a:chExt cx="9432125" cy="5589425"/>
          </a:xfrm>
        </p:grpSpPr>
        <p:sp>
          <p:nvSpPr>
            <p:cNvPr id="82" name="Google Shape;82;p6"/>
            <p:cNvSpPr/>
            <p:nvPr/>
          </p:nvSpPr>
          <p:spPr>
            <a:xfrm flipH="1">
              <a:off x="-177855" y="4535975"/>
              <a:ext cx="823500" cy="82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6"/>
            <p:cNvSpPr/>
            <p:nvPr/>
          </p:nvSpPr>
          <p:spPr>
            <a:xfrm flipH="1">
              <a:off x="8430770" y="-229950"/>
              <a:ext cx="823500" cy="82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84;p6"/>
          <p:cNvGrpSpPr/>
          <p:nvPr/>
        </p:nvGrpSpPr>
        <p:grpSpPr>
          <a:xfrm>
            <a:off x="-302287" y="-354379"/>
            <a:ext cx="9798637" cy="6014262"/>
            <a:chOff x="-302287" y="-354379"/>
            <a:chExt cx="9798637" cy="6014262"/>
          </a:xfrm>
        </p:grpSpPr>
        <p:grpSp>
          <p:nvGrpSpPr>
            <p:cNvPr id="85" name="Google Shape;85;p6"/>
            <p:cNvGrpSpPr/>
            <p:nvPr/>
          </p:nvGrpSpPr>
          <p:grpSpPr>
            <a:xfrm flipH="1">
              <a:off x="-302287" y="-354379"/>
              <a:ext cx="1072362" cy="1072362"/>
              <a:chOff x="2986675" y="-380850"/>
              <a:chExt cx="823500" cy="823500"/>
            </a:xfrm>
          </p:grpSpPr>
          <p:sp>
            <p:nvSpPr>
              <p:cNvPr id="86" name="Google Shape;86;p6"/>
              <p:cNvSpPr/>
              <p:nvPr/>
            </p:nvSpPr>
            <p:spPr>
              <a:xfrm>
                <a:off x="2986675" y="-380850"/>
                <a:ext cx="823500" cy="8235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6"/>
              <p:cNvSpPr/>
              <p:nvPr/>
            </p:nvSpPr>
            <p:spPr>
              <a:xfrm>
                <a:off x="3067575" y="-299950"/>
                <a:ext cx="661800" cy="661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6"/>
              <p:cNvSpPr/>
              <p:nvPr/>
            </p:nvSpPr>
            <p:spPr>
              <a:xfrm>
                <a:off x="3160575" y="-206950"/>
                <a:ext cx="475800" cy="475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3238375" y="-129150"/>
                <a:ext cx="320100" cy="3201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" name="Google Shape;90;p6"/>
            <p:cNvGrpSpPr/>
            <p:nvPr/>
          </p:nvGrpSpPr>
          <p:grpSpPr>
            <a:xfrm flipH="1">
              <a:off x="8423988" y="4587521"/>
              <a:ext cx="1072362" cy="1072362"/>
              <a:chOff x="2986675" y="-380850"/>
              <a:chExt cx="823500" cy="823500"/>
            </a:xfrm>
          </p:grpSpPr>
          <p:sp>
            <p:nvSpPr>
              <p:cNvPr id="91" name="Google Shape;91;p6"/>
              <p:cNvSpPr/>
              <p:nvPr/>
            </p:nvSpPr>
            <p:spPr>
              <a:xfrm>
                <a:off x="2986675" y="-380850"/>
                <a:ext cx="823500" cy="8235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6"/>
              <p:cNvSpPr/>
              <p:nvPr/>
            </p:nvSpPr>
            <p:spPr>
              <a:xfrm>
                <a:off x="3067575" y="-299950"/>
                <a:ext cx="661800" cy="661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6"/>
              <p:cNvSpPr/>
              <p:nvPr/>
            </p:nvSpPr>
            <p:spPr>
              <a:xfrm>
                <a:off x="3160575" y="-206950"/>
                <a:ext cx="475800" cy="475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3238375" y="-129150"/>
                <a:ext cx="320100" cy="3201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5" name="Google Shape;95;p6"/>
          <p:cNvSpPr txBox="1">
            <a:spLocks noGrp="1"/>
          </p:cNvSpPr>
          <p:nvPr>
            <p:ph type="title"/>
          </p:nvPr>
        </p:nvSpPr>
        <p:spPr>
          <a:xfrm>
            <a:off x="720000" y="4127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8"/>
          <p:cNvGrpSpPr/>
          <p:nvPr/>
        </p:nvGrpSpPr>
        <p:grpSpPr>
          <a:xfrm>
            <a:off x="1042450" y="-220850"/>
            <a:ext cx="8347800" cy="5613675"/>
            <a:chOff x="1042450" y="-220850"/>
            <a:chExt cx="8347800" cy="5613675"/>
          </a:xfrm>
        </p:grpSpPr>
        <p:sp>
          <p:nvSpPr>
            <p:cNvPr id="108" name="Google Shape;108;p8"/>
            <p:cNvSpPr/>
            <p:nvPr/>
          </p:nvSpPr>
          <p:spPr>
            <a:xfrm>
              <a:off x="8566750" y="-220850"/>
              <a:ext cx="823500" cy="82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8"/>
            <p:cNvSpPr/>
            <p:nvPr/>
          </p:nvSpPr>
          <p:spPr>
            <a:xfrm>
              <a:off x="1042450" y="4569325"/>
              <a:ext cx="823500" cy="82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110;p8"/>
          <p:cNvGrpSpPr/>
          <p:nvPr/>
        </p:nvGrpSpPr>
        <p:grpSpPr>
          <a:xfrm>
            <a:off x="-402630" y="667096"/>
            <a:ext cx="9917312" cy="3936912"/>
            <a:chOff x="-402630" y="667096"/>
            <a:chExt cx="9917312" cy="3936912"/>
          </a:xfrm>
        </p:grpSpPr>
        <p:grpSp>
          <p:nvGrpSpPr>
            <p:cNvPr id="111" name="Google Shape;111;p8"/>
            <p:cNvGrpSpPr/>
            <p:nvPr/>
          </p:nvGrpSpPr>
          <p:grpSpPr>
            <a:xfrm>
              <a:off x="-402630" y="667096"/>
              <a:ext cx="1072362" cy="1072362"/>
              <a:chOff x="2986675" y="-380850"/>
              <a:chExt cx="823500" cy="823500"/>
            </a:xfrm>
          </p:grpSpPr>
          <p:sp>
            <p:nvSpPr>
              <p:cNvPr id="112" name="Google Shape;112;p8"/>
              <p:cNvSpPr/>
              <p:nvPr/>
            </p:nvSpPr>
            <p:spPr>
              <a:xfrm>
                <a:off x="2986675" y="-380850"/>
                <a:ext cx="823500" cy="8235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8"/>
              <p:cNvSpPr/>
              <p:nvPr/>
            </p:nvSpPr>
            <p:spPr>
              <a:xfrm>
                <a:off x="3067575" y="-299950"/>
                <a:ext cx="661800" cy="661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8"/>
              <p:cNvSpPr/>
              <p:nvPr/>
            </p:nvSpPr>
            <p:spPr>
              <a:xfrm>
                <a:off x="3160575" y="-206950"/>
                <a:ext cx="475800" cy="475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8"/>
              <p:cNvSpPr/>
              <p:nvPr/>
            </p:nvSpPr>
            <p:spPr>
              <a:xfrm>
                <a:off x="3238375" y="-129150"/>
                <a:ext cx="320100" cy="3201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8"/>
            <p:cNvGrpSpPr/>
            <p:nvPr/>
          </p:nvGrpSpPr>
          <p:grpSpPr>
            <a:xfrm>
              <a:off x="8442320" y="3531646"/>
              <a:ext cx="1072362" cy="1072362"/>
              <a:chOff x="2986675" y="-380850"/>
              <a:chExt cx="823500" cy="823500"/>
            </a:xfrm>
          </p:grpSpPr>
          <p:sp>
            <p:nvSpPr>
              <p:cNvPr id="117" name="Google Shape;117;p8"/>
              <p:cNvSpPr/>
              <p:nvPr/>
            </p:nvSpPr>
            <p:spPr>
              <a:xfrm>
                <a:off x="2986675" y="-380850"/>
                <a:ext cx="823500" cy="8235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8"/>
              <p:cNvSpPr/>
              <p:nvPr/>
            </p:nvSpPr>
            <p:spPr>
              <a:xfrm>
                <a:off x="3067575" y="-299950"/>
                <a:ext cx="661800" cy="661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8"/>
              <p:cNvSpPr/>
              <p:nvPr/>
            </p:nvSpPr>
            <p:spPr>
              <a:xfrm>
                <a:off x="3160575" y="-206950"/>
                <a:ext cx="475800" cy="475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>
                <a:off x="3238375" y="-129150"/>
                <a:ext cx="320100" cy="3201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1" name="Google Shape;121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9"/>
          <p:cNvGrpSpPr/>
          <p:nvPr/>
        </p:nvGrpSpPr>
        <p:grpSpPr>
          <a:xfrm>
            <a:off x="-454325" y="-284000"/>
            <a:ext cx="8965775" cy="5660500"/>
            <a:chOff x="-454325" y="-284000"/>
            <a:chExt cx="8965775" cy="5660500"/>
          </a:xfrm>
        </p:grpSpPr>
        <p:sp>
          <p:nvSpPr>
            <p:cNvPr id="124" name="Google Shape;124;p9"/>
            <p:cNvSpPr/>
            <p:nvPr/>
          </p:nvSpPr>
          <p:spPr>
            <a:xfrm>
              <a:off x="7687950" y="4553000"/>
              <a:ext cx="823500" cy="82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9"/>
            <p:cNvSpPr/>
            <p:nvPr/>
          </p:nvSpPr>
          <p:spPr>
            <a:xfrm>
              <a:off x="-454325" y="-284000"/>
              <a:ext cx="823500" cy="82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" name="Google Shape;126;p9"/>
          <p:cNvGrpSpPr/>
          <p:nvPr/>
        </p:nvGrpSpPr>
        <p:grpSpPr>
          <a:xfrm>
            <a:off x="-43318" y="-284004"/>
            <a:ext cx="9230637" cy="5251662"/>
            <a:chOff x="244045" y="-284004"/>
            <a:chExt cx="9230637" cy="5251662"/>
          </a:xfrm>
        </p:grpSpPr>
        <p:grpSp>
          <p:nvGrpSpPr>
            <p:cNvPr id="127" name="Google Shape;127;p9"/>
            <p:cNvGrpSpPr/>
            <p:nvPr/>
          </p:nvGrpSpPr>
          <p:grpSpPr>
            <a:xfrm>
              <a:off x="8402320" y="-284004"/>
              <a:ext cx="1072362" cy="1072362"/>
              <a:chOff x="2986675" y="-380850"/>
              <a:chExt cx="823500" cy="823500"/>
            </a:xfrm>
          </p:grpSpPr>
          <p:sp>
            <p:nvSpPr>
              <p:cNvPr id="128" name="Google Shape;128;p9"/>
              <p:cNvSpPr/>
              <p:nvPr/>
            </p:nvSpPr>
            <p:spPr>
              <a:xfrm>
                <a:off x="2986675" y="-380850"/>
                <a:ext cx="823500" cy="8235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9"/>
              <p:cNvSpPr/>
              <p:nvPr/>
            </p:nvSpPr>
            <p:spPr>
              <a:xfrm>
                <a:off x="3067575" y="-299950"/>
                <a:ext cx="661800" cy="661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9"/>
              <p:cNvSpPr/>
              <p:nvPr/>
            </p:nvSpPr>
            <p:spPr>
              <a:xfrm>
                <a:off x="3160575" y="-206950"/>
                <a:ext cx="475800" cy="475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9"/>
              <p:cNvSpPr/>
              <p:nvPr/>
            </p:nvSpPr>
            <p:spPr>
              <a:xfrm>
                <a:off x="3238375" y="-129150"/>
                <a:ext cx="320100" cy="3201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" name="Google Shape;132;p9"/>
            <p:cNvGrpSpPr/>
            <p:nvPr/>
          </p:nvGrpSpPr>
          <p:grpSpPr>
            <a:xfrm>
              <a:off x="244045" y="3895296"/>
              <a:ext cx="1072362" cy="1072362"/>
              <a:chOff x="2986675" y="-380850"/>
              <a:chExt cx="823500" cy="823500"/>
            </a:xfrm>
          </p:grpSpPr>
          <p:sp>
            <p:nvSpPr>
              <p:cNvPr id="133" name="Google Shape;133;p9"/>
              <p:cNvSpPr/>
              <p:nvPr/>
            </p:nvSpPr>
            <p:spPr>
              <a:xfrm>
                <a:off x="2986675" y="-380850"/>
                <a:ext cx="823500" cy="8235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9"/>
              <p:cNvSpPr/>
              <p:nvPr/>
            </p:nvSpPr>
            <p:spPr>
              <a:xfrm>
                <a:off x="3067575" y="-299950"/>
                <a:ext cx="661800" cy="661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9"/>
              <p:cNvSpPr/>
              <p:nvPr/>
            </p:nvSpPr>
            <p:spPr>
              <a:xfrm>
                <a:off x="3160575" y="-206950"/>
                <a:ext cx="475800" cy="475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9"/>
              <p:cNvSpPr/>
              <p:nvPr/>
            </p:nvSpPr>
            <p:spPr>
              <a:xfrm>
                <a:off x="3238375" y="-129150"/>
                <a:ext cx="320100" cy="3201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7" name="Google Shape;137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>
            <a:spLocks noGrp="1"/>
          </p:cNvSpPr>
          <p:nvPr>
            <p:ph type="pic" idx="2"/>
          </p:nvPr>
        </p:nvSpPr>
        <p:spPr>
          <a:xfrm>
            <a:off x="-11275" y="-5275"/>
            <a:ext cx="9155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16"/>
          <p:cNvGrpSpPr/>
          <p:nvPr/>
        </p:nvGrpSpPr>
        <p:grpSpPr>
          <a:xfrm>
            <a:off x="-511537" y="539496"/>
            <a:ext cx="10167062" cy="5097187"/>
            <a:chOff x="-511537" y="539496"/>
            <a:chExt cx="10167062" cy="5097187"/>
          </a:xfrm>
        </p:grpSpPr>
        <p:grpSp>
          <p:nvGrpSpPr>
            <p:cNvPr id="230" name="Google Shape;230;p16"/>
            <p:cNvGrpSpPr/>
            <p:nvPr/>
          </p:nvGrpSpPr>
          <p:grpSpPr>
            <a:xfrm flipH="1">
              <a:off x="8583163" y="539496"/>
              <a:ext cx="1072362" cy="1072362"/>
              <a:chOff x="2986675" y="-380850"/>
              <a:chExt cx="823500" cy="823500"/>
            </a:xfrm>
          </p:grpSpPr>
          <p:sp>
            <p:nvSpPr>
              <p:cNvPr id="231" name="Google Shape;231;p16"/>
              <p:cNvSpPr/>
              <p:nvPr/>
            </p:nvSpPr>
            <p:spPr>
              <a:xfrm>
                <a:off x="2986675" y="-380850"/>
                <a:ext cx="823500" cy="8235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6"/>
              <p:cNvSpPr/>
              <p:nvPr/>
            </p:nvSpPr>
            <p:spPr>
              <a:xfrm>
                <a:off x="3067575" y="-299950"/>
                <a:ext cx="661800" cy="661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6"/>
              <p:cNvSpPr/>
              <p:nvPr/>
            </p:nvSpPr>
            <p:spPr>
              <a:xfrm>
                <a:off x="3160575" y="-206950"/>
                <a:ext cx="475800" cy="475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6"/>
              <p:cNvSpPr/>
              <p:nvPr/>
            </p:nvSpPr>
            <p:spPr>
              <a:xfrm>
                <a:off x="3238375" y="-129150"/>
                <a:ext cx="320100" cy="3201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5" name="Google Shape;235;p16"/>
            <p:cNvGrpSpPr/>
            <p:nvPr/>
          </p:nvGrpSpPr>
          <p:grpSpPr>
            <a:xfrm flipH="1">
              <a:off x="-511537" y="4564321"/>
              <a:ext cx="1072362" cy="1072362"/>
              <a:chOff x="2986675" y="-380850"/>
              <a:chExt cx="823500" cy="823500"/>
            </a:xfrm>
          </p:grpSpPr>
          <p:sp>
            <p:nvSpPr>
              <p:cNvPr id="236" name="Google Shape;236;p16"/>
              <p:cNvSpPr/>
              <p:nvPr/>
            </p:nvSpPr>
            <p:spPr>
              <a:xfrm>
                <a:off x="2986675" y="-380850"/>
                <a:ext cx="823500" cy="8235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6"/>
              <p:cNvSpPr/>
              <p:nvPr/>
            </p:nvSpPr>
            <p:spPr>
              <a:xfrm>
                <a:off x="3067575" y="-299950"/>
                <a:ext cx="661800" cy="661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6"/>
              <p:cNvSpPr/>
              <p:nvPr/>
            </p:nvSpPr>
            <p:spPr>
              <a:xfrm>
                <a:off x="3160575" y="-206950"/>
                <a:ext cx="475800" cy="4758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16"/>
              <p:cNvSpPr/>
              <p:nvPr/>
            </p:nvSpPr>
            <p:spPr>
              <a:xfrm>
                <a:off x="3238375" y="-129150"/>
                <a:ext cx="320100" cy="3201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0" name="Google Shape;240;p16"/>
          <p:cNvGrpSpPr/>
          <p:nvPr/>
        </p:nvGrpSpPr>
        <p:grpSpPr>
          <a:xfrm>
            <a:off x="1302550" y="-416550"/>
            <a:ext cx="6583175" cy="5928800"/>
            <a:chOff x="1302550" y="-416550"/>
            <a:chExt cx="6583175" cy="5928800"/>
          </a:xfrm>
        </p:grpSpPr>
        <p:sp>
          <p:nvSpPr>
            <p:cNvPr id="241" name="Google Shape;241;p16"/>
            <p:cNvSpPr/>
            <p:nvPr/>
          </p:nvSpPr>
          <p:spPr>
            <a:xfrm>
              <a:off x="1302550" y="-416550"/>
              <a:ext cx="823500" cy="82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7062225" y="4688750"/>
              <a:ext cx="823500" cy="82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" name="Google Shape;243;p16"/>
          <p:cNvSpPr txBox="1">
            <a:spLocks noGrp="1"/>
          </p:cNvSpPr>
          <p:nvPr>
            <p:ph type="title"/>
          </p:nvPr>
        </p:nvSpPr>
        <p:spPr>
          <a:xfrm>
            <a:off x="4241100" y="3295325"/>
            <a:ext cx="39999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16"/>
          <p:cNvSpPr txBox="1">
            <a:spLocks noGrp="1"/>
          </p:cNvSpPr>
          <p:nvPr>
            <p:ph type="subTitle" idx="1"/>
          </p:nvPr>
        </p:nvSpPr>
        <p:spPr>
          <a:xfrm>
            <a:off x="4241100" y="3929825"/>
            <a:ext cx="39999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6"/>
          <p:cNvSpPr>
            <a:spLocks noGrp="1"/>
          </p:cNvSpPr>
          <p:nvPr>
            <p:ph type="pic" idx="2"/>
          </p:nvPr>
        </p:nvSpPr>
        <p:spPr>
          <a:xfrm>
            <a:off x="713236" y="511225"/>
            <a:ext cx="3237000" cy="4121100"/>
          </a:xfrm>
          <a:prstGeom prst="rect">
            <a:avLst/>
          </a:prstGeom>
          <a:noFill/>
          <a:ln>
            <a:noFill/>
          </a:ln>
        </p:spPr>
      </p:sp>
      <p:sp>
        <p:nvSpPr>
          <p:cNvPr id="246" name="Google Shape;246;p16"/>
          <p:cNvSpPr>
            <a:spLocks noGrp="1"/>
          </p:cNvSpPr>
          <p:nvPr>
            <p:ph type="pic" idx="3"/>
          </p:nvPr>
        </p:nvSpPr>
        <p:spPr>
          <a:xfrm>
            <a:off x="4244922" y="511225"/>
            <a:ext cx="1945500" cy="2613000"/>
          </a:xfrm>
          <a:prstGeom prst="rect">
            <a:avLst/>
          </a:prstGeom>
          <a:noFill/>
          <a:ln>
            <a:noFill/>
          </a:ln>
        </p:spPr>
      </p:sp>
      <p:sp>
        <p:nvSpPr>
          <p:cNvPr id="247" name="Google Shape;247;p16"/>
          <p:cNvSpPr>
            <a:spLocks noGrp="1"/>
          </p:cNvSpPr>
          <p:nvPr>
            <p:ph type="pic" idx="4"/>
          </p:nvPr>
        </p:nvSpPr>
        <p:spPr>
          <a:xfrm>
            <a:off x="6485175" y="511225"/>
            <a:ext cx="1945500" cy="2613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21"/>
          <p:cNvGrpSpPr/>
          <p:nvPr/>
        </p:nvGrpSpPr>
        <p:grpSpPr>
          <a:xfrm>
            <a:off x="-352300" y="218400"/>
            <a:ext cx="9827600" cy="4100225"/>
            <a:chOff x="-352300" y="218400"/>
            <a:chExt cx="9827600" cy="4100225"/>
          </a:xfrm>
        </p:grpSpPr>
        <p:sp>
          <p:nvSpPr>
            <p:cNvPr id="346" name="Google Shape;346;p21"/>
            <p:cNvSpPr/>
            <p:nvPr/>
          </p:nvSpPr>
          <p:spPr>
            <a:xfrm>
              <a:off x="8651800" y="218400"/>
              <a:ext cx="823500" cy="82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1"/>
            <p:cNvSpPr/>
            <p:nvPr/>
          </p:nvSpPr>
          <p:spPr>
            <a:xfrm>
              <a:off x="-352300" y="3495125"/>
              <a:ext cx="823500" cy="82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8" name="Google Shape;348;p21"/>
          <p:cNvSpPr txBox="1"/>
          <p:nvPr/>
        </p:nvSpPr>
        <p:spPr>
          <a:xfrm>
            <a:off x="713225" y="3481575"/>
            <a:ext cx="3804300" cy="7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rPr>
              <a:t>CREDITS:</a:t>
            </a:r>
            <a:r>
              <a:rPr lang="en" sz="1200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rPr>
              <a:t> This presentation template was created by </a:t>
            </a:r>
            <a:r>
              <a:rPr lang="en" sz="1200" b="1" u="sng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rPr>
              <a:t>, and includes icons by </a:t>
            </a:r>
            <a:r>
              <a:rPr lang="en" sz="1200" b="1" u="sng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rPr>
              <a:t>, and infographics &amp; images by </a:t>
            </a:r>
            <a:r>
              <a:rPr lang="en" sz="1200" b="1" u="sng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rPr>
              <a:t> </a:t>
            </a:r>
            <a:endParaRPr sz="1200" b="1" u="sng">
              <a:solidFill>
                <a:schemeClr val="lt1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  <p:grpSp>
        <p:nvGrpSpPr>
          <p:cNvPr id="349" name="Google Shape;349;p21"/>
          <p:cNvGrpSpPr/>
          <p:nvPr/>
        </p:nvGrpSpPr>
        <p:grpSpPr>
          <a:xfrm>
            <a:off x="1955295" y="-654054"/>
            <a:ext cx="1072362" cy="1072362"/>
            <a:chOff x="2986675" y="-380850"/>
            <a:chExt cx="823500" cy="823500"/>
          </a:xfrm>
        </p:grpSpPr>
        <p:sp>
          <p:nvSpPr>
            <p:cNvPr id="350" name="Google Shape;350;p21"/>
            <p:cNvSpPr/>
            <p:nvPr/>
          </p:nvSpPr>
          <p:spPr>
            <a:xfrm>
              <a:off x="2986675" y="-380850"/>
              <a:ext cx="823500" cy="823500"/>
            </a:xfrm>
            <a:prstGeom prst="ellipse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1"/>
            <p:cNvSpPr/>
            <p:nvPr/>
          </p:nvSpPr>
          <p:spPr>
            <a:xfrm>
              <a:off x="3067575" y="-299950"/>
              <a:ext cx="661800" cy="661800"/>
            </a:xfrm>
            <a:prstGeom prst="ellipse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1"/>
            <p:cNvSpPr/>
            <p:nvPr/>
          </p:nvSpPr>
          <p:spPr>
            <a:xfrm>
              <a:off x="3160575" y="-206950"/>
              <a:ext cx="475800" cy="475800"/>
            </a:xfrm>
            <a:prstGeom prst="ellipse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1"/>
            <p:cNvSpPr/>
            <p:nvPr/>
          </p:nvSpPr>
          <p:spPr>
            <a:xfrm>
              <a:off x="3238375" y="-129150"/>
              <a:ext cx="320100" cy="320100"/>
            </a:xfrm>
            <a:prstGeom prst="ellipse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4" name="Google Shape;354;p21"/>
          <p:cNvSpPr txBox="1">
            <a:spLocks noGrp="1"/>
          </p:cNvSpPr>
          <p:nvPr>
            <p:ph type="title"/>
          </p:nvPr>
        </p:nvSpPr>
        <p:spPr>
          <a:xfrm>
            <a:off x="713225" y="605400"/>
            <a:ext cx="38043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21"/>
          <p:cNvSpPr txBox="1">
            <a:spLocks noGrp="1"/>
          </p:cNvSpPr>
          <p:nvPr>
            <p:ph type="subTitle" idx="1"/>
          </p:nvPr>
        </p:nvSpPr>
        <p:spPr>
          <a:xfrm>
            <a:off x="713225" y="1578747"/>
            <a:ext cx="3804300" cy="11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ntonio"/>
              <a:buNone/>
              <a:defRPr sz="3000" b="1">
                <a:solidFill>
                  <a:schemeClr val="lt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ntonio"/>
              <a:buNone/>
              <a:defRPr sz="3000" b="1">
                <a:solidFill>
                  <a:schemeClr val="lt1"/>
                </a:solidFill>
                <a:latin typeface="Antonio"/>
                <a:ea typeface="Antonio"/>
                <a:cs typeface="Antonio"/>
                <a:sym typeface="Antoni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ntonio"/>
              <a:buNone/>
              <a:defRPr sz="3000" b="1">
                <a:solidFill>
                  <a:schemeClr val="lt1"/>
                </a:solidFill>
                <a:latin typeface="Antonio"/>
                <a:ea typeface="Antonio"/>
                <a:cs typeface="Antonio"/>
                <a:sym typeface="Antoni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ntonio"/>
              <a:buNone/>
              <a:defRPr sz="3000" b="1">
                <a:solidFill>
                  <a:schemeClr val="lt1"/>
                </a:solidFill>
                <a:latin typeface="Antonio"/>
                <a:ea typeface="Antonio"/>
                <a:cs typeface="Antonio"/>
                <a:sym typeface="Antoni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ntonio"/>
              <a:buNone/>
              <a:defRPr sz="3000" b="1">
                <a:solidFill>
                  <a:schemeClr val="lt1"/>
                </a:solidFill>
                <a:latin typeface="Antonio"/>
                <a:ea typeface="Antonio"/>
                <a:cs typeface="Antonio"/>
                <a:sym typeface="Antoni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ntonio"/>
              <a:buNone/>
              <a:defRPr sz="3000" b="1">
                <a:solidFill>
                  <a:schemeClr val="lt1"/>
                </a:solidFill>
                <a:latin typeface="Antonio"/>
                <a:ea typeface="Antonio"/>
                <a:cs typeface="Antonio"/>
                <a:sym typeface="Antoni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ntonio"/>
              <a:buNone/>
              <a:defRPr sz="3000" b="1">
                <a:solidFill>
                  <a:schemeClr val="lt1"/>
                </a:solidFill>
                <a:latin typeface="Antonio"/>
                <a:ea typeface="Antonio"/>
                <a:cs typeface="Antonio"/>
                <a:sym typeface="Antoni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ntonio"/>
              <a:buNone/>
              <a:defRPr sz="3000" b="1">
                <a:solidFill>
                  <a:schemeClr val="lt1"/>
                </a:solidFill>
                <a:latin typeface="Antonio"/>
                <a:ea typeface="Antonio"/>
                <a:cs typeface="Antonio"/>
                <a:sym typeface="Antoni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ntonio"/>
              <a:buNone/>
              <a:defRPr sz="3000" b="1">
                <a:solidFill>
                  <a:schemeClr val="lt1"/>
                </a:solidFill>
                <a:latin typeface="Antonio"/>
                <a:ea typeface="Antonio"/>
                <a:cs typeface="Antonio"/>
                <a:sym typeface="Antoni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olos Text"/>
              <a:buChar char="●"/>
              <a:defRPr sz="1200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olos Text"/>
              <a:buChar char="○"/>
              <a:defRPr sz="1200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olos Text"/>
              <a:buChar char="■"/>
              <a:defRPr sz="1200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olos Text"/>
              <a:buChar char="●"/>
              <a:defRPr sz="1200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olos Text"/>
              <a:buChar char="○"/>
              <a:defRPr sz="1200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olos Text"/>
              <a:buChar char="■"/>
              <a:defRPr sz="1200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olos Text"/>
              <a:buChar char="●"/>
              <a:defRPr sz="1200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olos Text"/>
              <a:buChar char="○"/>
              <a:defRPr sz="1200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Golos Text"/>
              <a:buChar char="■"/>
              <a:defRPr sz="1200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8" r:id="rId7"/>
    <p:sldLayoutId id="2147483662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2.jpeg"/><Relationship Id="rId4" Type="http://schemas.openxmlformats.org/officeDocument/2006/relationships/image" Target="../media/image12.png"/><Relationship Id="rId9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microsoft.com/office/2007/relationships/hdphoto" Target="../media/hdphoto4.wdp"/><Relationship Id="rId5" Type="http://schemas.openxmlformats.org/officeDocument/2006/relationships/image" Target="../media/image21.png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opendatasoft.com/explore/dataset/election-presidentielle-2017-tour-2/tabl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blic.opendatasoft.com/explore/dataset/elections-france-presidentielles-2022-2nd-tour-par-bureau-de-vote/table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7"/>
          <p:cNvSpPr txBox="1">
            <a:spLocks noGrp="1"/>
          </p:cNvSpPr>
          <p:nvPr>
            <p:ph type="ctrTitle"/>
          </p:nvPr>
        </p:nvSpPr>
        <p:spPr>
          <a:xfrm>
            <a:off x="432009" y="734785"/>
            <a:ext cx="5244511" cy="16331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lt1"/>
                </a:solidFill>
              </a:rPr>
              <a:t>Élection présidentielle du 2</a:t>
            </a:r>
            <a:r>
              <a:rPr lang="fr-FR" baseline="30000" dirty="0">
                <a:solidFill>
                  <a:schemeClr val="lt1"/>
                </a:solidFill>
              </a:rPr>
              <a:t>e</a:t>
            </a:r>
            <a:r>
              <a:rPr lang="fr-FR" dirty="0">
                <a:solidFill>
                  <a:schemeClr val="lt1"/>
                </a:solidFill>
              </a:rPr>
              <a:t> tour de 2017 et 2022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423" name="Google Shape;423;p27"/>
          <p:cNvSpPr txBox="1">
            <a:spLocks noGrp="1"/>
          </p:cNvSpPr>
          <p:nvPr>
            <p:ph type="subTitle" idx="1"/>
          </p:nvPr>
        </p:nvSpPr>
        <p:spPr>
          <a:xfrm>
            <a:off x="589012" y="3919195"/>
            <a:ext cx="3903226" cy="417000"/>
          </a:xfrm>
          <a:prstGeom prst="rect">
            <a:avLst/>
          </a:prstGeom>
          <a:solidFill>
            <a:srgbClr val="FF009E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Rémy – Mathias – </a:t>
            </a:r>
            <a:r>
              <a:rPr lang="fr-FR" dirty="0" err="1"/>
              <a:t>Isra</a:t>
            </a:r>
            <a:r>
              <a:rPr lang="fr-FR" dirty="0"/>
              <a:t> – Léa – Valentin</a:t>
            </a:r>
            <a:endParaRPr dirty="0"/>
          </a:p>
        </p:txBody>
      </p:sp>
      <p:pic>
        <p:nvPicPr>
          <p:cNvPr id="1026" name="Picture 2" descr="ELECTIONS DES PARENTS D ELEVES AU CONSEIL D ADMINISTRATION - Actualités en  cours - Emile-Paul Vayssié de Aurignac">
            <a:extLst>
              <a:ext uri="{FF2B5EF4-FFF2-40B4-BE49-F238E27FC236}">
                <a16:creationId xmlns:a16="http://schemas.microsoft.com/office/drawing/2014/main" id="{2FB71781-7BDE-95D5-B90A-DCECDACE1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520" y="1763696"/>
            <a:ext cx="2725737" cy="257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ous-titre 2">
            <a:extLst>
              <a:ext uri="{FF2B5EF4-FFF2-40B4-BE49-F238E27FC236}">
                <a16:creationId xmlns:a16="http://schemas.microsoft.com/office/drawing/2014/main" id="{F862DBCC-21F9-493F-3F4E-B68973099F06}"/>
              </a:ext>
            </a:extLst>
          </p:cNvPr>
          <p:cNvSpPr txBox="1">
            <a:spLocks/>
          </p:cNvSpPr>
          <p:nvPr/>
        </p:nvSpPr>
        <p:spPr>
          <a:xfrm>
            <a:off x="529980" y="2555718"/>
            <a:ext cx="4021289" cy="1114011"/>
          </a:xfrm>
          <a:prstGeom prst="rect">
            <a:avLst/>
          </a:prstGeom>
          <a:solidFill>
            <a:srgbClr val="0167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Golos Text"/>
              <a:buNone/>
              <a:defRPr sz="1600" b="0" i="0" u="none" strike="noStrike" cap="none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olos Text"/>
              <a:buNone/>
              <a:defRPr sz="1800" b="0" i="0" u="none" strike="noStrike" cap="none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olos Text"/>
              <a:buNone/>
              <a:defRPr sz="1800" b="0" i="0" u="none" strike="noStrike" cap="none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olos Text"/>
              <a:buNone/>
              <a:defRPr sz="1800" b="0" i="0" u="none" strike="noStrike" cap="none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olos Text"/>
              <a:buNone/>
              <a:defRPr sz="1800" b="0" i="0" u="none" strike="noStrike" cap="none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olos Text"/>
              <a:buNone/>
              <a:defRPr sz="1800" b="0" i="0" u="none" strike="noStrike" cap="none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olos Text"/>
              <a:buNone/>
              <a:defRPr sz="1800" b="0" i="0" u="none" strike="noStrike" cap="none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olos Text"/>
              <a:buNone/>
              <a:defRPr sz="1800" b="0" i="0" u="none" strike="noStrike" cap="none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olos Text"/>
              <a:buNone/>
              <a:defRPr sz="1800" b="0" i="0" u="none" strike="noStrike" cap="none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pPr marL="152400" indent="0"/>
            <a:r>
              <a:rPr lang="fr-FR" b="1" dirty="0">
                <a:solidFill>
                  <a:schemeClr val="bg1"/>
                </a:solidFill>
              </a:rPr>
              <a:t>Comment évoluent les campagnes des candidats au niveau local (au niveau communal, départemental et régional) entre 2017 et 2022 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2A7826-CA59-F1BE-946C-3633E9AB4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00" y="557072"/>
            <a:ext cx="3999900" cy="634500"/>
          </a:xfrm>
        </p:spPr>
        <p:txBody>
          <a:bodyPr/>
          <a:lstStyle/>
          <a:p>
            <a:r>
              <a:rPr lang="fr-FR" dirty="0"/>
              <a:t>Évolution de la majorité</a:t>
            </a:r>
          </a:p>
        </p:txBody>
      </p:sp>
      <p:pic>
        <p:nvPicPr>
          <p:cNvPr id="1026" name="Picture 2" descr="Présidentielle 2022 : Marine Le Pen arrive en tête au second tour dans les  Vosges">
            <a:extLst>
              <a:ext uri="{FF2B5EF4-FFF2-40B4-BE49-F238E27FC236}">
                <a16:creationId xmlns:a16="http://schemas.microsoft.com/office/drawing/2014/main" id="{C2136CF6-D648-22FC-8322-8956CE4B5D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0" t="58431" r="69919" b="19933"/>
          <a:stretch/>
        </p:blipFill>
        <p:spPr bwMode="auto">
          <a:xfrm>
            <a:off x="231590" y="3253111"/>
            <a:ext cx="1208313" cy="118593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Présidentielle 2022 : Marine Le Pen arrive en tête au second tour dans les  Vosges">
            <a:extLst>
              <a:ext uri="{FF2B5EF4-FFF2-40B4-BE49-F238E27FC236}">
                <a16:creationId xmlns:a16="http://schemas.microsoft.com/office/drawing/2014/main" id="{BDB3358B-8509-BB9C-2F32-09343DCE23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0" t="33729" r="69919" b="44907"/>
          <a:stretch/>
        </p:blipFill>
        <p:spPr bwMode="auto">
          <a:xfrm>
            <a:off x="216197" y="2065297"/>
            <a:ext cx="1223706" cy="118593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 17" descr="Une image contenant carte&#10;&#10;Description générée automatiquement">
            <a:extLst>
              <a:ext uri="{FF2B5EF4-FFF2-40B4-BE49-F238E27FC236}">
                <a16:creationId xmlns:a16="http://schemas.microsoft.com/office/drawing/2014/main" id="{28D9A948-1629-4223-7EDE-5638AB33F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123" y="4041272"/>
            <a:ext cx="558490" cy="677107"/>
          </a:xfrm>
          <a:prstGeom prst="rect">
            <a:avLst/>
          </a:prstGeom>
        </p:spPr>
      </p:pic>
      <p:pic>
        <p:nvPicPr>
          <p:cNvPr id="20" name="Image 19" descr="Une image contenant clipart, dessin, art&#10;&#10;Description générée automatiquement">
            <a:extLst>
              <a:ext uri="{FF2B5EF4-FFF2-40B4-BE49-F238E27FC236}">
                <a16:creationId xmlns:a16="http://schemas.microsoft.com/office/drawing/2014/main" id="{4DBEA7A7-2ED4-5321-8ECE-A5CB125F2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5970" y="4031986"/>
            <a:ext cx="795599" cy="677106"/>
          </a:xfrm>
          <a:prstGeom prst="rect">
            <a:avLst/>
          </a:prstGeom>
        </p:spPr>
      </p:pic>
      <p:pic>
        <p:nvPicPr>
          <p:cNvPr id="22" name="Image 21" descr="Une image contenant clipart, art, illustration&#10;&#10;Description générée automatiquement avec une confiance moyenne">
            <a:extLst>
              <a:ext uri="{FF2B5EF4-FFF2-40B4-BE49-F238E27FC236}">
                <a16:creationId xmlns:a16="http://schemas.microsoft.com/office/drawing/2014/main" id="{33E4B3BF-8729-8F12-CF52-6E1D2085D7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9034" y="4037589"/>
            <a:ext cx="519967" cy="717197"/>
          </a:xfrm>
          <a:prstGeom prst="rect">
            <a:avLst/>
          </a:prstGeom>
        </p:spPr>
      </p:pic>
      <p:pic>
        <p:nvPicPr>
          <p:cNvPr id="24" name="Image 23" descr="Une image contenant illustration&#10;&#10;Description générée automatiquement avec une confiance faible">
            <a:extLst>
              <a:ext uri="{FF2B5EF4-FFF2-40B4-BE49-F238E27FC236}">
                <a16:creationId xmlns:a16="http://schemas.microsoft.com/office/drawing/2014/main" id="{3D91D680-A180-F999-C10A-504BFDC278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6344" y="4084293"/>
            <a:ext cx="721583" cy="626079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3A5ECCF9-E006-9E53-63F3-DC409D7DD8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4913" y="4037590"/>
            <a:ext cx="589233" cy="717198"/>
          </a:xfrm>
          <a:prstGeom prst="rect">
            <a:avLst/>
          </a:prstGeom>
        </p:spPr>
      </p:pic>
      <p:pic>
        <p:nvPicPr>
          <p:cNvPr id="28" name="Image 27" descr="Une image contenant carte, Graphique&#10;&#10;Description générée automatiquement">
            <a:extLst>
              <a:ext uri="{FF2B5EF4-FFF2-40B4-BE49-F238E27FC236}">
                <a16:creationId xmlns:a16="http://schemas.microsoft.com/office/drawing/2014/main" id="{6675450F-8775-B4AC-92F1-EC7768B1764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" r="733" b="1293"/>
          <a:stretch/>
        </p:blipFill>
        <p:spPr>
          <a:xfrm>
            <a:off x="4267892" y="1191572"/>
            <a:ext cx="3816798" cy="2535379"/>
          </a:xfrm>
          <a:prstGeom prst="rect">
            <a:avLst/>
          </a:prstGeom>
        </p:spPr>
      </p:pic>
      <p:pic>
        <p:nvPicPr>
          <p:cNvPr id="30" name="Image 29" descr="Une image contenant carte&#10;&#10;Description générée automatiquement">
            <a:extLst>
              <a:ext uri="{FF2B5EF4-FFF2-40B4-BE49-F238E27FC236}">
                <a16:creationId xmlns:a16="http://schemas.microsoft.com/office/drawing/2014/main" id="{809E182A-2B82-B6C7-A8F6-25BB665A593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571" r="-204" b="361"/>
          <a:stretch/>
        </p:blipFill>
        <p:spPr>
          <a:xfrm>
            <a:off x="4267892" y="1191572"/>
            <a:ext cx="3816798" cy="2535379"/>
          </a:xfrm>
          <a:prstGeom prst="rect">
            <a:avLst/>
          </a:prstGeom>
        </p:spPr>
      </p:pic>
      <p:graphicFrame>
        <p:nvGraphicFramePr>
          <p:cNvPr id="5" name="Google Shape;429;p28">
            <a:extLst>
              <a:ext uri="{FF2B5EF4-FFF2-40B4-BE49-F238E27FC236}">
                <a16:creationId xmlns:a16="http://schemas.microsoft.com/office/drawing/2014/main" id="{0250CAEE-339F-8040-B58E-316CCAE807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2560519"/>
              </p:ext>
            </p:extLst>
          </p:nvPr>
        </p:nvGraphicFramePr>
        <p:xfrm>
          <a:off x="1143484" y="1537877"/>
          <a:ext cx="3003643" cy="2858632"/>
        </p:xfrm>
        <a:graphic>
          <a:graphicData uri="http://schemas.openxmlformats.org/drawingml/2006/table">
            <a:tbl>
              <a:tblPr>
                <a:noFill/>
                <a:tableStyleId>{E2E22FE6-8F82-4D6F-AF86-621D1466C45C}</a:tableStyleId>
              </a:tblPr>
              <a:tblGrid>
                <a:gridCol w="1561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076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u="none" dirty="0">
                          <a:solidFill>
                            <a:schemeClr val="lt1"/>
                          </a:solidFill>
                          <a:latin typeface="Antonio"/>
                          <a:ea typeface="Antonio"/>
                          <a:cs typeface="Antonio"/>
                          <a:sym typeface="Antonio"/>
                        </a:rPr>
                        <a:t>2017</a:t>
                      </a:r>
                      <a:endParaRPr sz="1600" b="1" u="none" dirty="0">
                        <a:solidFill>
                          <a:schemeClr val="lt1"/>
                        </a:solidFill>
                        <a:latin typeface="Antonio"/>
                        <a:ea typeface="Antonio"/>
                        <a:cs typeface="Antonio"/>
                        <a:sym typeface="Antoni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u="none" dirty="0">
                          <a:solidFill>
                            <a:schemeClr val="lt1"/>
                          </a:solidFill>
                          <a:latin typeface="Antonio"/>
                          <a:ea typeface="Antonio"/>
                          <a:cs typeface="Antonio"/>
                          <a:sym typeface="Antonio"/>
                        </a:rPr>
                        <a:t>2022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346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fr-FR" sz="1200" dirty="0">
                          <a:solidFill>
                            <a:schemeClr val="lt1"/>
                          </a:solidFill>
                          <a:latin typeface="Golos Text"/>
                          <a:ea typeface="Golos Text"/>
                          <a:cs typeface="Golos Text"/>
                          <a:sym typeface="Golos Text"/>
                        </a:rPr>
                        <a:t>33.90%</a:t>
                      </a:r>
                    </a:p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fr-FR" sz="1200" dirty="0">
                          <a:solidFill>
                            <a:schemeClr val="lt1"/>
                          </a:solidFill>
                          <a:latin typeface="Golos Text"/>
                          <a:ea typeface="Golos Text"/>
                          <a:cs typeface="Golos Text"/>
                          <a:sym typeface="Golos Text"/>
                        </a:rPr>
                        <a:t>10 638 475 voix</a:t>
                      </a:r>
                    </a:p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dirty="0">
                        <a:solidFill>
                          <a:schemeClr val="lt1"/>
                        </a:solidFill>
                        <a:latin typeface="Antonio"/>
                        <a:ea typeface="Antonio"/>
                        <a:cs typeface="Antonio"/>
                        <a:sym typeface="Antoni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fr-FR" sz="1200" dirty="0">
                          <a:solidFill>
                            <a:schemeClr val="lt1"/>
                          </a:solidFill>
                          <a:latin typeface="Golos Text"/>
                          <a:ea typeface="Golos Text"/>
                          <a:cs typeface="Golos Text"/>
                          <a:sym typeface="Golos Text"/>
                        </a:rPr>
                        <a:t>41.45%</a:t>
                      </a:r>
                    </a:p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fr-FR" sz="1200" dirty="0">
                          <a:solidFill>
                            <a:schemeClr val="lt1"/>
                          </a:solidFill>
                          <a:latin typeface="Golos Text"/>
                          <a:ea typeface="Golos Text"/>
                          <a:cs typeface="Golos Text"/>
                          <a:sym typeface="Golos Text"/>
                        </a:rPr>
                        <a:t>13 288 686 voix</a:t>
                      </a:r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200" dirty="0">
                        <a:solidFill>
                          <a:schemeClr val="lt1"/>
                        </a:solidFill>
                        <a:latin typeface="Golos Text"/>
                        <a:ea typeface="Golos Text"/>
                        <a:cs typeface="Golos Text"/>
                        <a:sym typeface="Golos Tex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440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fr-FR" sz="1200" dirty="0">
                          <a:solidFill>
                            <a:schemeClr val="lt1"/>
                          </a:solidFill>
                          <a:latin typeface="Golos Text"/>
                          <a:ea typeface="Golos Text"/>
                          <a:cs typeface="Golos Text"/>
                          <a:sym typeface="Golos Text"/>
                        </a:rPr>
                        <a:t>66.10%</a:t>
                      </a:r>
                    </a:p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fr-FR" sz="1200" dirty="0">
                          <a:solidFill>
                            <a:schemeClr val="lt1"/>
                          </a:solidFill>
                          <a:latin typeface="Golos Text"/>
                          <a:ea typeface="Golos Text"/>
                          <a:cs typeface="Golos Text"/>
                          <a:sym typeface="Golos Text"/>
                        </a:rPr>
                        <a:t> 20 743 128 voix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fr-FR" sz="1200" dirty="0">
                          <a:solidFill>
                            <a:schemeClr val="lt1"/>
                          </a:solidFill>
                          <a:latin typeface="Golos Text"/>
                          <a:ea typeface="Golos Text"/>
                          <a:cs typeface="Golos Text"/>
                          <a:sym typeface="Golos Text"/>
                        </a:rPr>
                        <a:t>58.55%</a:t>
                      </a:r>
                    </a:p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fr-FR" sz="1200" dirty="0">
                          <a:solidFill>
                            <a:schemeClr val="lt1"/>
                          </a:solidFill>
                          <a:latin typeface="Golos Text"/>
                          <a:ea typeface="Golos Text"/>
                          <a:cs typeface="Golos Text"/>
                          <a:sym typeface="Golos Text"/>
                        </a:rPr>
                        <a:t>18 768 639 voix</a:t>
                      </a:r>
                      <a:endParaRPr sz="1200" dirty="0">
                        <a:solidFill>
                          <a:schemeClr val="lt1"/>
                        </a:solidFill>
                        <a:latin typeface="Golos Text"/>
                        <a:ea typeface="Golos Text"/>
                        <a:cs typeface="Golos Text"/>
                        <a:sym typeface="Golos Tex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Google Shape;429;p28">
            <a:extLst>
              <a:ext uri="{FF2B5EF4-FFF2-40B4-BE49-F238E27FC236}">
                <a16:creationId xmlns:a16="http://schemas.microsoft.com/office/drawing/2014/main" id="{85B2F4E3-A07B-4E19-F6F0-A72AAA9B23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7307222"/>
              </p:ext>
            </p:extLst>
          </p:nvPr>
        </p:nvGraphicFramePr>
        <p:xfrm>
          <a:off x="8084690" y="1952852"/>
          <a:ext cx="1055178" cy="1774099"/>
        </p:xfrm>
        <a:graphic>
          <a:graphicData uri="http://schemas.openxmlformats.org/drawingml/2006/table">
            <a:tbl>
              <a:tblPr>
                <a:noFill/>
                <a:tableStyleId>{E2E22FE6-8F82-4D6F-AF86-621D1466C45C}</a:tableStyleId>
              </a:tblPr>
              <a:tblGrid>
                <a:gridCol w="1055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391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none" dirty="0" err="1">
                          <a:solidFill>
                            <a:schemeClr val="bg2"/>
                          </a:solidFill>
                          <a:latin typeface="Antonio"/>
                          <a:ea typeface="Antonio"/>
                          <a:cs typeface="Antonio"/>
                          <a:sym typeface="Antonio"/>
                        </a:rPr>
                        <a:t>Légende</a:t>
                      </a:r>
                      <a:r>
                        <a:rPr lang="en" sz="1100" b="1" u="none" dirty="0">
                          <a:solidFill>
                            <a:schemeClr val="bg2"/>
                          </a:solidFill>
                          <a:latin typeface="Antonio"/>
                          <a:ea typeface="Antonio"/>
                          <a:cs typeface="Antonio"/>
                          <a:sym typeface="Antonio"/>
                        </a:rPr>
                        <a:t> :</a:t>
                      </a:r>
                      <a:endParaRPr sz="1100" b="1" u="none" dirty="0">
                        <a:solidFill>
                          <a:schemeClr val="bg2"/>
                        </a:solidFill>
                        <a:latin typeface="Antonio"/>
                        <a:ea typeface="Antonio"/>
                        <a:cs typeface="Antonio"/>
                        <a:sym typeface="Antoni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471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50" b="1" u="none" dirty="0">
                          <a:solidFill>
                            <a:srgbClr val="F51A77"/>
                          </a:solidFill>
                          <a:latin typeface="Antonio"/>
                          <a:ea typeface="Antonio"/>
                          <a:cs typeface="Antonio"/>
                          <a:sym typeface="Antonio"/>
                        </a:rPr>
                        <a:t>Majorité rempotée par </a:t>
                      </a:r>
                      <a:r>
                        <a:rPr lang="fr-FR" sz="1050" b="1" u="none" dirty="0" err="1">
                          <a:solidFill>
                            <a:srgbClr val="F51A77"/>
                          </a:solidFill>
                          <a:latin typeface="Antonio"/>
                          <a:ea typeface="Antonio"/>
                          <a:cs typeface="Antonio"/>
                          <a:sym typeface="Antonio"/>
                        </a:rPr>
                        <a:t>Lepen</a:t>
                      </a:r>
                      <a:r>
                        <a:rPr lang="fr-FR" sz="1050" b="1" u="none" dirty="0">
                          <a:solidFill>
                            <a:srgbClr val="F51A77"/>
                          </a:solidFill>
                          <a:latin typeface="Antonio"/>
                          <a:ea typeface="Antonio"/>
                          <a:cs typeface="Antonio"/>
                          <a:sym typeface="Antonio"/>
                        </a:rPr>
                        <a:t> en 2022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50" b="1" u="none" dirty="0">
                          <a:solidFill>
                            <a:srgbClr val="0096F4"/>
                          </a:solidFill>
                          <a:latin typeface="Antonio"/>
                          <a:ea typeface="Antonio"/>
                          <a:cs typeface="Antonio"/>
                          <a:sym typeface="Antonio"/>
                        </a:rPr>
                        <a:t>Majorité pour Macron les 2 années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50" b="1" u="none" dirty="0">
                          <a:solidFill>
                            <a:srgbClr val="C81661"/>
                          </a:solidFill>
                          <a:latin typeface="Antonio"/>
                          <a:ea typeface="Antonio"/>
                          <a:cs typeface="Antonio"/>
                          <a:sym typeface="Antonio"/>
                        </a:rPr>
                        <a:t>Majorité pour </a:t>
                      </a:r>
                      <a:r>
                        <a:rPr lang="fr-FR" sz="1050" b="1" u="none" dirty="0" err="1">
                          <a:solidFill>
                            <a:srgbClr val="C81661"/>
                          </a:solidFill>
                          <a:latin typeface="Antonio"/>
                          <a:ea typeface="Antonio"/>
                          <a:cs typeface="Antonio"/>
                          <a:sym typeface="Antonio"/>
                        </a:rPr>
                        <a:t>Lepen</a:t>
                      </a:r>
                      <a:r>
                        <a:rPr lang="fr-FR" sz="1050" b="1" u="none" dirty="0">
                          <a:solidFill>
                            <a:srgbClr val="C81661"/>
                          </a:solidFill>
                          <a:latin typeface="Antonio"/>
                          <a:ea typeface="Antonio"/>
                          <a:cs typeface="Antonio"/>
                          <a:sym typeface="Antonio"/>
                        </a:rPr>
                        <a:t> les 2 années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00BAD321-3D02-F9AA-9B25-22C466F4DE41}"/>
              </a:ext>
            </a:extLst>
          </p:cNvPr>
          <p:cNvSpPr/>
          <p:nvPr/>
        </p:nvSpPr>
        <p:spPr>
          <a:xfrm>
            <a:off x="4267892" y="903049"/>
            <a:ext cx="3816798" cy="31725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" sz="1100" b="1" u="none" dirty="0">
                <a:solidFill>
                  <a:schemeClr val="bg2"/>
                </a:solidFill>
                <a:latin typeface="Antonio"/>
                <a:ea typeface="Antonio"/>
                <a:cs typeface="Antonio"/>
                <a:sym typeface="Antonio"/>
              </a:rPr>
              <a:t>Carte de </a:t>
            </a:r>
            <a:r>
              <a:rPr lang="en" sz="1100" b="1" u="none" dirty="0" err="1">
                <a:solidFill>
                  <a:schemeClr val="bg2"/>
                </a:solidFill>
                <a:latin typeface="Antonio"/>
                <a:ea typeface="Antonio"/>
                <a:cs typeface="Antonio"/>
                <a:sym typeface="Antonio"/>
              </a:rPr>
              <a:t>l’évolution</a:t>
            </a:r>
            <a:r>
              <a:rPr lang="en" sz="1100" b="1" u="none" dirty="0">
                <a:solidFill>
                  <a:schemeClr val="bg2"/>
                </a:solidFill>
                <a:latin typeface="Antonio"/>
                <a:ea typeface="Antonio"/>
                <a:cs typeface="Antonio"/>
                <a:sym typeface="Antonio"/>
              </a:rPr>
              <a:t> des </a:t>
            </a:r>
            <a:r>
              <a:rPr lang="en" sz="1100" b="1" u="none" dirty="0" err="1">
                <a:solidFill>
                  <a:schemeClr val="bg2"/>
                </a:solidFill>
                <a:latin typeface="Antonio"/>
                <a:ea typeface="Antonio"/>
                <a:cs typeface="Antonio"/>
                <a:sym typeface="Antonio"/>
              </a:rPr>
              <a:t>majorités</a:t>
            </a:r>
            <a:r>
              <a:rPr lang="en" sz="1100" b="1" u="none" dirty="0">
                <a:solidFill>
                  <a:schemeClr val="bg2"/>
                </a:solidFill>
                <a:latin typeface="Antonio"/>
                <a:ea typeface="Antonio"/>
                <a:cs typeface="Antonio"/>
                <a:sym typeface="Antonio"/>
              </a:rPr>
              <a:t> </a:t>
            </a:r>
            <a:r>
              <a:rPr lang="fr-FR" sz="1100" b="1" dirty="0">
                <a:solidFill>
                  <a:schemeClr val="bg2"/>
                </a:solidFill>
                <a:latin typeface="Antonio"/>
                <a:ea typeface="Antonio"/>
                <a:cs typeface="Antonio"/>
                <a:sym typeface="Antonio"/>
              </a:rPr>
              <a:t>é</a:t>
            </a:r>
            <a:r>
              <a:rPr lang="en" sz="1100" b="1" u="none" dirty="0" err="1">
                <a:solidFill>
                  <a:schemeClr val="bg2"/>
                </a:solidFill>
                <a:latin typeface="Antonio"/>
                <a:ea typeface="Antonio"/>
                <a:cs typeface="Antonio"/>
                <a:sym typeface="Antonio"/>
              </a:rPr>
              <a:t>lectorales</a:t>
            </a:r>
            <a:r>
              <a:rPr lang="en" sz="1100" b="1" u="none" dirty="0">
                <a:solidFill>
                  <a:schemeClr val="bg2"/>
                </a:solidFill>
                <a:latin typeface="Antonio"/>
                <a:ea typeface="Antonio"/>
                <a:cs typeface="Antonio"/>
                <a:sym typeface="Antonio"/>
              </a:rPr>
              <a:t> par </a:t>
            </a:r>
            <a:r>
              <a:rPr lang="en" sz="1100" b="1" u="none" dirty="0" err="1">
                <a:solidFill>
                  <a:schemeClr val="bg2"/>
                </a:solidFill>
                <a:latin typeface="Antonio"/>
                <a:ea typeface="Antonio"/>
                <a:cs typeface="Antonio"/>
                <a:sym typeface="Antonio"/>
              </a:rPr>
              <a:t>départements</a:t>
            </a:r>
            <a:endParaRPr lang="fr-FR" sz="11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2E49D6-88E8-0BD2-32EE-098B8351C56A}"/>
              </a:ext>
            </a:extLst>
          </p:cNvPr>
          <p:cNvSpPr/>
          <p:nvPr/>
        </p:nvSpPr>
        <p:spPr>
          <a:xfrm>
            <a:off x="4267892" y="903049"/>
            <a:ext cx="3816798" cy="31725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" sz="1100" b="1" u="none" dirty="0">
                <a:solidFill>
                  <a:schemeClr val="bg2"/>
                </a:solidFill>
                <a:latin typeface="Antonio"/>
                <a:ea typeface="Antonio"/>
                <a:cs typeface="Antonio"/>
                <a:sym typeface="Antonio"/>
              </a:rPr>
              <a:t>Carte de </a:t>
            </a:r>
            <a:r>
              <a:rPr lang="en" sz="1100" b="1" u="none" dirty="0" err="1">
                <a:solidFill>
                  <a:schemeClr val="bg2"/>
                </a:solidFill>
                <a:latin typeface="Antonio"/>
                <a:ea typeface="Antonio"/>
                <a:cs typeface="Antonio"/>
                <a:sym typeface="Antonio"/>
              </a:rPr>
              <a:t>l’évolution</a:t>
            </a:r>
            <a:r>
              <a:rPr lang="en" sz="1100" b="1" u="none" dirty="0">
                <a:solidFill>
                  <a:schemeClr val="bg2"/>
                </a:solidFill>
                <a:latin typeface="Antonio"/>
                <a:ea typeface="Antonio"/>
                <a:cs typeface="Antonio"/>
                <a:sym typeface="Antonio"/>
              </a:rPr>
              <a:t> des </a:t>
            </a:r>
            <a:r>
              <a:rPr lang="en" sz="1100" b="1" u="none" dirty="0" err="1">
                <a:solidFill>
                  <a:schemeClr val="bg2"/>
                </a:solidFill>
                <a:latin typeface="Antonio"/>
                <a:ea typeface="Antonio"/>
                <a:cs typeface="Antonio"/>
                <a:sym typeface="Antonio"/>
              </a:rPr>
              <a:t>majorités</a:t>
            </a:r>
            <a:r>
              <a:rPr lang="en" sz="1100" b="1" u="none" dirty="0">
                <a:solidFill>
                  <a:schemeClr val="bg2"/>
                </a:solidFill>
                <a:latin typeface="Antonio"/>
                <a:ea typeface="Antonio"/>
                <a:cs typeface="Antonio"/>
                <a:sym typeface="Antonio"/>
              </a:rPr>
              <a:t> </a:t>
            </a:r>
            <a:r>
              <a:rPr lang="fr-FR" sz="1100" b="1" dirty="0">
                <a:solidFill>
                  <a:schemeClr val="bg2"/>
                </a:solidFill>
                <a:latin typeface="Antonio"/>
                <a:ea typeface="Antonio"/>
                <a:cs typeface="Antonio"/>
                <a:sym typeface="Antonio"/>
              </a:rPr>
              <a:t>é</a:t>
            </a:r>
            <a:r>
              <a:rPr lang="en" sz="1100" b="1" u="none" dirty="0" err="1">
                <a:solidFill>
                  <a:schemeClr val="bg2"/>
                </a:solidFill>
                <a:latin typeface="Antonio"/>
                <a:ea typeface="Antonio"/>
                <a:cs typeface="Antonio"/>
                <a:sym typeface="Antonio"/>
              </a:rPr>
              <a:t>lectorales</a:t>
            </a:r>
            <a:r>
              <a:rPr lang="en" sz="1100" b="1" u="none" dirty="0">
                <a:solidFill>
                  <a:schemeClr val="bg2"/>
                </a:solidFill>
                <a:latin typeface="Antonio"/>
                <a:ea typeface="Antonio"/>
                <a:cs typeface="Antonio"/>
                <a:sym typeface="Antonio"/>
              </a:rPr>
              <a:t> par </a:t>
            </a:r>
            <a:r>
              <a:rPr lang="en" sz="1100" b="1" u="none" dirty="0" err="1">
                <a:solidFill>
                  <a:schemeClr val="bg2"/>
                </a:solidFill>
                <a:latin typeface="Antonio"/>
                <a:ea typeface="Antonio"/>
                <a:cs typeface="Antonio"/>
                <a:sym typeface="Antonio"/>
              </a:rPr>
              <a:t>régions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339156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  <p:bldP spid="10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rré corné 18">
            <a:extLst>
              <a:ext uri="{FF2B5EF4-FFF2-40B4-BE49-F238E27FC236}">
                <a16:creationId xmlns:a16="http://schemas.microsoft.com/office/drawing/2014/main" id="{F214B443-D286-9F79-07A7-1850E85647E9}"/>
              </a:ext>
            </a:extLst>
          </p:cNvPr>
          <p:cNvSpPr/>
          <p:nvPr/>
        </p:nvSpPr>
        <p:spPr>
          <a:xfrm>
            <a:off x="5726045" y="1477478"/>
            <a:ext cx="2697955" cy="2523293"/>
          </a:xfrm>
          <a:prstGeom prst="foldedCorne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1D89A11A-65D3-F5FF-4D61-60D610C1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Dynamique des votes</a:t>
            </a:r>
            <a:r>
              <a:rPr lang="fr-FR" sz="1800" dirty="0"/>
              <a:t> </a:t>
            </a:r>
            <a:br>
              <a:rPr lang="fr-FR" sz="1400" dirty="0"/>
            </a:br>
            <a:r>
              <a:rPr lang="fr-FR" sz="1800" dirty="0"/>
              <a:t>Objectif : dégager une tendance </a:t>
            </a:r>
            <a:br>
              <a:rPr lang="fr-FR" dirty="0"/>
            </a:b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3BB1E9E-3915-7D0E-3058-D46EB467B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870" y="1477478"/>
            <a:ext cx="4403271" cy="252329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D91537D-1775-526C-74A5-0B6C2520A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870" y="1874221"/>
            <a:ext cx="4403271" cy="265445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E0117B0A-9C0B-39B2-40F1-709113221C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870" y="2304209"/>
            <a:ext cx="4406574" cy="2593941"/>
          </a:xfrm>
          <a:prstGeom prst="rect">
            <a:avLst/>
          </a:prstGeom>
        </p:spPr>
      </p:pic>
      <p:pic>
        <p:nvPicPr>
          <p:cNvPr id="12" name="Picture 2" descr="Présidentielle 2022 : Marine Le Pen arrive en tête au second tour dans les  Vosges">
            <a:extLst>
              <a:ext uri="{FF2B5EF4-FFF2-40B4-BE49-F238E27FC236}">
                <a16:creationId xmlns:a16="http://schemas.microsoft.com/office/drawing/2014/main" id="{407B6D78-0526-8079-561E-8551F0A78D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0" t="33729" r="69919" b="44907"/>
          <a:stretch/>
        </p:blipFill>
        <p:spPr bwMode="auto">
          <a:xfrm>
            <a:off x="5764398" y="1833293"/>
            <a:ext cx="1231685" cy="119367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54E4287B-6C22-5DCD-9F15-A392C1DB70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531" b="93469" l="5229" r="95752">
                        <a14:foregroundMark x1="5392" y1="90612" x2="5392" y2="90612"/>
                        <a14:foregroundMark x1="44935" y1="11020" x2="44935" y2="11020"/>
                        <a14:foregroundMark x1="44608" y1="11837" x2="44608" y2="11837"/>
                        <a14:foregroundMark x1="44935" y1="11020" x2="44935" y2="11020"/>
                        <a14:foregroundMark x1="44935" y1="10204" x2="44935" y2="10204"/>
                        <a14:foregroundMark x1="56699" y1="78367" x2="56699" y2="78367"/>
                        <a14:foregroundMark x1="61928" y1="58367" x2="61928" y2="58367"/>
                        <a14:foregroundMark x1="63072" y1="54286" x2="73039" y2="23265"/>
                        <a14:foregroundMark x1="73039" y1="20816" x2="84641" y2="40816"/>
                        <a14:foregroundMark x1="85294" y1="38367" x2="95752" y2="6531"/>
                        <a14:foregroundMark x1="95752" y1="6531" x2="95588" y2="6531"/>
                        <a14:foregroundMark x1="58824" y1="63265" x2="73856" y2="18367"/>
                        <a14:backgroundMark x1="50817" y1="94694" x2="50817" y2="94694"/>
                        <a14:backgroundMark x1="50980" y1="93469" x2="51144" y2="96735"/>
                      </a14:backgroundRemoval>
                    </a14:imgEffect>
                    <a14:imgEffect>
                      <a14:colorTemperature colorTemp="9374"/>
                    </a14:imgEffect>
                    <a14:imgEffect>
                      <a14:saturation sat="3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1775"/>
          <a:stretch/>
        </p:blipFill>
        <p:spPr bwMode="auto">
          <a:xfrm>
            <a:off x="5832852" y="1919060"/>
            <a:ext cx="1035283" cy="859418"/>
          </a:xfrm>
          <a:prstGeom prst="rect">
            <a:avLst/>
          </a:prstGeom>
          <a:noFill/>
          <a:effectLst>
            <a:reflection endPos="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Présidentielle 2022 : Marine Le Pen arrive en tête au second tour dans les  Vosges">
            <a:extLst>
              <a:ext uri="{FF2B5EF4-FFF2-40B4-BE49-F238E27FC236}">
                <a16:creationId xmlns:a16="http://schemas.microsoft.com/office/drawing/2014/main" id="{FE502885-0FD0-CCA7-5E3F-58B8F15D40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0" t="58431" r="69919" b="19933"/>
          <a:stretch/>
        </p:blipFill>
        <p:spPr bwMode="auto">
          <a:xfrm>
            <a:off x="7179230" y="1784261"/>
            <a:ext cx="1208313" cy="118593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E09775A-AE2A-2AA5-3068-122A74E08B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531" b="93469" l="5229" r="95752">
                        <a14:foregroundMark x1="5392" y1="90612" x2="5392" y2="90612"/>
                        <a14:foregroundMark x1="44935" y1="11020" x2="44935" y2="11020"/>
                        <a14:foregroundMark x1="44608" y1="11837" x2="44608" y2="11837"/>
                        <a14:foregroundMark x1="44935" y1="11020" x2="44935" y2="11020"/>
                        <a14:foregroundMark x1="44935" y1="10204" x2="44935" y2="10204"/>
                        <a14:foregroundMark x1="56699" y1="78367" x2="56699" y2="78367"/>
                        <a14:foregroundMark x1="61928" y1="58367" x2="61928" y2="58367"/>
                        <a14:foregroundMark x1="63072" y1="54286" x2="73039" y2="23265"/>
                        <a14:foregroundMark x1="73039" y1="20816" x2="84641" y2="40816"/>
                        <a14:foregroundMark x1="85294" y1="38367" x2="95752" y2="6531"/>
                        <a14:foregroundMark x1="95752" y1="6531" x2="95588" y2="6531"/>
                        <a14:foregroundMark x1="58824" y1="63265" x2="73856" y2="18367"/>
                        <a14:backgroundMark x1="50817" y1="94694" x2="50817" y2="94694"/>
                        <a14:backgroundMark x1="50980" y1="93469" x2="51144" y2="967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775"/>
          <a:stretch/>
        </p:blipFill>
        <p:spPr bwMode="auto">
          <a:xfrm>
            <a:off x="7356222" y="2035533"/>
            <a:ext cx="952486" cy="790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Ellipse 13">
            <a:extLst>
              <a:ext uri="{FF2B5EF4-FFF2-40B4-BE49-F238E27FC236}">
                <a16:creationId xmlns:a16="http://schemas.microsoft.com/office/drawing/2014/main" id="{3193408D-A850-1FF1-2F21-9682251D65B2}"/>
              </a:ext>
            </a:extLst>
          </p:cNvPr>
          <p:cNvSpPr/>
          <p:nvPr/>
        </p:nvSpPr>
        <p:spPr>
          <a:xfrm>
            <a:off x="5778897" y="1833293"/>
            <a:ext cx="1208312" cy="1193670"/>
          </a:xfrm>
          <a:prstGeom prst="ellipse">
            <a:avLst/>
          </a:prstGeom>
          <a:solidFill>
            <a:srgbClr val="54DC22">
              <a:alpha val="3529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1BE9F0A-6D79-10C8-6EEB-A85DEF27B87F}"/>
              </a:ext>
            </a:extLst>
          </p:cNvPr>
          <p:cNvSpPr/>
          <p:nvPr/>
        </p:nvSpPr>
        <p:spPr>
          <a:xfrm>
            <a:off x="7179230" y="1784261"/>
            <a:ext cx="1208312" cy="1193670"/>
          </a:xfrm>
          <a:prstGeom prst="ellipse">
            <a:avLst/>
          </a:prstGeom>
          <a:solidFill>
            <a:srgbClr val="FF1B1D">
              <a:alpha val="3451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9A78FB8-7226-143E-9994-AF21E3F71151}"/>
              </a:ext>
            </a:extLst>
          </p:cNvPr>
          <p:cNvSpPr txBox="1"/>
          <p:nvPr/>
        </p:nvSpPr>
        <p:spPr>
          <a:xfrm>
            <a:off x="5938732" y="3162487"/>
            <a:ext cx="2077636" cy="7386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Dynamique à la hausse pour Le Pen et en chute libre pour Macron </a:t>
            </a:r>
          </a:p>
        </p:txBody>
      </p:sp>
    </p:spTree>
    <p:extLst>
      <p:ext uri="{BB962C8B-B14F-4D97-AF65-F5344CB8AC3E}">
        <p14:creationId xmlns:p14="http://schemas.microsoft.com/office/powerpoint/2010/main" val="373258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4" grpId="0" animBg="1"/>
      <p:bldP spid="15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Escaliers - Icônes transport gratuites">
            <a:extLst>
              <a:ext uri="{FF2B5EF4-FFF2-40B4-BE49-F238E27FC236}">
                <a16:creationId xmlns:a16="http://schemas.microsoft.com/office/drawing/2014/main" id="{559E53B9-7FC6-8DC9-934F-EE6F45B42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39738">
            <a:off x="2284983" y="334611"/>
            <a:ext cx="4574033" cy="470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rré corné 8">
            <a:extLst>
              <a:ext uri="{FF2B5EF4-FFF2-40B4-BE49-F238E27FC236}">
                <a16:creationId xmlns:a16="http://schemas.microsoft.com/office/drawing/2014/main" id="{8D55BEF8-0D5D-C882-B73B-C844D17C1672}"/>
              </a:ext>
            </a:extLst>
          </p:cNvPr>
          <p:cNvSpPr/>
          <p:nvPr/>
        </p:nvSpPr>
        <p:spPr>
          <a:xfrm>
            <a:off x="716280" y="930117"/>
            <a:ext cx="3444240" cy="4135659"/>
          </a:xfrm>
          <a:prstGeom prst="foldedCorne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93AE208-9994-96F6-01BE-DDA3439CC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157" y="228927"/>
            <a:ext cx="3817686" cy="1094014"/>
          </a:xfrm>
        </p:spPr>
        <p:txBody>
          <a:bodyPr/>
          <a:lstStyle/>
          <a:p>
            <a:r>
              <a:rPr lang="fr-FR" dirty="0"/>
              <a:t>Étude des extrêmes</a:t>
            </a:r>
            <a:br>
              <a:rPr lang="fr-FR" dirty="0"/>
            </a:b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F6C612E-E26F-F30F-8042-C6E3FAD58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479" y="1961872"/>
            <a:ext cx="3249436" cy="245457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F6D92AE4-7140-6F60-8969-25CD537FC8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479" y="1961871"/>
            <a:ext cx="3249436" cy="2454574"/>
          </a:xfrm>
          <a:prstGeom prst="rect">
            <a:avLst/>
          </a:prstGeom>
        </p:spPr>
      </p:pic>
      <p:sp>
        <p:nvSpPr>
          <p:cNvPr id="10" name="Carré corné 9">
            <a:extLst>
              <a:ext uri="{FF2B5EF4-FFF2-40B4-BE49-F238E27FC236}">
                <a16:creationId xmlns:a16="http://schemas.microsoft.com/office/drawing/2014/main" id="{7AE17517-BE52-F1D9-1A1B-EEC8243689A2}"/>
              </a:ext>
            </a:extLst>
          </p:cNvPr>
          <p:cNvSpPr/>
          <p:nvPr/>
        </p:nvSpPr>
        <p:spPr>
          <a:xfrm>
            <a:off x="5265653" y="930117"/>
            <a:ext cx="3444240" cy="4135659"/>
          </a:xfrm>
          <a:prstGeom prst="foldedCorne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13FFFF5-180A-0C3A-C7C8-F0D294377D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4809" y="1961872"/>
            <a:ext cx="3249437" cy="24545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37F041C-7970-CB8D-DDE9-603EF9075A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4809" y="1961871"/>
            <a:ext cx="3249437" cy="2454575"/>
          </a:xfrm>
          <a:prstGeom prst="rect">
            <a:avLst/>
          </a:prstGeom>
        </p:spPr>
      </p:pic>
      <p:pic>
        <p:nvPicPr>
          <p:cNvPr id="11" name="Picture 2" descr="Présidentielle 2022 : Marine Le Pen arrive en tête au second tour dans les  Vosges">
            <a:extLst>
              <a:ext uri="{FF2B5EF4-FFF2-40B4-BE49-F238E27FC236}">
                <a16:creationId xmlns:a16="http://schemas.microsoft.com/office/drawing/2014/main" id="{C72CBB52-F587-365E-CAB9-BDCA2E0BE3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0" t="33729" r="69919" b="44907"/>
          <a:stretch/>
        </p:blipFill>
        <p:spPr bwMode="auto">
          <a:xfrm>
            <a:off x="6401358" y="729972"/>
            <a:ext cx="1223706" cy="118593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Présidentielle 2022 : Marine Le Pen arrive en tête au second tour dans les  Vosges">
            <a:extLst>
              <a:ext uri="{FF2B5EF4-FFF2-40B4-BE49-F238E27FC236}">
                <a16:creationId xmlns:a16="http://schemas.microsoft.com/office/drawing/2014/main" id="{A9E32F9C-9D8D-6A9E-0A6A-761A35B81F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0" t="58431" r="69919" b="19933"/>
          <a:stretch/>
        </p:blipFill>
        <p:spPr bwMode="auto">
          <a:xfrm>
            <a:off x="1832040" y="729972"/>
            <a:ext cx="1208313" cy="118593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97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B2B116-2A80-6671-C93E-297292077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212" y="498431"/>
            <a:ext cx="4702392" cy="572700"/>
          </a:xfrm>
        </p:spPr>
        <p:txBody>
          <a:bodyPr/>
          <a:lstStyle/>
          <a:p>
            <a:r>
              <a:rPr lang="fr-FR" dirty="0"/>
              <a:t>Vote non exprimé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336087E-8173-48E3-D458-B3C66462E6DD}"/>
              </a:ext>
            </a:extLst>
          </p:cNvPr>
          <p:cNvSpPr txBox="1"/>
          <p:nvPr/>
        </p:nvSpPr>
        <p:spPr>
          <a:xfrm>
            <a:off x="519611" y="1495027"/>
            <a:ext cx="4052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Évolution du taux d’abstention des élections présidentielles de 2017 à 2022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1EC11A2-B818-88F2-76AE-738F785C466C}"/>
              </a:ext>
            </a:extLst>
          </p:cNvPr>
          <p:cNvSpPr txBox="1"/>
          <p:nvPr/>
        </p:nvSpPr>
        <p:spPr>
          <a:xfrm>
            <a:off x="455214" y="3798576"/>
            <a:ext cx="40523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bg1"/>
                </a:solidFill>
              </a:rPr>
              <a:t>Lecture : De 2017 à 2022, le taux d’abstention a progressé dans 13 régions. </a:t>
            </a:r>
          </a:p>
        </p:txBody>
      </p:sp>
      <p:graphicFrame>
        <p:nvGraphicFramePr>
          <p:cNvPr id="3" name="Google Shape;429;p28">
            <a:extLst>
              <a:ext uri="{FF2B5EF4-FFF2-40B4-BE49-F238E27FC236}">
                <a16:creationId xmlns:a16="http://schemas.microsoft.com/office/drawing/2014/main" id="{4B735019-E9CE-949F-99FE-7819A1EF1A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2711588"/>
              </p:ext>
            </p:extLst>
          </p:nvPr>
        </p:nvGraphicFramePr>
        <p:xfrm>
          <a:off x="455214" y="2051319"/>
          <a:ext cx="4181184" cy="1750073"/>
        </p:xfrm>
        <a:graphic>
          <a:graphicData uri="http://schemas.openxmlformats.org/drawingml/2006/table">
            <a:tbl>
              <a:tblPr>
                <a:noFill/>
                <a:tableStyleId>{E2E22FE6-8F82-4D6F-AF86-621D1466C45C}</a:tableStyleId>
              </a:tblPr>
              <a:tblGrid>
                <a:gridCol w="1206940">
                  <a:extLst>
                    <a:ext uri="{9D8B030D-6E8A-4147-A177-3AD203B41FA5}">
                      <a16:colId xmlns:a16="http://schemas.microsoft.com/office/drawing/2014/main" val="426863672"/>
                    </a:ext>
                  </a:extLst>
                </a:gridCol>
                <a:gridCol w="13217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2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31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u="none" dirty="0">
                        <a:solidFill>
                          <a:schemeClr val="lt1"/>
                        </a:solidFill>
                        <a:latin typeface="Antonio"/>
                        <a:ea typeface="Antonio"/>
                        <a:cs typeface="Antonio"/>
                        <a:sym typeface="Antoni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none" dirty="0">
                          <a:solidFill>
                            <a:schemeClr val="lt1"/>
                          </a:solidFill>
                          <a:latin typeface="Antonio"/>
                          <a:ea typeface="Antonio"/>
                          <a:cs typeface="Antonio"/>
                          <a:sym typeface="Antonio"/>
                        </a:rPr>
                        <a:t>Augmentation</a:t>
                      </a:r>
                      <a:endParaRPr sz="1400" b="1" u="none" dirty="0">
                        <a:solidFill>
                          <a:schemeClr val="lt1"/>
                        </a:solidFill>
                        <a:latin typeface="Antonio"/>
                        <a:ea typeface="Antonio"/>
                        <a:cs typeface="Antonio"/>
                        <a:sym typeface="Antonio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u="none" dirty="0">
                          <a:solidFill>
                            <a:schemeClr val="lt1"/>
                          </a:solidFill>
                          <a:latin typeface="Antonio"/>
                          <a:ea typeface="Antonio"/>
                          <a:cs typeface="Antonio"/>
                          <a:sym typeface="Antonio"/>
                        </a:rPr>
                        <a:t>Diminution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2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39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b="1" u="none" dirty="0">
                          <a:solidFill>
                            <a:schemeClr val="lt1"/>
                          </a:solidFill>
                          <a:latin typeface="Antonio"/>
                          <a:ea typeface="Antonio"/>
                          <a:cs typeface="Antonio"/>
                          <a:sym typeface="Antonio"/>
                        </a:rPr>
                        <a:t>Régions</a:t>
                      </a:r>
                      <a:endParaRPr sz="1200" b="1" u="none" dirty="0">
                        <a:solidFill>
                          <a:schemeClr val="lt1"/>
                        </a:solidFill>
                        <a:latin typeface="Antonio"/>
                        <a:ea typeface="Antonio"/>
                        <a:cs typeface="Antonio"/>
                        <a:sym typeface="Antoni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505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b="1" u="none" dirty="0">
                          <a:solidFill>
                            <a:schemeClr val="lt1"/>
                          </a:solidFill>
                          <a:latin typeface="Antonio"/>
                          <a:ea typeface="Antonio"/>
                          <a:cs typeface="Antonio"/>
                          <a:sym typeface="Antonio"/>
                        </a:rPr>
                        <a:t>13</a:t>
                      </a:r>
                      <a:endParaRPr sz="1200" b="1" u="none" dirty="0">
                        <a:solidFill>
                          <a:schemeClr val="lt1"/>
                        </a:solidFill>
                        <a:latin typeface="Antonio"/>
                        <a:ea typeface="Antonio"/>
                        <a:cs typeface="Antonio"/>
                        <a:sym typeface="Antonio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fr-FR" sz="1200" b="1" u="none" dirty="0">
                          <a:solidFill>
                            <a:schemeClr val="lt1"/>
                          </a:solidFill>
                          <a:latin typeface="Antonio"/>
                          <a:ea typeface="Antonio"/>
                          <a:cs typeface="Antonio"/>
                          <a:sym typeface="Antonio"/>
                        </a:rPr>
                        <a:t>6</a:t>
                      </a:r>
                      <a:endParaRPr sz="1200" dirty="0">
                        <a:solidFill>
                          <a:schemeClr val="lt1"/>
                        </a:solidFill>
                        <a:latin typeface="Golos Text"/>
                        <a:ea typeface="Golos Text"/>
                        <a:cs typeface="Golos Text"/>
                        <a:sym typeface="Golos Tex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3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200" b="1" u="none" dirty="0">
                          <a:solidFill>
                            <a:schemeClr val="lt1"/>
                          </a:solidFill>
                          <a:latin typeface="Antonio"/>
                          <a:ea typeface="Antonio"/>
                          <a:cs typeface="Antonio"/>
                          <a:sym typeface="Antonio"/>
                        </a:rPr>
                        <a:t>Départements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505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200" b="1" u="none" dirty="0">
                          <a:solidFill>
                            <a:schemeClr val="lt1"/>
                          </a:solidFill>
                          <a:latin typeface="Antonio"/>
                          <a:ea typeface="Antonio"/>
                          <a:cs typeface="Antonio"/>
                          <a:sym typeface="Antonio"/>
                        </a:rPr>
                        <a:t>63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200" b="1" u="none" dirty="0">
                          <a:solidFill>
                            <a:schemeClr val="lt1"/>
                          </a:solidFill>
                          <a:latin typeface="Antonio"/>
                          <a:ea typeface="Antonio"/>
                          <a:cs typeface="Antonio"/>
                          <a:sym typeface="Antonio"/>
                        </a:rPr>
                        <a:t>42</a:t>
                      </a:r>
                      <a:endParaRPr sz="1200" dirty="0">
                        <a:solidFill>
                          <a:schemeClr val="lt1"/>
                        </a:solidFill>
                        <a:latin typeface="Golos Text"/>
                        <a:ea typeface="Golos Text"/>
                        <a:cs typeface="Golos Text"/>
                        <a:sym typeface="Golos Text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4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200" b="1" u="none" dirty="0">
                          <a:solidFill>
                            <a:schemeClr val="lt1"/>
                          </a:solidFill>
                          <a:latin typeface="Antonio"/>
                          <a:ea typeface="Antonio"/>
                          <a:cs typeface="Antonio"/>
                          <a:sym typeface="Antonio"/>
                        </a:rPr>
                        <a:t>Communes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505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200" b="1" u="none" dirty="0">
                          <a:solidFill>
                            <a:schemeClr val="lt1"/>
                          </a:solidFill>
                          <a:latin typeface="Antonio"/>
                          <a:ea typeface="Antonio"/>
                          <a:cs typeface="Antonio"/>
                          <a:sym typeface="Antonio"/>
                        </a:rPr>
                        <a:t>12 968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fr-FR" sz="1200" b="1" u="none" dirty="0">
                          <a:solidFill>
                            <a:schemeClr val="lt1"/>
                          </a:solidFill>
                          <a:latin typeface="Antonio"/>
                          <a:ea typeface="Antonio"/>
                          <a:cs typeface="Antonio"/>
                          <a:sym typeface="Antonio"/>
                        </a:rPr>
                        <a:t>18640</a:t>
                      </a:r>
                      <a:endParaRPr sz="1200" dirty="0">
                        <a:solidFill>
                          <a:schemeClr val="lt1"/>
                        </a:solidFill>
                        <a:latin typeface="Golos Text"/>
                        <a:ea typeface="Golos Text"/>
                        <a:cs typeface="Golos Text"/>
                        <a:sym typeface="Golos Text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614102"/>
                  </a:ext>
                </a:extLst>
              </a:tr>
            </a:tbl>
          </a:graphicData>
        </a:graphic>
      </p:graphicFrame>
      <p:sp>
        <p:nvSpPr>
          <p:cNvPr id="11" name="Carré corné 10">
            <a:extLst>
              <a:ext uri="{FF2B5EF4-FFF2-40B4-BE49-F238E27FC236}">
                <a16:creationId xmlns:a16="http://schemas.microsoft.com/office/drawing/2014/main" id="{B9474EBB-73EA-4DA8-3714-B3A50B90789D}"/>
              </a:ext>
            </a:extLst>
          </p:cNvPr>
          <p:cNvSpPr/>
          <p:nvPr/>
        </p:nvSpPr>
        <p:spPr>
          <a:xfrm>
            <a:off x="5285232" y="880607"/>
            <a:ext cx="3182112" cy="3308845"/>
          </a:xfrm>
          <a:prstGeom prst="foldedCorne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0C4AC91-1EC3-4AF1-823F-A93AFCC23864}"/>
              </a:ext>
            </a:extLst>
          </p:cNvPr>
          <p:cNvSpPr txBox="1"/>
          <p:nvPr/>
        </p:nvSpPr>
        <p:spPr>
          <a:xfrm>
            <a:off x="5495545" y="1556087"/>
            <a:ext cx="284378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Une montée des extrêmes </a:t>
            </a:r>
          </a:p>
          <a:p>
            <a:pPr>
              <a:buClr>
                <a:schemeClr val="bg1"/>
              </a:buClr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Une hausse de l’abstention 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Quelle origine? </a:t>
            </a:r>
          </a:p>
          <a:p>
            <a:r>
              <a:rPr lang="fr-FR" dirty="0">
                <a:solidFill>
                  <a:schemeClr val="bg1"/>
                </a:solidFill>
              </a:rPr>
              <a:t>	</a:t>
            </a:r>
          </a:p>
          <a:p>
            <a:r>
              <a:rPr lang="fr-FR" dirty="0">
                <a:solidFill>
                  <a:schemeClr val="bg1"/>
                </a:solidFill>
              </a:rPr>
              <a:t>      -  Progression des discours populistes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      -  Affaiblissement des partis traditionnelles ?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2ADEC32-4213-F1F8-65B4-A14E96960881}"/>
              </a:ext>
            </a:extLst>
          </p:cNvPr>
          <p:cNvSpPr txBox="1"/>
          <p:nvPr/>
        </p:nvSpPr>
        <p:spPr>
          <a:xfrm>
            <a:off x="5850069" y="954048"/>
            <a:ext cx="205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dirty="0">
                <a:solidFill>
                  <a:srgbClr val="FF447A"/>
                </a:solidFill>
              </a:rPr>
              <a:t>Conclusion</a:t>
            </a:r>
            <a:endParaRPr lang="fr-FR" dirty="0">
              <a:solidFill>
                <a:srgbClr val="FF44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67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  <p:bldP spid="11" grpId="1" animBg="1"/>
      <p:bldP spid="9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46"/>
          <p:cNvSpPr txBox="1">
            <a:spLocks noGrp="1"/>
          </p:cNvSpPr>
          <p:nvPr>
            <p:ph type="title"/>
          </p:nvPr>
        </p:nvSpPr>
        <p:spPr>
          <a:xfrm>
            <a:off x="713225" y="605400"/>
            <a:ext cx="38043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Merci !</a:t>
            </a:r>
            <a:endParaRPr dirty="0"/>
          </a:p>
        </p:txBody>
      </p:sp>
      <p:sp>
        <p:nvSpPr>
          <p:cNvPr id="770" name="Google Shape;770;p46"/>
          <p:cNvSpPr txBox="1">
            <a:spLocks noGrp="1"/>
          </p:cNvSpPr>
          <p:nvPr>
            <p:ph type="subTitle" idx="1"/>
          </p:nvPr>
        </p:nvSpPr>
        <p:spPr>
          <a:xfrm>
            <a:off x="713224" y="1578747"/>
            <a:ext cx="4108703" cy="19962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err="1"/>
              <a:t>Avez</a:t>
            </a:r>
            <a:r>
              <a:rPr lang="en" sz="1800" b="1" dirty="0"/>
              <a:t> </a:t>
            </a:r>
            <a:r>
              <a:rPr lang="en" sz="1800" b="1" dirty="0" err="1"/>
              <a:t>vous</a:t>
            </a:r>
            <a:r>
              <a:rPr lang="en" sz="1800" b="1" dirty="0"/>
              <a:t> des questions 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         </a:t>
            </a:r>
            <a:r>
              <a:rPr lang="fr-FR" b="1" dirty="0"/>
              <a:t>Code réalisé sur sas studio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/>
              <a:t>         Cartes réalisées sur QGIS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b="1" dirty="0"/>
          </a:p>
          <a:p>
            <a:pPr marL="0" indent="0"/>
            <a:r>
              <a:rPr lang="fr-FR" b="1" dirty="0"/>
              <a:t>         </a:t>
            </a:r>
            <a:r>
              <a:rPr lang="fr-FR" b="1" u="sng" dirty="0">
                <a:solidFill>
                  <a:schemeClr val="bg1"/>
                </a:solidFill>
              </a:rPr>
              <a:t>https://</a:t>
            </a:r>
            <a:r>
              <a:rPr lang="fr-FR" b="1" u="sng" dirty="0" err="1">
                <a:solidFill>
                  <a:schemeClr val="bg1"/>
                </a:solidFill>
              </a:rPr>
              <a:t>github.com</a:t>
            </a:r>
            <a:r>
              <a:rPr lang="fr-FR" b="1" u="sng" dirty="0">
                <a:solidFill>
                  <a:schemeClr val="bg1"/>
                </a:solidFill>
              </a:rPr>
              <a:t>/isra991/</a:t>
            </a:r>
            <a:r>
              <a:rPr lang="fr-FR" b="1" u="sng" dirty="0" err="1">
                <a:solidFill>
                  <a:schemeClr val="bg1"/>
                </a:solidFill>
              </a:rPr>
              <a:t>ProjetSAS</a:t>
            </a:r>
            <a:endParaRPr lang="fr-FR" b="1" u="sng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grpSp>
        <p:nvGrpSpPr>
          <p:cNvPr id="784" name="Google Shape;784;p46"/>
          <p:cNvGrpSpPr/>
          <p:nvPr/>
        </p:nvGrpSpPr>
        <p:grpSpPr>
          <a:xfrm>
            <a:off x="4700900" y="931733"/>
            <a:ext cx="2271213" cy="4315926"/>
            <a:chOff x="4700750" y="964225"/>
            <a:chExt cx="1964377" cy="3732855"/>
          </a:xfrm>
        </p:grpSpPr>
        <p:sp>
          <p:nvSpPr>
            <p:cNvPr id="785" name="Google Shape;785;p46"/>
            <p:cNvSpPr/>
            <p:nvPr/>
          </p:nvSpPr>
          <p:spPr>
            <a:xfrm>
              <a:off x="5975280" y="1123331"/>
              <a:ext cx="265711" cy="1668524"/>
            </a:xfrm>
            <a:custGeom>
              <a:avLst/>
              <a:gdLst/>
              <a:ahLst/>
              <a:cxnLst/>
              <a:rect l="l" t="t" r="r" b="b"/>
              <a:pathLst>
                <a:path w="7468" h="46895" extrusionOk="0">
                  <a:moveTo>
                    <a:pt x="6711" y="0"/>
                  </a:moveTo>
                  <a:cubicBezTo>
                    <a:pt x="6483" y="0"/>
                    <a:pt x="6282" y="170"/>
                    <a:pt x="6249" y="404"/>
                  </a:cubicBezTo>
                  <a:lnTo>
                    <a:pt x="34" y="46329"/>
                  </a:lnTo>
                  <a:cubicBezTo>
                    <a:pt x="0" y="46584"/>
                    <a:pt x="180" y="46820"/>
                    <a:pt x="434" y="46854"/>
                  </a:cubicBezTo>
                  <a:lnTo>
                    <a:pt x="695" y="46890"/>
                  </a:lnTo>
                  <a:cubicBezTo>
                    <a:pt x="716" y="46893"/>
                    <a:pt x="737" y="46894"/>
                    <a:pt x="757" y="46894"/>
                  </a:cubicBezTo>
                  <a:cubicBezTo>
                    <a:pt x="986" y="46894"/>
                    <a:pt x="1187" y="46723"/>
                    <a:pt x="1219" y="46490"/>
                  </a:cubicBezTo>
                  <a:lnTo>
                    <a:pt x="7433" y="564"/>
                  </a:lnTo>
                  <a:cubicBezTo>
                    <a:pt x="7467" y="310"/>
                    <a:pt x="7289" y="74"/>
                    <a:pt x="7034" y="39"/>
                  </a:cubicBezTo>
                  <a:lnTo>
                    <a:pt x="6774" y="5"/>
                  </a:lnTo>
                  <a:cubicBezTo>
                    <a:pt x="6753" y="2"/>
                    <a:pt x="6732" y="0"/>
                    <a:pt x="67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6"/>
            <p:cNvSpPr/>
            <p:nvPr/>
          </p:nvSpPr>
          <p:spPr>
            <a:xfrm>
              <a:off x="6192665" y="964225"/>
              <a:ext cx="63866" cy="153955"/>
            </a:xfrm>
            <a:custGeom>
              <a:avLst/>
              <a:gdLst/>
              <a:ahLst/>
              <a:cxnLst/>
              <a:rect l="l" t="t" r="r" b="b"/>
              <a:pathLst>
                <a:path w="1795" h="4327" extrusionOk="0">
                  <a:moveTo>
                    <a:pt x="1060" y="1"/>
                  </a:moveTo>
                  <a:cubicBezTo>
                    <a:pt x="714" y="1"/>
                    <a:pt x="414" y="264"/>
                    <a:pt x="374" y="616"/>
                  </a:cubicBezTo>
                  <a:lnTo>
                    <a:pt x="43" y="3557"/>
                  </a:lnTo>
                  <a:cubicBezTo>
                    <a:pt x="1" y="3936"/>
                    <a:pt x="275" y="4280"/>
                    <a:pt x="654" y="4322"/>
                  </a:cubicBezTo>
                  <a:cubicBezTo>
                    <a:pt x="680" y="4325"/>
                    <a:pt x="707" y="4327"/>
                    <a:pt x="733" y="4327"/>
                  </a:cubicBezTo>
                  <a:cubicBezTo>
                    <a:pt x="1079" y="4327"/>
                    <a:pt x="1381" y="4063"/>
                    <a:pt x="1421" y="3711"/>
                  </a:cubicBezTo>
                  <a:lnTo>
                    <a:pt x="1751" y="771"/>
                  </a:lnTo>
                  <a:cubicBezTo>
                    <a:pt x="1794" y="392"/>
                    <a:pt x="1518" y="48"/>
                    <a:pt x="1140" y="5"/>
                  </a:cubicBezTo>
                  <a:cubicBezTo>
                    <a:pt x="1113" y="2"/>
                    <a:pt x="1087" y="1"/>
                    <a:pt x="10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6"/>
            <p:cNvSpPr/>
            <p:nvPr/>
          </p:nvSpPr>
          <p:spPr>
            <a:xfrm>
              <a:off x="5449180" y="4418595"/>
              <a:ext cx="393230" cy="215330"/>
            </a:xfrm>
            <a:custGeom>
              <a:avLst/>
              <a:gdLst/>
              <a:ahLst/>
              <a:cxnLst/>
              <a:rect l="l" t="t" r="r" b="b"/>
              <a:pathLst>
                <a:path w="11052" h="6052" extrusionOk="0">
                  <a:moveTo>
                    <a:pt x="652" y="0"/>
                  </a:moveTo>
                  <a:cubicBezTo>
                    <a:pt x="652" y="0"/>
                    <a:pt x="0" y="1976"/>
                    <a:pt x="46" y="3594"/>
                  </a:cubicBezTo>
                  <a:cubicBezTo>
                    <a:pt x="46" y="3594"/>
                    <a:pt x="224" y="4540"/>
                    <a:pt x="517" y="4717"/>
                  </a:cubicBezTo>
                  <a:cubicBezTo>
                    <a:pt x="1146" y="5098"/>
                    <a:pt x="2359" y="4717"/>
                    <a:pt x="4156" y="5121"/>
                  </a:cubicBezTo>
                  <a:cubicBezTo>
                    <a:pt x="5461" y="5415"/>
                    <a:pt x="7773" y="6051"/>
                    <a:pt x="9208" y="6051"/>
                  </a:cubicBezTo>
                  <a:cubicBezTo>
                    <a:pt x="9749" y="6051"/>
                    <a:pt x="10165" y="5961"/>
                    <a:pt x="10356" y="5727"/>
                  </a:cubicBezTo>
                  <a:cubicBezTo>
                    <a:pt x="11052" y="4874"/>
                    <a:pt x="9794" y="3729"/>
                    <a:pt x="8290" y="2739"/>
                  </a:cubicBezTo>
                  <a:cubicBezTo>
                    <a:pt x="6784" y="1752"/>
                    <a:pt x="4358" y="44"/>
                    <a:pt x="4358" y="44"/>
                  </a:cubicBezTo>
                  <a:lnTo>
                    <a:pt x="6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6"/>
            <p:cNvSpPr/>
            <p:nvPr/>
          </p:nvSpPr>
          <p:spPr>
            <a:xfrm>
              <a:off x="4870815" y="2889261"/>
              <a:ext cx="776391" cy="1537981"/>
            </a:xfrm>
            <a:custGeom>
              <a:avLst/>
              <a:gdLst/>
              <a:ahLst/>
              <a:cxnLst/>
              <a:rect l="l" t="t" r="r" b="b"/>
              <a:pathLst>
                <a:path w="21821" h="43226" extrusionOk="0">
                  <a:moveTo>
                    <a:pt x="21821" y="1"/>
                  </a:moveTo>
                  <a:lnTo>
                    <a:pt x="3456" y="1962"/>
                  </a:lnTo>
                  <a:cubicBezTo>
                    <a:pt x="3456" y="1962"/>
                    <a:pt x="1871" y="19327"/>
                    <a:pt x="1975" y="23171"/>
                  </a:cubicBezTo>
                  <a:cubicBezTo>
                    <a:pt x="1975" y="23171"/>
                    <a:pt x="1" y="36679"/>
                    <a:pt x="521" y="43122"/>
                  </a:cubicBezTo>
                  <a:lnTo>
                    <a:pt x="5301" y="43225"/>
                  </a:lnTo>
                  <a:lnTo>
                    <a:pt x="12599" y="7949"/>
                  </a:lnTo>
                  <a:lnTo>
                    <a:pt x="12677" y="7897"/>
                  </a:lnTo>
                  <a:cubicBezTo>
                    <a:pt x="12677" y="7897"/>
                    <a:pt x="14755" y="25665"/>
                    <a:pt x="15171" y="27535"/>
                  </a:cubicBezTo>
                  <a:cubicBezTo>
                    <a:pt x="15587" y="29405"/>
                    <a:pt x="16523" y="42810"/>
                    <a:pt x="16523" y="42810"/>
                  </a:cubicBezTo>
                  <a:lnTo>
                    <a:pt x="21095" y="42602"/>
                  </a:lnTo>
                  <a:cubicBezTo>
                    <a:pt x="21095" y="42602"/>
                    <a:pt x="21613" y="16105"/>
                    <a:pt x="21613" y="11429"/>
                  </a:cubicBezTo>
                  <a:cubicBezTo>
                    <a:pt x="21613" y="6755"/>
                    <a:pt x="21821" y="1"/>
                    <a:pt x="218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6"/>
            <p:cNvSpPr/>
            <p:nvPr/>
          </p:nvSpPr>
          <p:spPr>
            <a:xfrm>
              <a:off x="5059382" y="3059290"/>
              <a:ext cx="375262" cy="1367944"/>
            </a:xfrm>
            <a:custGeom>
              <a:avLst/>
              <a:gdLst/>
              <a:ahLst/>
              <a:cxnLst/>
              <a:rect l="l" t="t" r="r" b="b"/>
              <a:pathLst>
                <a:path w="10547" h="38447" fill="none" extrusionOk="0">
                  <a:moveTo>
                    <a:pt x="10547" y="0"/>
                  </a:moveTo>
                  <a:lnTo>
                    <a:pt x="7377" y="3118"/>
                  </a:lnTo>
                  <a:lnTo>
                    <a:pt x="7249" y="3404"/>
                  </a:lnTo>
                  <a:cubicBezTo>
                    <a:pt x="7249" y="3404"/>
                    <a:pt x="2703" y="24054"/>
                    <a:pt x="1767" y="28782"/>
                  </a:cubicBezTo>
                  <a:cubicBezTo>
                    <a:pt x="831" y="33511"/>
                    <a:pt x="1" y="38446"/>
                    <a:pt x="1" y="38446"/>
                  </a:cubicBezTo>
                </a:path>
              </a:pathLst>
            </a:custGeom>
            <a:noFill/>
            <a:ln w="19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6"/>
            <p:cNvSpPr/>
            <p:nvPr/>
          </p:nvSpPr>
          <p:spPr>
            <a:xfrm>
              <a:off x="4894653" y="2966324"/>
              <a:ext cx="129725" cy="1457214"/>
            </a:xfrm>
            <a:custGeom>
              <a:avLst/>
              <a:gdLst/>
              <a:ahLst/>
              <a:cxnLst/>
              <a:rect l="l" t="t" r="r" b="b"/>
              <a:pathLst>
                <a:path w="3646" h="40956" fill="none" extrusionOk="0">
                  <a:moveTo>
                    <a:pt x="3646" y="1"/>
                  </a:moveTo>
                  <a:cubicBezTo>
                    <a:pt x="2720" y="9585"/>
                    <a:pt x="1792" y="19171"/>
                    <a:pt x="864" y="28755"/>
                  </a:cubicBezTo>
                  <a:cubicBezTo>
                    <a:pt x="463" y="32903"/>
                    <a:pt x="0" y="36788"/>
                    <a:pt x="85" y="40956"/>
                  </a:cubicBezTo>
                </a:path>
              </a:pathLst>
            </a:custGeom>
            <a:noFill/>
            <a:ln w="19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6"/>
            <p:cNvSpPr/>
            <p:nvPr/>
          </p:nvSpPr>
          <p:spPr>
            <a:xfrm>
              <a:off x="5006548" y="2931279"/>
              <a:ext cx="163704" cy="220596"/>
            </a:xfrm>
            <a:custGeom>
              <a:avLst/>
              <a:gdLst/>
              <a:ahLst/>
              <a:cxnLst/>
              <a:rect l="l" t="t" r="r" b="b"/>
              <a:pathLst>
                <a:path w="4601" h="6200" fill="none" extrusionOk="0">
                  <a:moveTo>
                    <a:pt x="1" y="6199"/>
                  </a:moveTo>
                  <a:cubicBezTo>
                    <a:pt x="628" y="6045"/>
                    <a:pt x="1130" y="5580"/>
                    <a:pt x="1567" y="5103"/>
                  </a:cubicBezTo>
                  <a:cubicBezTo>
                    <a:pt x="2915" y="3635"/>
                    <a:pt x="3955" y="1886"/>
                    <a:pt x="4600" y="1"/>
                  </a:cubicBezTo>
                </a:path>
              </a:pathLst>
            </a:custGeom>
            <a:noFill/>
            <a:ln w="19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6"/>
            <p:cNvSpPr/>
            <p:nvPr/>
          </p:nvSpPr>
          <p:spPr>
            <a:xfrm>
              <a:off x="5351695" y="3142223"/>
              <a:ext cx="148618" cy="1265581"/>
            </a:xfrm>
            <a:custGeom>
              <a:avLst/>
              <a:gdLst/>
              <a:ahLst/>
              <a:cxnLst/>
              <a:rect l="l" t="t" r="r" b="b"/>
              <a:pathLst>
                <a:path w="4177" h="35570" fill="none" extrusionOk="0">
                  <a:moveTo>
                    <a:pt x="1" y="1"/>
                  </a:moveTo>
                  <a:cubicBezTo>
                    <a:pt x="1395" y="6574"/>
                    <a:pt x="2326" y="13244"/>
                    <a:pt x="2784" y="19948"/>
                  </a:cubicBezTo>
                  <a:cubicBezTo>
                    <a:pt x="3140" y="25166"/>
                    <a:pt x="4079" y="30340"/>
                    <a:pt x="4176" y="35570"/>
                  </a:cubicBezTo>
                </a:path>
              </a:pathLst>
            </a:custGeom>
            <a:noFill/>
            <a:ln w="19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6"/>
            <p:cNvSpPr/>
            <p:nvPr/>
          </p:nvSpPr>
          <p:spPr>
            <a:xfrm>
              <a:off x="5585517" y="2927116"/>
              <a:ext cx="55185" cy="238528"/>
            </a:xfrm>
            <a:custGeom>
              <a:avLst/>
              <a:gdLst/>
              <a:ahLst/>
              <a:cxnLst/>
              <a:rect l="l" t="t" r="r" b="b"/>
              <a:pathLst>
                <a:path w="1551" h="6704" fill="none" extrusionOk="0">
                  <a:moveTo>
                    <a:pt x="1" y="1"/>
                  </a:moveTo>
                  <a:cubicBezTo>
                    <a:pt x="29" y="2363"/>
                    <a:pt x="479" y="4599"/>
                    <a:pt x="1551" y="6703"/>
                  </a:cubicBezTo>
                </a:path>
              </a:pathLst>
            </a:custGeom>
            <a:noFill/>
            <a:ln w="19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6"/>
            <p:cNvSpPr/>
            <p:nvPr/>
          </p:nvSpPr>
          <p:spPr>
            <a:xfrm>
              <a:off x="5361479" y="2913276"/>
              <a:ext cx="43408" cy="143601"/>
            </a:xfrm>
            <a:custGeom>
              <a:avLst/>
              <a:gdLst/>
              <a:ahLst/>
              <a:cxnLst/>
              <a:rect l="l" t="t" r="r" b="b"/>
              <a:pathLst>
                <a:path w="1220" h="4036" fill="none" extrusionOk="0">
                  <a:moveTo>
                    <a:pt x="1089" y="70"/>
                  </a:moveTo>
                  <a:lnTo>
                    <a:pt x="1190" y="2242"/>
                  </a:lnTo>
                  <a:cubicBezTo>
                    <a:pt x="1204" y="2567"/>
                    <a:pt x="1219" y="2899"/>
                    <a:pt x="1136" y="3215"/>
                  </a:cubicBezTo>
                  <a:cubicBezTo>
                    <a:pt x="1053" y="3531"/>
                    <a:pt x="858" y="3833"/>
                    <a:pt x="561" y="3964"/>
                  </a:cubicBezTo>
                  <a:cubicBezTo>
                    <a:pt x="446" y="4015"/>
                    <a:pt x="308" y="4036"/>
                    <a:pt x="199" y="3976"/>
                  </a:cubicBezTo>
                  <a:cubicBezTo>
                    <a:pt x="33" y="3883"/>
                    <a:pt x="12" y="3657"/>
                    <a:pt x="10" y="3467"/>
                  </a:cubicBezTo>
                  <a:cubicBezTo>
                    <a:pt x="2" y="2312"/>
                    <a:pt x="0" y="1157"/>
                    <a:pt x="7" y="0"/>
                  </a:cubicBezTo>
                </a:path>
              </a:pathLst>
            </a:custGeom>
            <a:noFill/>
            <a:ln w="19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6"/>
            <p:cNvSpPr/>
            <p:nvPr/>
          </p:nvSpPr>
          <p:spPr>
            <a:xfrm>
              <a:off x="4767673" y="4424359"/>
              <a:ext cx="284533" cy="272721"/>
            </a:xfrm>
            <a:custGeom>
              <a:avLst/>
              <a:gdLst/>
              <a:ahLst/>
              <a:cxnLst/>
              <a:rect l="l" t="t" r="r" b="b"/>
              <a:pathLst>
                <a:path w="7997" h="7665" extrusionOk="0">
                  <a:moveTo>
                    <a:pt x="3745" y="1"/>
                  </a:moveTo>
                  <a:cubicBezTo>
                    <a:pt x="3745" y="1"/>
                    <a:pt x="2942" y="805"/>
                    <a:pt x="2089" y="2358"/>
                  </a:cubicBezTo>
                  <a:cubicBezTo>
                    <a:pt x="1382" y="3646"/>
                    <a:pt x="580" y="4651"/>
                    <a:pt x="354" y="5525"/>
                  </a:cubicBezTo>
                  <a:cubicBezTo>
                    <a:pt x="1" y="6888"/>
                    <a:pt x="1530" y="7665"/>
                    <a:pt x="2965" y="7665"/>
                  </a:cubicBezTo>
                  <a:cubicBezTo>
                    <a:pt x="3261" y="7665"/>
                    <a:pt x="3553" y="7631"/>
                    <a:pt x="3824" y="7564"/>
                  </a:cubicBezTo>
                  <a:cubicBezTo>
                    <a:pt x="5408" y="7169"/>
                    <a:pt x="5286" y="5798"/>
                    <a:pt x="6321" y="4490"/>
                  </a:cubicBezTo>
                  <a:cubicBezTo>
                    <a:pt x="7356" y="3180"/>
                    <a:pt x="7996" y="2236"/>
                    <a:pt x="7966" y="1445"/>
                  </a:cubicBezTo>
                  <a:cubicBezTo>
                    <a:pt x="7935" y="652"/>
                    <a:pt x="7935" y="74"/>
                    <a:pt x="7935" y="74"/>
                  </a:cubicBezTo>
                  <a:lnTo>
                    <a:pt x="37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6"/>
            <p:cNvSpPr/>
            <p:nvPr/>
          </p:nvSpPr>
          <p:spPr>
            <a:xfrm>
              <a:off x="5424702" y="1403937"/>
              <a:ext cx="42376" cy="120687"/>
            </a:xfrm>
            <a:custGeom>
              <a:avLst/>
              <a:gdLst/>
              <a:ahLst/>
              <a:cxnLst/>
              <a:rect l="l" t="t" r="r" b="b"/>
              <a:pathLst>
                <a:path w="1191" h="3392" extrusionOk="0">
                  <a:moveTo>
                    <a:pt x="625" y="0"/>
                  </a:moveTo>
                  <a:cubicBezTo>
                    <a:pt x="448" y="0"/>
                    <a:pt x="221" y="185"/>
                    <a:pt x="131" y="365"/>
                  </a:cubicBezTo>
                  <a:cubicBezTo>
                    <a:pt x="1" y="622"/>
                    <a:pt x="7" y="924"/>
                    <a:pt x="29" y="1210"/>
                  </a:cubicBezTo>
                  <a:cubicBezTo>
                    <a:pt x="58" y="1640"/>
                    <a:pt x="110" y="2069"/>
                    <a:pt x="183" y="2495"/>
                  </a:cubicBezTo>
                  <a:cubicBezTo>
                    <a:pt x="228" y="2760"/>
                    <a:pt x="285" y="3028"/>
                    <a:pt x="404" y="3270"/>
                  </a:cubicBezTo>
                  <a:cubicBezTo>
                    <a:pt x="422" y="3307"/>
                    <a:pt x="443" y="3345"/>
                    <a:pt x="477" y="3369"/>
                  </a:cubicBezTo>
                  <a:cubicBezTo>
                    <a:pt x="502" y="3385"/>
                    <a:pt x="530" y="3392"/>
                    <a:pt x="560" y="3392"/>
                  </a:cubicBezTo>
                  <a:cubicBezTo>
                    <a:pt x="606" y="3392"/>
                    <a:pt x="655" y="3375"/>
                    <a:pt x="698" y="3354"/>
                  </a:cubicBezTo>
                  <a:cubicBezTo>
                    <a:pt x="930" y="3237"/>
                    <a:pt x="1093" y="2995"/>
                    <a:pt x="1112" y="2735"/>
                  </a:cubicBezTo>
                  <a:cubicBezTo>
                    <a:pt x="1130" y="2506"/>
                    <a:pt x="1044" y="2279"/>
                    <a:pt x="1057" y="2050"/>
                  </a:cubicBezTo>
                  <a:cubicBezTo>
                    <a:pt x="1068" y="1856"/>
                    <a:pt x="1150" y="1674"/>
                    <a:pt x="1163" y="1481"/>
                  </a:cubicBezTo>
                  <a:cubicBezTo>
                    <a:pt x="1190" y="1057"/>
                    <a:pt x="919" y="646"/>
                    <a:pt x="846" y="233"/>
                  </a:cubicBezTo>
                  <a:cubicBezTo>
                    <a:pt x="816" y="65"/>
                    <a:pt x="729" y="0"/>
                    <a:pt x="625" y="0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6"/>
            <p:cNvSpPr/>
            <p:nvPr/>
          </p:nvSpPr>
          <p:spPr>
            <a:xfrm>
              <a:off x="5099087" y="1349182"/>
              <a:ext cx="137517" cy="298374"/>
            </a:xfrm>
            <a:custGeom>
              <a:avLst/>
              <a:gdLst/>
              <a:ahLst/>
              <a:cxnLst/>
              <a:rect l="l" t="t" r="r" b="b"/>
              <a:pathLst>
                <a:path w="3865" h="8386" extrusionOk="0">
                  <a:moveTo>
                    <a:pt x="2174" y="1"/>
                  </a:moveTo>
                  <a:cubicBezTo>
                    <a:pt x="1778" y="1"/>
                    <a:pt x="1399" y="180"/>
                    <a:pt x="1084" y="615"/>
                  </a:cubicBezTo>
                  <a:cubicBezTo>
                    <a:pt x="1000" y="731"/>
                    <a:pt x="933" y="861"/>
                    <a:pt x="836" y="965"/>
                  </a:cubicBezTo>
                  <a:cubicBezTo>
                    <a:pt x="727" y="1082"/>
                    <a:pt x="586" y="1161"/>
                    <a:pt x="462" y="1264"/>
                  </a:cubicBezTo>
                  <a:cubicBezTo>
                    <a:pt x="176" y="1504"/>
                    <a:pt x="2" y="1875"/>
                    <a:pt x="1" y="2248"/>
                  </a:cubicBezTo>
                  <a:cubicBezTo>
                    <a:pt x="1" y="2625"/>
                    <a:pt x="165" y="2983"/>
                    <a:pt x="227" y="3355"/>
                  </a:cubicBezTo>
                  <a:cubicBezTo>
                    <a:pt x="324" y="3953"/>
                    <a:pt x="153" y="4580"/>
                    <a:pt x="303" y="5166"/>
                  </a:cubicBezTo>
                  <a:cubicBezTo>
                    <a:pt x="348" y="5347"/>
                    <a:pt x="422" y="5517"/>
                    <a:pt x="459" y="5699"/>
                  </a:cubicBezTo>
                  <a:cubicBezTo>
                    <a:pt x="569" y="6240"/>
                    <a:pt x="340" y="6817"/>
                    <a:pt x="496" y="7347"/>
                  </a:cubicBezTo>
                  <a:cubicBezTo>
                    <a:pt x="618" y="7756"/>
                    <a:pt x="963" y="8075"/>
                    <a:pt x="1357" y="8235"/>
                  </a:cubicBezTo>
                  <a:cubicBezTo>
                    <a:pt x="1623" y="8343"/>
                    <a:pt x="1908" y="8385"/>
                    <a:pt x="2195" y="8385"/>
                  </a:cubicBezTo>
                  <a:cubicBezTo>
                    <a:pt x="2336" y="8385"/>
                    <a:pt x="2478" y="8375"/>
                    <a:pt x="2618" y="8357"/>
                  </a:cubicBezTo>
                  <a:cubicBezTo>
                    <a:pt x="2721" y="8344"/>
                    <a:pt x="2828" y="8325"/>
                    <a:pt x="2907" y="8258"/>
                  </a:cubicBezTo>
                  <a:cubicBezTo>
                    <a:pt x="3002" y="8180"/>
                    <a:pt x="3037" y="8052"/>
                    <a:pt x="3062" y="7932"/>
                  </a:cubicBezTo>
                  <a:cubicBezTo>
                    <a:pt x="3284" y="6841"/>
                    <a:pt x="3020" y="5717"/>
                    <a:pt x="3018" y="4604"/>
                  </a:cubicBezTo>
                  <a:cubicBezTo>
                    <a:pt x="3018" y="3571"/>
                    <a:pt x="3249" y="2537"/>
                    <a:pt x="3691" y="1603"/>
                  </a:cubicBezTo>
                  <a:cubicBezTo>
                    <a:pt x="3773" y="1429"/>
                    <a:pt x="3864" y="1246"/>
                    <a:pt x="3837" y="1056"/>
                  </a:cubicBezTo>
                  <a:cubicBezTo>
                    <a:pt x="3804" y="822"/>
                    <a:pt x="3603" y="653"/>
                    <a:pt x="3416" y="507"/>
                  </a:cubicBezTo>
                  <a:cubicBezTo>
                    <a:pt x="3022" y="199"/>
                    <a:pt x="2589" y="1"/>
                    <a:pt x="2174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6"/>
            <p:cNvSpPr/>
            <p:nvPr/>
          </p:nvSpPr>
          <p:spPr>
            <a:xfrm>
              <a:off x="5189279" y="1639288"/>
              <a:ext cx="239489" cy="332851"/>
            </a:xfrm>
            <a:custGeom>
              <a:avLst/>
              <a:gdLst/>
              <a:ahLst/>
              <a:cxnLst/>
              <a:rect l="l" t="t" r="r" b="b"/>
              <a:pathLst>
                <a:path w="6731" h="9355" extrusionOk="0">
                  <a:moveTo>
                    <a:pt x="195" y="0"/>
                  </a:moveTo>
                  <a:cubicBezTo>
                    <a:pt x="195" y="0"/>
                    <a:pt x="231" y="3391"/>
                    <a:pt x="0" y="4481"/>
                  </a:cubicBezTo>
                  <a:cubicBezTo>
                    <a:pt x="0" y="4481"/>
                    <a:pt x="1286" y="9234"/>
                    <a:pt x="4013" y="9352"/>
                  </a:cubicBezTo>
                  <a:cubicBezTo>
                    <a:pt x="4044" y="9354"/>
                    <a:pt x="4074" y="9354"/>
                    <a:pt x="4104" y="9354"/>
                  </a:cubicBezTo>
                  <a:cubicBezTo>
                    <a:pt x="6730" y="9354"/>
                    <a:pt x="6312" y="4364"/>
                    <a:pt x="6312" y="4364"/>
                  </a:cubicBezTo>
                  <a:lnTo>
                    <a:pt x="6150" y="3623"/>
                  </a:lnTo>
                  <a:lnTo>
                    <a:pt x="6092" y="3349"/>
                  </a:lnTo>
                  <a:lnTo>
                    <a:pt x="5903" y="2476"/>
                  </a:lnTo>
                  <a:lnTo>
                    <a:pt x="5689" y="1480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9B5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6"/>
            <p:cNvSpPr/>
            <p:nvPr/>
          </p:nvSpPr>
          <p:spPr>
            <a:xfrm>
              <a:off x="5214753" y="1684366"/>
              <a:ext cx="191278" cy="123534"/>
            </a:xfrm>
            <a:custGeom>
              <a:avLst/>
              <a:gdLst/>
              <a:ahLst/>
              <a:cxnLst/>
              <a:rect l="l" t="t" r="r" b="b"/>
              <a:pathLst>
                <a:path w="5376" h="3472" extrusionOk="0">
                  <a:moveTo>
                    <a:pt x="1" y="1"/>
                  </a:moveTo>
                  <a:cubicBezTo>
                    <a:pt x="57" y="181"/>
                    <a:pt x="1597" y="3471"/>
                    <a:pt x="3637" y="3471"/>
                  </a:cubicBezTo>
                  <a:cubicBezTo>
                    <a:pt x="3730" y="3471"/>
                    <a:pt x="3825" y="3464"/>
                    <a:pt x="3920" y="3450"/>
                  </a:cubicBezTo>
                  <a:cubicBezTo>
                    <a:pt x="4711" y="3330"/>
                    <a:pt x="5114" y="2759"/>
                    <a:pt x="5376" y="2082"/>
                  </a:cubicBezTo>
                  <a:lnTo>
                    <a:pt x="5187" y="1209"/>
                  </a:lnTo>
                  <a:cubicBezTo>
                    <a:pt x="4860" y="1377"/>
                    <a:pt x="4417" y="1551"/>
                    <a:pt x="3816" y="1707"/>
                  </a:cubicBezTo>
                  <a:cubicBezTo>
                    <a:pt x="3588" y="1766"/>
                    <a:pt x="3366" y="1792"/>
                    <a:pt x="3149" y="1792"/>
                  </a:cubicBezTo>
                  <a:cubicBezTo>
                    <a:pt x="1416" y="1792"/>
                    <a:pt x="82" y="106"/>
                    <a:pt x="1" y="1"/>
                  </a:cubicBezTo>
                  <a:close/>
                </a:path>
              </a:pathLst>
            </a:custGeom>
            <a:solidFill>
              <a:srgbClr val="805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6"/>
            <p:cNvSpPr/>
            <p:nvPr/>
          </p:nvSpPr>
          <p:spPr>
            <a:xfrm>
              <a:off x="5163200" y="1346727"/>
              <a:ext cx="293748" cy="406928"/>
            </a:xfrm>
            <a:custGeom>
              <a:avLst/>
              <a:gdLst/>
              <a:ahLst/>
              <a:cxnLst/>
              <a:rect l="l" t="t" r="r" b="b"/>
              <a:pathLst>
                <a:path w="8256" h="11437" extrusionOk="0">
                  <a:moveTo>
                    <a:pt x="4667" y="0"/>
                  </a:moveTo>
                  <a:cubicBezTo>
                    <a:pt x="369" y="129"/>
                    <a:pt x="1" y="3898"/>
                    <a:pt x="262" y="6230"/>
                  </a:cubicBezTo>
                  <a:cubicBezTo>
                    <a:pt x="321" y="6753"/>
                    <a:pt x="412" y="7201"/>
                    <a:pt x="498" y="7521"/>
                  </a:cubicBezTo>
                  <a:cubicBezTo>
                    <a:pt x="665" y="8147"/>
                    <a:pt x="995" y="8870"/>
                    <a:pt x="1468" y="9530"/>
                  </a:cubicBezTo>
                  <a:cubicBezTo>
                    <a:pt x="1468" y="9530"/>
                    <a:pt x="1468" y="9533"/>
                    <a:pt x="1471" y="9533"/>
                  </a:cubicBezTo>
                  <a:cubicBezTo>
                    <a:pt x="2223" y="10573"/>
                    <a:pt x="3346" y="11436"/>
                    <a:pt x="4772" y="11436"/>
                  </a:cubicBezTo>
                  <a:cubicBezTo>
                    <a:pt x="4978" y="11436"/>
                    <a:pt x="5191" y="11418"/>
                    <a:pt x="5409" y="11380"/>
                  </a:cubicBezTo>
                  <a:cubicBezTo>
                    <a:pt x="6383" y="11211"/>
                    <a:pt x="7063" y="10488"/>
                    <a:pt x="7515" y="9487"/>
                  </a:cubicBezTo>
                  <a:cubicBezTo>
                    <a:pt x="8051" y="8296"/>
                    <a:pt x="8256" y="6715"/>
                    <a:pt x="8235" y="5198"/>
                  </a:cubicBezTo>
                  <a:cubicBezTo>
                    <a:pt x="8232" y="4964"/>
                    <a:pt x="8223" y="4728"/>
                    <a:pt x="8207" y="4499"/>
                  </a:cubicBezTo>
                  <a:cubicBezTo>
                    <a:pt x="8189" y="4148"/>
                    <a:pt x="8155" y="3807"/>
                    <a:pt x="8110" y="3477"/>
                  </a:cubicBezTo>
                  <a:cubicBezTo>
                    <a:pt x="8095" y="3355"/>
                    <a:pt x="8077" y="3237"/>
                    <a:pt x="8058" y="3120"/>
                  </a:cubicBezTo>
                  <a:cubicBezTo>
                    <a:pt x="7551" y="0"/>
                    <a:pt x="4667" y="0"/>
                    <a:pt x="4667" y="0"/>
                  </a:cubicBezTo>
                  <a:close/>
                </a:path>
              </a:pathLst>
            </a:custGeom>
            <a:solidFill>
              <a:srgbClr val="9B5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6"/>
            <p:cNvSpPr/>
            <p:nvPr/>
          </p:nvSpPr>
          <p:spPr>
            <a:xfrm>
              <a:off x="5086279" y="1530561"/>
              <a:ext cx="147835" cy="120332"/>
            </a:xfrm>
            <a:custGeom>
              <a:avLst/>
              <a:gdLst/>
              <a:ahLst/>
              <a:cxnLst/>
              <a:rect l="l" t="t" r="r" b="b"/>
              <a:pathLst>
                <a:path w="4155" h="3382" extrusionOk="0">
                  <a:moveTo>
                    <a:pt x="1389" y="0"/>
                  </a:moveTo>
                  <a:cubicBezTo>
                    <a:pt x="1164" y="0"/>
                    <a:pt x="943" y="95"/>
                    <a:pt x="751" y="341"/>
                  </a:cubicBezTo>
                  <a:cubicBezTo>
                    <a:pt x="1" y="1302"/>
                    <a:pt x="1469" y="3382"/>
                    <a:pt x="2622" y="3382"/>
                  </a:cubicBezTo>
                  <a:cubicBezTo>
                    <a:pt x="2748" y="3382"/>
                    <a:pt x="2870" y="3357"/>
                    <a:pt x="2985" y="3303"/>
                  </a:cubicBezTo>
                  <a:cubicBezTo>
                    <a:pt x="4155" y="2757"/>
                    <a:pt x="2933" y="1043"/>
                    <a:pt x="2933" y="1043"/>
                  </a:cubicBezTo>
                  <a:cubicBezTo>
                    <a:pt x="2933" y="1043"/>
                    <a:pt x="2135" y="0"/>
                    <a:pt x="1389" y="0"/>
                  </a:cubicBezTo>
                  <a:close/>
                </a:path>
              </a:pathLst>
            </a:custGeom>
            <a:solidFill>
              <a:srgbClr val="9B5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6"/>
            <p:cNvSpPr/>
            <p:nvPr/>
          </p:nvSpPr>
          <p:spPr>
            <a:xfrm>
              <a:off x="5106025" y="1535968"/>
              <a:ext cx="70733" cy="101261"/>
            </a:xfrm>
            <a:custGeom>
              <a:avLst/>
              <a:gdLst/>
              <a:ahLst/>
              <a:cxnLst/>
              <a:rect l="l" t="t" r="r" b="b"/>
              <a:pathLst>
                <a:path w="1988" h="2846" fill="none" extrusionOk="0">
                  <a:moveTo>
                    <a:pt x="1656" y="566"/>
                  </a:moveTo>
                  <a:cubicBezTo>
                    <a:pt x="1656" y="566"/>
                    <a:pt x="1015" y="1"/>
                    <a:pt x="508" y="547"/>
                  </a:cubicBezTo>
                  <a:cubicBezTo>
                    <a:pt x="1" y="1093"/>
                    <a:pt x="1093" y="2846"/>
                    <a:pt x="1988" y="2670"/>
                  </a:cubicBezTo>
                </a:path>
              </a:pathLst>
            </a:custGeom>
            <a:solidFill>
              <a:srgbClr val="805244"/>
            </a:solidFill>
            <a:ln w="1900" cap="rnd" cmpd="sng">
              <a:solidFill>
                <a:srgbClr val="613C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6"/>
            <p:cNvSpPr/>
            <p:nvPr/>
          </p:nvSpPr>
          <p:spPr>
            <a:xfrm>
              <a:off x="5149502" y="1547780"/>
              <a:ext cx="21704" cy="82759"/>
            </a:xfrm>
            <a:custGeom>
              <a:avLst/>
              <a:gdLst/>
              <a:ahLst/>
              <a:cxnLst/>
              <a:rect l="l" t="t" r="r" b="b"/>
              <a:pathLst>
                <a:path w="610" h="2326" fill="none" extrusionOk="0">
                  <a:moveTo>
                    <a:pt x="1" y="0"/>
                  </a:moveTo>
                  <a:cubicBezTo>
                    <a:pt x="1" y="0"/>
                    <a:pt x="597" y="1248"/>
                    <a:pt x="610" y="2325"/>
                  </a:cubicBezTo>
                </a:path>
              </a:pathLst>
            </a:custGeom>
            <a:solidFill>
              <a:schemeClr val="dk2"/>
            </a:solidFill>
            <a:ln w="1900" cap="rnd" cmpd="sng">
              <a:solidFill>
                <a:srgbClr val="613C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6"/>
            <p:cNvSpPr/>
            <p:nvPr/>
          </p:nvSpPr>
          <p:spPr>
            <a:xfrm>
              <a:off x="5159144" y="1271195"/>
              <a:ext cx="306415" cy="147337"/>
            </a:xfrm>
            <a:custGeom>
              <a:avLst/>
              <a:gdLst/>
              <a:ahLst/>
              <a:cxnLst/>
              <a:rect l="l" t="t" r="r" b="b"/>
              <a:pathLst>
                <a:path w="8612" h="4141" extrusionOk="0">
                  <a:moveTo>
                    <a:pt x="6984" y="1"/>
                  </a:moveTo>
                  <a:cubicBezTo>
                    <a:pt x="6920" y="1"/>
                    <a:pt x="6856" y="6"/>
                    <a:pt x="6792" y="18"/>
                  </a:cubicBezTo>
                  <a:cubicBezTo>
                    <a:pt x="6466" y="78"/>
                    <a:pt x="6178" y="265"/>
                    <a:pt x="5871" y="388"/>
                  </a:cubicBezTo>
                  <a:cubicBezTo>
                    <a:pt x="5484" y="542"/>
                    <a:pt x="5077" y="589"/>
                    <a:pt x="4661" y="589"/>
                  </a:cubicBezTo>
                  <a:cubicBezTo>
                    <a:pt x="4010" y="589"/>
                    <a:pt x="3337" y="473"/>
                    <a:pt x="2683" y="473"/>
                  </a:cubicBezTo>
                  <a:cubicBezTo>
                    <a:pt x="2302" y="473"/>
                    <a:pt x="1927" y="513"/>
                    <a:pt x="1567" y="637"/>
                  </a:cubicBezTo>
                  <a:cubicBezTo>
                    <a:pt x="976" y="843"/>
                    <a:pt x="204" y="1422"/>
                    <a:pt x="71" y="2081"/>
                  </a:cubicBezTo>
                  <a:cubicBezTo>
                    <a:pt x="1" y="2427"/>
                    <a:pt x="220" y="2546"/>
                    <a:pt x="503" y="2668"/>
                  </a:cubicBezTo>
                  <a:cubicBezTo>
                    <a:pt x="872" y="2824"/>
                    <a:pt x="1054" y="3072"/>
                    <a:pt x="1366" y="3303"/>
                  </a:cubicBezTo>
                  <a:cubicBezTo>
                    <a:pt x="1533" y="3426"/>
                    <a:pt x="1742" y="3490"/>
                    <a:pt x="1951" y="3490"/>
                  </a:cubicBezTo>
                  <a:cubicBezTo>
                    <a:pt x="2079" y="3490"/>
                    <a:pt x="2207" y="3465"/>
                    <a:pt x="2326" y="3415"/>
                  </a:cubicBezTo>
                  <a:cubicBezTo>
                    <a:pt x="2563" y="3314"/>
                    <a:pt x="2758" y="3121"/>
                    <a:pt x="3005" y="3049"/>
                  </a:cubicBezTo>
                  <a:cubicBezTo>
                    <a:pt x="3078" y="3028"/>
                    <a:pt x="3153" y="3018"/>
                    <a:pt x="3227" y="3018"/>
                  </a:cubicBezTo>
                  <a:cubicBezTo>
                    <a:pt x="3498" y="3018"/>
                    <a:pt x="3772" y="3146"/>
                    <a:pt x="4001" y="3301"/>
                  </a:cubicBezTo>
                  <a:cubicBezTo>
                    <a:pt x="4292" y="3501"/>
                    <a:pt x="4553" y="3753"/>
                    <a:pt x="4878" y="3894"/>
                  </a:cubicBezTo>
                  <a:cubicBezTo>
                    <a:pt x="5063" y="3975"/>
                    <a:pt x="5265" y="4015"/>
                    <a:pt x="5466" y="4015"/>
                  </a:cubicBezTo>
                  <a:cubicBezTo>
                    <a:pt x="5611" y="4015"/>
                    <a:pt x="5757" y="3994"/>
                    <a:pt x="5895" y="3951"/>
                  </a:cubicBezTo>
                  <a:cubicBezTo>
                    <a:pt x="6121" y="3881"/>
                    <a:pt x="6337" y="3756"/>
                    <a:pt x="6575" y="3753"/>
                  </a:cubicBezTo>
                  <a:cubicBezTo>
                    <a:pt x="6578" y="3753"/>
                    <a:pt x="6581" y="3753"/>
                    <a:pt x="6585" y="3753"/>
                  </a:cubicBezTo>
                  <a:cubicBezTo>
                    <a:pt x="7010" y="3753"/>
                    <a:pt x="7372" y="4140"/>
                    <a:pt x="7791" y="4140"/>
                  </a:cubicBezTo>
                  <a:cubicBezTo>
                    <a:pt x="7810" y="4140"/>
                    <a:pt x="7828" y="4140"/>
                    <a:pt x="7847" y="4138"/>
                  </a:cubicBezTo>
                  <a:cubicBezTo>
                    <a:pt x="8172" y="4110"/>
                    <a:pt x="8432" y="3828"/>
                    <a:pt x="8523" y="3514"/>
                  </a:cubicBezTo>
                  <a:cubicBezTo>
                    <a:pt x="8612" y="3201"/>
                    <a:pt x="8562" y="2863"/>
                    <a:pt x="8482" y="2547"/>
                  </a:cubicBezTo>
                  <a:cubicBezTo>
                    <a:pt x="8401" y="2231"/>
                    <a:pt x="8289" y="1920"/>
                    <a:pt x="8255" y="1597"/>
                  </a:cubicBezTo>
                  <a:cubicBezTo>
                    <a:pt x="8232" y="1386"/>
                    <a:pt x="8243" y="1171"/>
                    <a:pt x="8199" y="965"/>
                  </a:cubicBezTo>
                  <a:cubicBezTo>
                    <a:pt x="8084" y="416"/>
                    <a:pt x="7539" y="1"/>
                    <a:pt x="6984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6"/>
            <p:cNvSpPr/>
            <p:nvPr/>
          </p:nvSpPr>
          <p:spPr>
            <a:xfrm>
              <a:off x="5148470" y="1386219"/>
              <a:ext cx="68634" cy="194943"/>
            </a:xfrm>
            <a:custGeom>
              <a:avLst/>
              <a:gdLst/>
              <a:ahLst/>
              <a:cxnLst/>
              <a:rect l="l" t="t" r="r" b="b"/>
              <a:pathLst>
                <a:path w="1929" h="5479" extrusionOk="0">
                  <a:moveTo>
                    <a:pt x="1576" y="1"/>
                  </a:moveTo>
                  <a:cubicBezTo>
                    <a:pt x="1491" y="1"/>
                    <a:pt x="1399" y="30"/>
                    <a:pt x="1310" y="91"/>
                  </a:cubicBezTo>
                  <a:cubicBezTo>
                    <a:pt x="657" y="538"/>
                    <a:pt x="255" y="1436"/>
                    <a:pt x="151" y="2194"/>
                  </a:cubicBezTo>
                  <a:cubicBezTo>
                    <a:pt x="0" y="3289"/>
                    <a:pt x="356" y="4415"/>
                    <a:pt x="975" y="5331"/>
                  </a:cubicBezTo>
                  <a:cubicBezTo>
                    <a:pt x="1017" y="5393"/>
                    <a:pt x="1066" y="5458"/>
                    <a:pt x="1138" y="5474"/>
                  </a:cubicBezTo>
                  <a:cubicBezTo>
                    <a:pt x="1150" y="5477"/>
                    <a:pt x="1164" y="5479"/>
                    <a:pt x="1177" y="5479"/>
                  </a:cubicBezTo>
                  <a:cubicBezTo>
                    <a:pt x="1228" y="5479"/>
                    <a:pt x="1280" y="5456"/>
                    <a:pt x="1324" y="5428"/>
                  </a:cubicBezTo>
                  <a:cubicBezTo>
                    <a:pt x="1545" y="5292"/>
                    <a:pt x="1675" y="5040"/>
                    <a:pt x="1710" y="4783"/>
                  </a:cubicBezTo>
                  <a:cubicBezTo>
                    <a:pt x="1744" y="4527"/>
                    <a:pt x="1690" y="4267"/>
                    <a:pt x="1609" y="4021"/>
                  </a:cubicBezTo>
                  <a:cubicBezTo>
                    <a:pt x="1523" y="3765"/>
                    <a:pt x="1401" y="3497"/>
                    <a:pt x="1467" y="3233"/>
                  </a:cubicBezTo>
                  <a:cubicBezTo>
                    <a:pt x="1549" y="2902"/>
                    <a:pt x="1911" y="2657"/>
                    <a:pt x="1883" y="2317"/>
                  </a:cubicBezTo>
                  <a:cubicBezTo>
                    <a:pt x="1861" y="2060"/>
                    <a:pt x="1620" y="1875"/>
                    <a:pt x="1550" y="1628"/>
                  </a:cubicBezTo>
                  <a:cubicBezTo>
                    <a:pt x="1412" y="1147"/>
                    <a:pt x="1929" y="842"/>
                    <a:pt x="1916" y="401"/>
                  </a:cubicBezTo>
                  <a:cubicBezTo>
                    <a:pt x="1908" y="138"/>
                    <a:pt x="1759" y="1"/>
                    <a:pt x="1576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6"/>
            <p:cNvSpPr/>
            <p:nvPr/>
          </p:nvSpPr>
          <p:spPr>
            <a:xfrm>
              <a:off x="5365286" y="1510245"/>
              <a:ext cx="29104" cy="109053"/>
            </a:xfrm>
            <a:custGeom>
              <a:avLst/>
              <a:gdLst/>
              <a:ahLst/>
              <a:cxnLst/>
              <a:rect l="l" t="t" r="r" b="b"/>
              <a:pathLst>
                <a:path w="818" h="3065" extrusionOk="0">
                  <a:moveTo>
                    <a:pt x="43" y="1"/>
                  </a:moveTo>
                  <a:cubicBezTo>
                    <a:pt x="43" y="1"/>
                    <a:pt x="43" y="1"/>
                    <a:pt x="43" y="1"/>
                  </a:cubicBezTo>
                  <a:cubicBezTo>
                    <a:pt x="1" y="30"/>
                    <a:pt x="444" y="1262"/>
                    <a:pt x="519" y="1905"/>
                  </a:cubicBezTo>
                  <a:cubicBezTo>
                    <a:pt x="545" y="2126"/>
                    <a:pt x="600" y="2347"/>
                    <a:pt x="508" y="2560"/>
                  </a:cubicBezTo>
                  <a:cubicBezTo>
                    <a:pt x="418" y="2764"/>
                    <a:pt x="233" y="2930"/>
                    <a:pt x="22" y="3062"/>
                  </a:cubicBezTo>
                  <a:cubicBezTo>
                    <a:pt x="37" y="3064"/>
                    <a:pt x="52" y="3064"/>
                    <a:pt x="68" y="3064"/>
                  </a:cubicBezTo>
                  <a:cubicBezTo>
                    <a:pt x="324" y="3064"/>
                    <a:pt x="624" y="2832"/>
                    <a:pt x="717" y="2576"/>
                  </a:cubicBezTo>
                  <a:cubicBezTo>
                    <a:pt x="818" y="2305"/>
                    <a:pt x="766" y="2011"/>
                    <a:pt x="698" y="1730"/>
                  </a:cubicBezTo>
                  <a:cubicBezTo>
                    <a:pt x="550" y="1126"/>
                    <a:pt x="93" y="1"/>
                    <a:pt x="43" y="1"/>
                  </a:cubicBez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6"/>
            <p:cNvSpPr/>
            <p:nvPr/>
          </p:nvSpPr>
          <p:spPr>
            <a:xfrm>
              <a:off x="5336752" y="1615735"/>
              <a:ext cx="14944" cy="3878"/>
            </a:xfrm>
            <a:custGeom>
              <a:avLst/>
              <a:gdLst/>
              <a:ahLst/>
              <a:cxnLst/>
              <a:rect l="l" t="t" r="r" b="b"/>
              <a:pathLst>
                <a:path w="420" h="109" extrusionOk="0">
                  <a:moveTo>
                    <a:pt x="140" y="1"/>
                  </a:moveTo>
                  <a:cubicBezTo>
                    <a:pt x="123" y="1"/>
                    <a:pt x="105" y="2"/>
                    <a:pt x="88" y="6"/>
                  </a:cubicBezTo>
                  <a:cubicBezTo>
                    <a:pt x="44" y="16"/>
                    <a:pt x="3" y="45"/>
                    <a:pt x="0" y="82"/>
                  </a:cubicBezTo>
                  <a:cubicBezTo>
                    <a:pt x="10" y="104"/>
                    <a:pt x="41" y="109"/>
                    <a:pt x="71" y="109"/>
                  </a:cubicBezTo>
                  <a:cubicBezTo>
                    <a:pt x="76" y="109"/>
                    <a:pt x="82" y="108"/>
                    <a:pt x="88" y="108"/>
                  </a:cubicBezTo>
                  <a:lnTo>
                    <a:pt x="384" y="87"/>
                  </a:lnTo>
                  <a:cubicBezTo>
                    <a:pt x="393" y="87"/>
                    <a:pt x="403" y="85"/>
                    <a:pt x="410" y="79"/>
                  </a:cubicBezTo>
                  <a:cubicBezTo>
                    <a:pt x="419" y="71"/>
                    <a:pt x="413" y="56"/>
                    <a:pt x="403" y="45"/>
                  </a:cubicBezTo>
                  <a:cubicBezTo>
                    <a:pt x="381" y="24"/>
                    <a:pt x="349" y="12"/>
                    <a:pt x="317" y="12"/>
                  </a:cubicBezTo>
                  <a:cubicBezTo>
                    <a:pt x="313" y="12"/>
                    <a:pt x="309" y="12"/>
                    <a:pt x="306" y="12"/>
                  </a:cubicBezTo>
                  <a:lnTo>
                    <a:pt x="228" y="7"/>
                  </a:lnTo>
                  <a:lnTo>
                    <a:pt x="226" y="7"/>
                  </a:lnTo>
                  <a:cubicBezTo>
                    <a:pt x="198" y="4"/>
                    <a:pt x="169" y="1"/>
                    <a:pt x="140" y="1"/>
                  </a:cubicBezTo>
                  <a:close/>
                </a:path>
              </a:pathLst>
            </a:custGeom>
            <a:solidFill>
              <a:srgbClr val="613C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6"/>
            <p:cNvSpPr/>
            <p:nvPr/>
          </p:nvSpPr>
          <p:spPr>
            <a:xfrm>
              <a:off x="5286230" y="1533585"/>
              <a:ext cx="23767" cy="23163"/>
            </a:xfrm>
            <a:custGeom>
              <a:avLst/>
              <a:gdLst/>
              <a:ahLst/>
              <a:cxnLst/>
              <a:rect l="l" t="t" r="r" b="b"/>
              <a:pathLst>
                <a:path w="668" h="651" extrusionOk="0">
                  <a:moveTo>
                    <a:pt x="335" y="1"/>
                  </a:moveTo>
                  <a:cubicBezTo>
                    <a:pt x="164" y="1"/>
                    <a:pt x="19" y="134"/>
                    <a:pt x="10" y="307"/>
                  </a:cubicBezTo>
                  <a:cubicBezTo>
                    <a:pt x="0" y="485"/>
                    <a:pt x="137" y="640"/>
                    <a:pt x="315" y="649"/>
                  </a:cubicBezTo>
                  <a:cubicBezTo>
                    <a:pt x="322" y="650"/>
                    <a:pt x="329" y="650"/>
                    <a:pt x="336" y="650"/>
                  </a:cubicBezTo>
                  <a:cubicBezTo>
                    <a:pt x="506" y="650"/>
                    <a:pt x="647" y="517"/>
                    <a:pt x="658" y="346"/>
                  </a:cubicBezTo>
                  <a:cubicBezTo>
                    <a:pt x="668" y="165"/>
                    <a:pt x="531" y="13"/>
                    <a:pt x="353" y="1"/>
                  </a:cubicBezTo>
                  <a:cubicBezTo>
                    <a:pt x="347" y="1"/>
                    <a:pt x="341" y="1"/>
                    <a:pt x="335" y="1"/>
                  </a:cubicBez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6"/>
            <p:cNvSpPr/>
            <p:nvPr/>
          </p:nvSpPr>
          <p:spPr>
            <a:xfrm>
              <a:off x="5399335" y="1523836"/>
              <a:ext cx="23874" cy="23127"/>
            </a:xfrm>
            <a:custGeom>
              <a:avLst/>
              <a:gdLst/>
              <a:ahLst/>
              <a:cxnLst/>
              <a:rect l="l" t="t" r="r" b="b"/>
              <a:pathLst>
                <a:path w="671" h="650" extrusionOk="0">
                  <a:moveTo>
                    <a:pt x="337" y="0"/>
                  </a:moveTo>
                  <a:cubicBezTo>
                    <a:pt x="166" y="0"/>
                    <a:pt x="21" y="133"/>
                    <a:pt x="12" y="306"/>
                  </a:cubicBezTo>
                  <a:cubicBezTo>
                    <a:pt x="1" y="485"/>
                    <a:pt x="137" y="639"/>
                    <a:pt x="316" y="649"/>
                  </a:cubicBezTo>
                  <a:cubicBezTo>
                    <a:pt x="323" y="649"/>
                    <a:pt x="330" y="650"/>
                    <a:pt x="337" y="650"/>
                  </a:cubicBezTo>
                  <a:cubicBezTo>
                    <a:pt x="508" y="650"/>
                    <a:pt x="649" y="517"/>
                    <a:pt x="660" y="345"/>
                  </a:cubicBezTo>
                  <a:cubicBezTo>
                    <a:pt x="670" y="165"/>
                    <a:pt x="534" y="12"/>
                    <a:pt x="355" y="1"/>
                  </a:cubicBezTo>
                  <a:cubicBezTo>
                    <a:pt x="349" y="0"/>
                    <a:pt x="343" y="0"/>
                    <a:pt x="337" y="0"/>
                  </a:cubicBez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6"/>
            <p:cNvSpPr/>
            <p:nvPr/>
          </p:nvSpPr>
          <p:spPr>
            <a:xfrm>
              <a:off x="5233966" y="1466662"/>
              <a:ext cx="90444" cy="56928"/>
            </a:xfrm>
            <a:custGeom>
              <a:avLst/>
              <a:gdLst/>
              <a:ahLst/>
              <a:cxnLst/>
              <a:rect l="l" t="t" r="r" b="b"/>
              <a:pathLst>
                <a:path w="2542" h="1600" extrusionOk="0">
                  <a:moveTo>
                    <a:pt x="1626" y="1"/>
                  </a:moveTo>
                  <a:cubicBezTo>
                    <a:pt x="1358" y="1"/>
                    <a:pt x="1088" y="135"/>
                    <a:pt x="779" y="313"/>
                  </a:cubicBezTo>
                  <a:cubicBezTo>
                    <a:pt x="447" y="503"/>
                    <a:pt x="119" y="771"/>
                    <a:pt x="39" y="1145"/>
                  </a:cubicBezTo>
                  <a:cubicBezTo>
                    <a:pt x="0" y="1330"/>
                    <a:pt x="72" y="1573"/>
                    <a:pt x="259" y="1598"/>
                  </a:cubicBezTo>
                  <a:cubicBezTo>
                    <a:pt x="269" y="1599"/>
                    <a:pt x="280" y="1600"/>
                    <a:pt x="290" y="1600"/>
                  </a:cubicBezTo>
                  <a:cubicBezTo>
                    <a:pt x="341" y="1600"/>
                    <a:pt x="390" y="1585"/>
                    <a:pt x="439" y="1570"/>
                  </a:cubicBezTo>
                  <a:cubicBezTo>
                    <a:pt x="1043" y="1387"/>
                    <a:pt x="1646" y="1205"/>
                    <a:pt x="2249" y="1021"/>
                  </a:cubicBezTo>
                  <a:cubicBezTo>
                    <a:pt x="2320" y="1000"/>
                    <a:pt x="2397" y="976"/>
                    <a:pt x="2450" y="922"/>
                  </a:cubicBezTo>
                  <a:cubicBezTo>
                    <a:pt x="2535" y="837"/>
                    <a:pt x="2541" y="698"/>
                    <a:pt x="2498" y="587"/>
                  </a:cubicBezTo>
                  <a:cubicBezTo>
                    <a:pt x="2452" y="477"/>
                    <a:pt x="2366" y="387"/>
                    <a:pt x="2278" y="305"/>
                  </a:cubicBezTo>
                  <a:cubicBezTo>
                    <a:pt x="2050" y="86"/>
                    <a:pt x="1839" y="1"/>
                    <a:pt x="1626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6"/>
            <p:cNvSpPr/>
            <p:nvPr/>
          </p:nvSpPr>
          <p:spPr>
            <a:xfrm>
              <a:off x="5380620" y="1459048"/>
              <a:ext cx="74611" cy="47784"/>
            </a:xfrm>
            <a:custGeom>
              <a:avLst/>
              <a:gdLst/>
              <a:ahLst/>
              <a:cxnLst/>
              <a:rect l="l" t="t" r="r" b="b"/>
              <a:pathLst>
                <a:path w="2097" h="1343" extrusionOk="0">
                  <a:moveTo>
                    <a:pt x="935" y="1"/>
                  </a:moveTo>
                  <a:cubicBezTo>
                    <a:pt x="666" y="1"/>
                    <a:pt x="425" y="111"/>
                    <a:pt x="195" y="424"/>
                  </a:cubicBezTo>
                  <a:cubicBezTo>
                    <a:pt x="122" y="519"/>
                    <a:pt x="52" y="619"/>
                    <a:pt x="28" y="738"/>
                  </a:cubicBezTo>
                  <a:cubicBezTo>
                    <a:pt x="0" y="855"/>
                    <a:pt x="31" y="991"/>
                    <a:pt x="129" y="1060"/>
                  </a:cubicBezTo>
                  <a:cubicBezTo>
                    <a:pt x="192" y="1105"/>
                    <a:pt x="268" y="1113"/>
                    <a:pt x="345" y="1123"/>
                  </a:cubicBezTo>
                  <a:cubicBezTo>
                    <a:pt x="931" y="1196"/>
                    <a:pt x="1515" y="1272"/>
                    <a:pt x="2096" y="1342"/>
                  </a:cubicBezTo>
                  <a:cubicBezTo>
                    <a:pt x="2078" y="991"/>
                    <a:pt x="2044" y="650"/>
                    <a:pt x="1999" y="320"/>
                  </a:cubicBezTo>
                  <a:cubicBezTo>
                    <a:pt x="1895" y="265"/>
                    <a:pt x="1786" y="216"/>
                    <a:pt x="1675" y="177"/>
                  </a:cubicBezTo>
                  <a:cubicBezTo>
                    <a:pt x="1402" y="77"/>
                    <a:pt x="1159" y="1"/>
                    <a:pt x="935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6"/>
            <p:cNvSpPr/>
            <p:nvPr/>
          </p:nvSpPr>
          <p:spPr>
            <a:xfrm>
              <a:off x="5300853" y="1642739"/>
              <a:ext cx="94251" cy="33979"/>
            </a:xfrm>
            <a:custGeom>
              <a:avLst/>
              <a:gdLst/>
              <a:ahLst/>
              <a:cxnLst/>
              <a:rect l="l" t="t" r="r" b="b"/>
              <a:pathLst>
                <a:path w="2649" h="955" fill="none" extrusionOk="0">
                  <a:moveTo>
                    <a:pt x="0" y="1"/>
                  </a:moveTo>
                  <a:cubicBezTo>
                    <a:pt x="0" y="1"/>
                    <a:pt x="1558" y="954"/>
                    <a:pt x="2648" y="1"/>
                  </a:cubicBezTo>
                </a:path>
              </a:pathLst>
            </a:custGeom>
            <a:solidFill>
              <a:srgbClr val="805244"/>
            </a:solidFill>
            <a:ln w="1900" cap="rnd" cmpd="sng">
              <a:solidFill>
                <a:srgbClr val="0C2E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6"/>
            <p:cNvSpPr/>
            <p:nvPr/>
          </p:nvSpPr>
          <p:spPr>
            <a:xfrm>
              <a:off x="5328533" y="1671878"/>
              <a:ext cx="47215" cy="12453"/>
            </a:xfrm>
            <a:custGeom>
              <a:avLst/>
              <a:gdLst/>
              <a:ahLst/>
              <a:cxnLst/>
              <a:rect l="l" t="t" r="r" b="b"/>
              <a:pathLst>
                <a:path w="1327" h="350" fill="none" extrusionOk="0">
                  <a:moveTo>
                    <a:pt x="0" y="40"/>
                  </a:moveTo>
                  <a:cubicBezTo>
                    <a:pt x="0" y="40"/>
                    <a:pt x="741" y="350"/>
                    <a:pt x="1326" y="1"/>
                  </a:cubicBezTo>
                </a:path>
              </a:pathLst>
            </a:custGeom>
            <a:solidFill>
              <a:schemeClr val="dk2"/>
            </a:solidFill>
            <a:ln w="1900" cap="rnd" cmpd="sng">
              <a:solidFill>
                <a:srgbClr val="0C2E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6"/>
            <p:cNvSpPr/>
            <p:nvPr/>
          </p:nvSpPr>
          <p:spPr>
            <a:xfrm>
              <a:off x="4924397" y="1709270"/>
              <a:ext cx="769489" cy="1270135"/>
            </a:xfrm>
            <a:custGeom>
              <a:avLst/>
              <a:gdLst/>
              <a:ahLst/>
              <a:cxnLst/>
              <a:rect l="l" t="t" r="r" b="b"/>
              <a:pathLst>
                <a:path w="21627" h="35698" extrusionOk="0">
                  <a:moveTo>
                    <a:pt x="7626" y="1"/>
                  </a:moveTo>
                  <a:cubicBezTo>
                    <a:pt x="5678" y="2261"/>
                    <a:pt x="274" y="6098"/>
                    <a:pt x="274" y="6098"/>
                  </a:cubicBezTo>
                  <a:cubicBezTo>
                    <a:pt x="1" y="6683"/>
                    <a:pt x="2144" y="15334"/>
                    <a:pt x="2144" y="15334"/>
                  </a:cubicBezTo>
                  <a:lnTo>
                    <a:pt x="1639" y="35596"/>
                  </a:lnTo>
                  <a:cubicBezTo>
                    <a:pt x="2016" y="35667"/>
                    <a:pt x="2538" y="35698"/>
                    <a:pt x="3151" y="35698"/>
                  </a:cubicBezTo>
                  <a:cubicBezTo>
                    <a:pt x="6535" y="35698"/>
                    <a:pt x="12705" y="34777"/>
                    <a:pt x="12705" y="34777"/>
                  </a:cubicBezTo>
                  <a:cubicBezTo>
                    <a:pt x="13702" y="35089"/>
                    <a:pt x="14645" y="35209"/>
                    <a:pt x="15506" y="35209"/>
                  </a:cubicBezTo>
                  <a:cubicBezTo>
                    <a:pt x="18409" y="35209"/>
                    <a:pt x="20380" y="33841"/>
                    <a:pt x="20380" y="33841"/>
                  </a:cubicBezTo>
                  <a:cubicBezTo>
                    <a:pt x="20380" y="33841"/>
                    <a:pt x="20224" y="28777"/>
                    <a:pt x="19912" y="24725"/>
                  </a:cubicBezTo>
                  <a:cubicBezTo>
                    <a:pt x="19600" y="20671"/>
                    <a:pt x="19912" y="17048"/>
                    <a:pt x="19990" y="14476"/>
                  </a:cubicBezTo>
                  <a:cubicBezTo>
                    <a:pt x="20068" y="11905"/>
                    <a:pt x="21626" y="6527"/>
                    <a:pt x="21626" y="6527"/>
                  </a:cubicBezTo>
                  <a:cubicBezTo>
                    <a:pt x="19134" y="4228"/>
                    <a:pt x="16133" y="3021"/>
                    <a:pt x="16133" y="3021"/>
                  </a:cubicBezTo>
                  <a:lnTo>
                    <a:pt x="15665" y="2202"/>
                  </a:lnTo>
                  <a:lnTo>
                    <a:pt x="13395" y="673"/>
                  </a:lnTo>
                  <a:lnTo>
                    <a:pt x="13795" y="2670"/>
                  </a:lnTo>
                  <a:cubicBezTo>
                    <a:pt x="12900" y="3528"/>
                    <a:pt x="11964" y="7424"/>
                    <a:pt x="11964" y="7424"/>
                  </a:cubicBezTo>
                  <a:cubicBezTo>
                    <a:pt x="11067" y="5125"/>
                    <a:pt x="7502" y="2742"/>
                    <a:pt x="7502" y="2742"/>
                  </a:cubicBezTo>
                  <a:lnTo>
                    <a:pt x="7600" y="1262"/>
                  </a:lnTo>
                  <a:lnTo>
                    <a:pt x="7600" y="1260"/>
                  </a:lnTo>
                  <a:lnTo>
                    <a:pt x="76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6"/>
            <p:cNvSpPr/>
            <p:nvPr/>
          </p:nvSpPr>
          <p:spPr>
            <a:xfrm>
              <a:off x="4700750" y="1926227"/>
              <a:ext cx="323529" cy="1216338"/>
            </a:xfrm>
            <a:custGeom>
              <a:avLst/>
              <a:gdLst/>
              <a:ahLst/>
              <a:cxnLst/>
              <a:rect l="l" t="t" r="r" b="b"/>
              <a:pathLst>
                <a:path w="9093" h="34186" extrusionOk="0">
                  <a:moveTo>
                    <a:pt x="6560" y="0"/>
                  </a:moveTo>
                  <a:cubicBezTo>
                    <a:pt x="6560" y="0"/>
                    <a:pt x="4625" y="1871"/>
                    <a:pt x="3482" y="5456"/>
                  </a:cubicBezTo>
                  <a:cubicBezTo>
                    <a:pt x="2339" y="9041"/>
                    <a:pt x="1" y="20835"/>
                    <a:pt x="1" y="21821"/>
                  </a:cubicBezTo>
                  <a:cubicBezTo>
                    <a:pt x="1" y="22809"/>
                    <a:pt x="1196" y="31901"/>
                    <a:pt x="2339" y="34185"/>
                  </a:cubicBezTo>
                  <a:lnTo>
                    <a:pt x="2391" y="34185"/>
                  </a:lnTo>
                  <a:lnTo>
                    <a:pt x="6028" y="33459"/>
                  </a:lnTo>
                  <a:lnTo>
                    <a:pt x="6093" y="32965"/>
                  </a:lnTo>
                  <a:lnTo>
                    <a:pt x="6495" y="22393"/>
                  </a:lnTo>
                  <a:lnTo>
                    <a:pt x="9093" y="8989"/>
                  </a:lnTo>
                  <a:lnTo>
                    <a:pt x="6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6"/>
            <p:cNvSpPr/>
            <p:nvPr/>
          </p:nvSpPr>
          <p:spPr>
            <a:xfrm>
              <a:off x="5627286" y="1941490"/>
              <a:ext cx="300900" cy="508794"/>
            </a:xfrm>
            <a:custGeom>
              <a:avLst/>
              <a:gdLst/>
              <a:ahLst/>
              <a:cxnLst/>
              <a:rect l="l" t="t" r="r" b="b"/>
              <a:pathLst>
                <a:path w="8457" h="14300" extrusionOk="0">
                  <a:moveTo>
                    <a:pt x="1872" y="0"/>
                  </a:moveTo>
                  <a:cubicBezTo>
                    <a:pt x="351" y="1987"/>
                    <a:pt x="0" y="9897"/>
                    <a:pt x="0" y="9897"/>
                  </a:cubicBezTo>
                  <a:lnTo>
                    <a:pt x="8067" y="14300"/>
                  </a:lnTo>
                  <a:lnTo>
                    <a:pt x="8457" y="8456"/>
                  </a:lnTo>
                  <a:lnTo>
                    <a:pt x="18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6"/>
            <p:cNvSpPr/>
            <p:nvPr/>
          </p:nvSpPr>
          <p:spPr>
            <a:xfrm>
              <a:off x="5774261" y="1999696"/>
              <a:ext cx="331357" cy="468873"/>
            </a:xfrm>
            <a:custGeom>
              <a:avLst/>
              <a:gdLst/>
              <a:ahLst/>
              <a:cxnLst/>
              <a:rect l="l" t="t" r="r" b="b"/>
              <a:pathLst>
                <a:path w="9313" h="13178" extrusionOk="0">
                  <a:moveTo>
                    <a:pt x="6430" y="1"/>
                  </a:moveTo>
                  <a:cubicBezTo>
                    <a:pt x="6430" y="1"/>
                    <a:pt x="6079" y="1092"/>
                    <a:pt x="5611" y="1676"/>
                  </a:cubicBezTo>
                  <a:cubicBezTo>
                    <a:pt x="5143" y="2261"/>
                    <a:pt x="3663" y="6625"/>
                    <a:pt x="3663" y="6625"/>
                  </a:cubicBezTo>
                  <a:lnTo>
                    <a:pt x="1" y="10365"/>
                  </a:lnTo>
                  <a:cubicBezTo>
                    <a:pt x="1" y="10365"/>
                    <a:pt x="3078" y="12534"/>
                    <a:pt x="5260" y="13132"/>
                  </a:cubicBezTo>
                  <a:cubicBezTo>
                    <a:pt x="5372" y="13162"/>
                    <a:pt x="5480" y="13177"/>
                    <a:pt x="5585" y="13177"/>
                  </a:cubicBezTo>
                  <a:cubicBezTo>
                    <a:pt x="7521" y="13177"/>
                    <a:pt x="8246" y="8157"/>
                    <a:pt x="8688" y="6235"/>
                  </a:cubicBezTo>
                  <a:cubicBezTo>
                    <a:pt x="9156" y="4209"/>
                    <a:pt x="9039" y="2845"/>
                    <a:pt x="9000" y="2378"/>
                  </a:cubicBezTo>
                  <a:cubicBezTo>
                    <a:pt x="8961" y="1910"/>
                    <a:pt x="9312" y="819"/>
                    <a:pt x="9312" y="819"/>
                  </a:cubicBezTo>
                  <a:lnTo>
                    <a:pt x="64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6"/>
            <p:cNvSpPr/>
            <p:nvPr/>
          </p:nvSpPr>
          <p:spPr>
            <a:xfrm>
              <a:off x="5129614" y="1773738"/>
              <a:ext cx="219991" cy="229242"/>
            </a:xfrm>
            <a:custGeom>
              <a:avLst/>
              <a:gdLst/>
              <a:ahLst/>
              <a:cxnLst/>
              <a:rect l="l" t="t" r="r" b="b"/>
              <a:pathLst>
                <a:path w="6183" h="6443" fill="none" extrusionOk="0">
                  <a:moveTo>
                    <a:pt x="1" y="0"/>
                  </a:moveTo>
                  <a:cubicBezTo>
                    <a:pt x="1" y="0"/>
                    <a:pt x="79" y="3040"/>
                    <a:pt x="352" y="5222"/>
                  </a:cubicBezTo>
                  <a:cubicBezTo>
                    <a:pt x="352" y="5222"/>
                    <a:pt x="1871" y="3131"/>
                    <a:pt x="3041" y="2936"/>
                  </a:cubicBezTo>
                  <a:lnTo>
                    <a:pt x="3663" y="4676"/>
                  </a:lnTo>
                  <a:cubicBezTo>
                    <a:pt x="3663" y="4676"/>
                    <a:pt x="4755" y="4910"/>
                    <a:pt x="6157" y="6430"/>
                  </a:cubicBezTo>
                  <a:lnTo>
                    <a:pt x="6183" y="6443"/>
                  </a:lnTo>
                </a:path>
              </a:pathLst>
            </a:custGeom>
            <a:noFill/>
            <a:ln w="1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6"/>
            <p:cNvSpPr/>
            <p:nvPr/>
          </p:nvSpPr>
          <p:spPr>
            <a:xfrm>
              <a:off x="5348635" y="1787614"/>
              <a:ext cx="159932" cy="1159019"/>
            </a:xfrm>
            <a:custGeom>
              <a:avLst/>
              <a:gdLst/>
              <a:ahLst/>
              <a:cxnLst/>
              <a:rect l="l" t="t" r="r" b="b"/>
              <a:pathLst>
                <a:path w="4495" h="32575" fill="none" extrusionOk="0">
                  <a:moveTo>
                    <a:pt x="2274" y="1363"/>
                  </a:moveTo>
                  <a:lnTo>
                    <a:pt x="4495" y="2936"/>
                  </a:lnTo>
                  <a:cubicBezTo>
                    <a:pt x="4495" y="2936"/>
                    <a:pt x="4391" y="1001"/>
                    <a:pt x="3741" y="0"/>
                  </a:cubicBezTo>
                  <a:cubicBezTo>
                    <a:pt x="3741" y="0"/>
                    <a:pt x="1851" y="1286"/>
                    <a:pt x="1734" y="2475"/>
                  </a:cubicBezTo>
                  <a:cubicBezTo>
                    <a:pt x="1617" y="3663"/>
                    <a:pt x="1500" y="3702"/>
                    <a:pt x="1364" y="3974"/>
                  </a:cubicBezTo>
                  <a:cubicBezTo>
                    <a:pt x="1229" y="4247"/>
                    <a:pt x="1" y="6040"/>
                    <a:pt x="1" y="6040"/>
                  </a:cubicBezTo>
                  <a:cubicBezTo>
                    <a:pt x="1" y="6040"/>
                    <a:pt x="183" y="14443"/>
                    <a:pt x="443" y="17509"/>
                  </a:cubicBezTo>
                  <a:cubicBezTo>
                    <a:pt x="703" y="20573"/>
                    <a:pt x="443" y="32575"/>
                    <a:pt x="443" y="32575"/>
                  </a:cubicBezTo>
                </a:path>
              </a:pathLst>
            </a:custGeom>
            <a:noFill/>
            <a:ln w="1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6"/>
            <p:cNvSpPr/>
            <p:nvPr/>
          </p:nvSpPr>
          <p:spPr>
            <a:xfrm>
              <a:off x="5620384" y="2069003"/>
              <a:ext cx="36043" cy="844349"/>
            </a:xfrm>
            <a:custGeom>
              <a:avLst/>
              <a:gdLst/>
              <a:ahLst/>
              <a:cxnLst/>
              <a:rect l="l" t="t" r="r" b="b"/>
              <a:pathLst>
                <a:path w="1013" h="23731" fill="none" extrusionOk="0">
                  <a:moveTo>
                    <a:pt x="1013" y="1"/>
                  </a:moveTo>
                  <a:cubicBezTo>
                    <a:pt x="1013" y="1"/>
                    <a:pt x="603" y="3599"/>
                    <a:pt x="311" y="6625"/>
                  </a:cubicBezTo>
                  <a:cubicBezTo>
                    <a:pt x="1" y="9860"/>
                    <a:pt x="701" y="20965"/>
                    <a:pt x="701" y="20965"/>
                  </a:cubicBezTo>
                  <a:lnTo>
                    <a:pt x="818" y="23730"/>
                  </a:lnTo>
                </a:path>
              </a:pathLst>
            </a:custGeom>
            <a:noFill/>
            <a:ln w="1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6"/>
            <p:cNvSpPr/>
            <p:nvPr/>
          </p:nvSpPr>
          <p:spPr>
            <a:xfrm>
              <a:off x="5639739" y="2145247"/>
              <a:ext cx="36114" cy="92935"/>
            </a:xfrm>
            <a:custGeom>
              <a:avLst/>
              <a:gdLst/>
              <a:ahLst/>
              <a:cxnLst/>
              <a:rect l="l" t="t" r="r" b="b"/>
              <a:pathLst>
                <a:path w="1015" h="2612" fill="none" extrusionOk="0">
                  <a:moveTo>
                    <a:pt x="1" y="2612"/>
                  </a:moveTo>
                  <a:cubicBezTo>
                    <a:pt x="1" y="2612"/>
                    <a:pt x="599" y="703"/>
                    <a:pt x="1015" y="1"/>
                  </a:cubicBezTo>
                </a:path>
              </a:pathLst>
            </a:custGeom>
            <a:noFill/>
            <a:ln w="1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6"/>
            <p:cNvSpPr/>
            <p:nvPr/>
          </p:nvSpPr>
          <p:spPr>
            <a:xfrm>
              <a:off x="4982674" y="2182711"/>
              <a:ext cx="31880" cy="793043"/>
            </a:xfrm>
            <a:custGeom>
              <a:avLst/>
              <a:gdLst/>
              <a:ahLst/>
              <a:cxnLst/>
              <a:rect l="l" t="t" r="r" b="b"/>
              <a:pathLst>
                <a:path w="896" h="22289" fill="none" extrusionOk="0">
                  <a:moveTo>
                    <a:pt x="896" y="0"/>
                  </a:moveTo>
                  <a:cubicBezTo>
                    <a:pt x="896" y="0"/>
                    <a:pt x="468" y="5183"/>
                    <a:pt x="429" y="6703"/>
                  </a:cubicBezTo>
                  <a:cubicBezTo>
                    <a:pt x="390" y="8222"/>
                    <a:pt x="118" y="16560"/>
                    <a:pt x="118" y="16794"/>
                  </a:cubicBezTo>
                  <a:cubicBezTo>
                    <a:pt x="118" y="17028"/>
                    <a:pt x="1" y="22289"/>
                    <a:pt x="1" y="22289"/>
                  </a:cubicBezTo>
                </a:path>
              </a:pathLst>
            </a:custGeom>
            <a:noFill/>
            <a:ln w="1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6"/>
            <p:cNvSpPr/>
            <p:nvPr/>
          </p:nvSpPr>
          <p:spPr>
            <a:xfrm>
              <a:off x="4934110" y="1926227"/>
              <a:ext cx="80446" cy="183059"/>
            </a:xfrm>
            <a:custGeom>
              <a:avLst/>
              <a:gdLst/>
              <a:ahLst/>
              <a:cxnLst/>
              <a:rect l="l" t="t" r="r" b="b"/>
              <a:pathLst>
                <a:path w="2261" h="5145" fill="none" extrusionOk="0">
                  <a:moveTo>
                    <a:pt x="1" y="0"/>
                  </a:moveTo>
                  <a:cubicBezTo>
                    <a:pt x="1" y="0"/>
                    <a:pt x="1444" y="2222"/>
                    <a:pt x="2261" y="5144"/>
                  </a:cubicBezTo>
                </a:path>
              </a:pathLst>
            </a:custGeom>
            <a:noFill/>
            <a:ln w="1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6"/>
            <p:cNvSpPr/>
            <p:nvPr/>
          </p:nvSpPr>
          <p:spPr>
            <a:xfrm>
              <a:off x="4989612" y="2203524"/>
              <a:ext cx="12524" cy="135880"/>
            </a:xfrm>
            <a:custGeom>
              <a:avLst/>
              <a:gdLst/>
              <a:ahLst/>
              <a:cxnLst/>
              <a:rect l="l" t="t" r="r" b="b"/>
              <a:pathLst>
                <a:path w="352" h="3819" fill="none" extrusionOk="0">
                  <a:moveTo>
                    <a:pt x="0" y="0"/>
                  </a:moveTo>
                  <a:lnTo>
                    <a:pt x="351" y="3819"/>
                  </a:lnTo>
                </a:path>
              </a:pathLst>
            </a:custGeom>
            <a:noFill/>
            <a:ln w="1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6"/>
            <p:cNvSpPr/>
            <p:nvPr/>
          </p:nvSpPr>
          <p:spPr>
            <a:xfrm>
              <a:off x="5661940" y="1913276"/>
              <a:ext cx="3736" cy="125775"/>
            </a:xfrm>
            <a:custGeom>
              <a:avLst/>
              <a:gdLst/>
              <a:ahLst/>
              <a:cxnLst/>
              <a:rect l="l" t="t" r="r" b="b"/>
              <a:pathLst>
                <a:path w="105" h="3535" fill="none" extrusionOk="0">
                  <a:moveTo>
                    <a:pt x="105" y="1"/>
                  </a:moveTo>
                  <a:lnTo>
                    <a:pt x="1" y="3534"/>
                  </a:lnTo>
                </a:path>
              </a:pathLst>
            </a:custGeom>
            <a:noFill/>
            <a:ln w="1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6"/>
            <p:cNvSpPr/>
            <p:nvPr/>
          </p:nvSpPr>
          <p:spPr>
            <a:xfrm>
              <a:off x="5910100" y="2217329"/>
              <a:ext cx="56892" cy="88772"/>
            </a:xfrm>
            <a:custGeom>
              <a:avLst/>
              <a:gdLst/>
              <a:ahLst/>
              <a:cxnLst/>
              <a:rect l="l" t="t" r="r" b="b"/>
              <a:pathLst>
                <a:path w="1599" h="2495" fill="none" extrusionOk="0">
                  <a:moveTo>
                    <a:pt x="1" y="1"/>
                  </a:moveTo>
                  <a:cubicBezTo>
                    <a:pt x="1" y="1"/>
                    <a:pt x="701" y="742"/>
                    <a:pt x="1598" y="2495"/>
                  </a:cubicBezTo>
                </a:path>
              </a:pathLst>
            </a:custGeom>
            <a:noFill/>
            <a:ln w="1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6"/>
            <p:cNvSpPr/>
            <p:nvPr/>
          </p:nvSpPr>
          <p:spPr>
            <a:xfrm>
              <a:off x="5979870" y="2051961"/>
              <a:ext cx="114639" cy="32342"/>
            </a:xfrm>
            <a:custGeom>
              <a:avLst/>
              <a:gdLst/>
              <a:ahLst/>
              <a:cxnLst/>
              <a:rect l="l" t="t" r="r" b="b"/>
              <a:pathLst>
                <a:path w="3222" h="909" fill="none" extrusionOk="0">
                  <a:moveTo>
                    <a:pt x="1" y="0"/>
                  </a:moveTo>
                  <a:lnTo>
                    <a:pt x="3221" y="909"/>
                  </a:lnTo>
                </a:path>
              </a:pathLst>
            </a:custGeom>
            <a:noFill/>
            <a:ln w="1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6"/>
            <p:cNvSpPr/>
            <p:nvPr/>
          </p:nvSpPr>
          <p:spPr>
            <a:xfrm>
              <a:off x="4774753" y="3086578"/>
              <a:ext cx="140043" cy="27752"/>
            </a:xfrm>
            <a:custGeom>
              <a:avLst/>
              <a:gdLst/>
              <a:ahLst/>
              <a:cxnLst/>
              <a:rect l="l" t="t" r="r" b="b"/>
              <a:pathLst>
                <a:path w="3936" h="780" fill="none" extrusionOk="0">
                  <a:moveTo>
                    <a:pt x="0" y="780"/>
                  </a:moveTo>
                  <a:lnTo>
                    <a:pt x="3935" y="0"/>
                  </a:lnTo>
                </a:path>
              </a:pathLst>
            </a:custGeom>
            <a:noFill/>
            <a:ln w="1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6"/>
            <p:cNvSpPr/>
            <p:nvPr/>
          </p:nvSpPr>
          <p:spPr>
            <a:xfrm>
              <a:off x="5877688" y="2376755"/>
              <a:ext cx="159541" cy="51733"/>
            </a:xfrm>
            <a:custGeom>
              <a:avLst/>
              <a:gdLst/>
              <a:ahLst/>
              <a:cxnLst/>
              <a:rect l="l" t="t" r="r" b="b"/>
              <a:pathLst>
                <a:path w="4484" h="1454" fill="none" extrusionOk="0">
                  <a:moveTo>
                    <a:pt x="0" y="1453"/>
                  </a:moveTo>
                  <a:cubicBezTo>
                    <a:pt x="1182" y="370"/>
                    <a:pt x="2972" y="1"/>
                    <a:pt x="4483" y="532"/>
                  </a:cubicBezTo>
                </a:path>
              </a:pathLst>
            </a:custGeom>
            <a:noFill/>
            <a:ln w="1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6"/>
            <p:cNvSpPr/>
            <p:nvPr/>
          </p:nvSpPr>
          <p:spPr>
            <a:xfrm>
              <a:off x="5441993" y="2157273"/>
              <a:ext cx="164557" cy="197860"/>
            </a:xfrm>
            <a:custGeom>
              <a:avLst/>
              <a:gdLst/>
              <a:ahLst/>
              <a:cxnLst/>
              <a:rect l="l" t="t" r="r" b="b"/>
              <a:pathLst>
                <a:path w="4625" h="5561" fill="none" extrusionOk="0">
                  <a:moveTo>
                    <a:pt x="1" y="261"/>
                  </a:moveTo>
                  <a:lnTo>
                    <a:pt x="3793" y="1"/>
                  </a:lnTo>
                  <a:cubicBezTo>
                    <a:pt x="3793" y="1"/>
                    <a:pt x="4625" y="4417"/>
                    <a:pt x="2339" y="4989"/>
                  </a:cubicBezTo>
                  <a:cubicBezTo>
                    <a:pt x="53" y="5560"/>
                    <a:pt x="1" y="261"/>
                    <a:pt x="1" y="261"/>
                  </a:cubicBezTo>
                  <a:close/>
                </a:path>
              </a:pathLst>
            </a:custGeom>
            <a:noFill/>
            <a:ln w="19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6"/>
            <p:cNvSpPr/>
            <p:nvPr/>
          </p:nvSpPr>
          <p:spPr>
            <a:xfrm>
              <a:off x="4797808" y="3111056"/>
              <a:ext cx="174484" cy="303142"/>
            </a:xfrm>
            <a:custGeom>
              <a:avLst/>
              <a:gdLst/>
              <a:ahLst/>
              <a:cxnLst/>
              <a:rect l="l" t="t" r="r" b="b"/>
              <a:pathLst>
                <a:path w="4904" h="8520" extrusionOk="0">
                  <a:moveTo>
                    <a:pt x="2898" y="1"/>
                  </a:moveTo>
                  <a:lnTo>
                    <a:pt x="1" y="753"/>
                  </a:lnTo>
                  <a:cubicBezTo>
                    <a:pt x="1" y="753"/>
                    <a:pt x="183" y="3195"/>
                    <a:pt x="339" y="3897"/>
                  </a:cubicBezTo>
                  <a:cubicBezTo>
                    <a:pt x="495" y="4599"/>
                    <a:pt x="1755" y="8463"/>
                    <a:pt x="2274" y="8515"/>
                  </a:cubicBezTo>
                  <a:cubicBezTo>
                    <a:pt x="2305" y="8518"/>
                    <a:pt x="2333" y="8519"/>
                    <a:pt x="2360" y="8519"/>
                  </a:cubicBezTo>
                  <a:cubicBezTo>
                    <a:pt x="2777" y="8519"/>
                    <a:pt x="2651" y="8157"/>
                    <a:pt x="2651" y="8157"/>
                  </a:cubicBezTo>
                  <a:lnTo>
                    <a:pt x="2651" y="8157"/>
                  </a:lnTo>
                  <a:cubicBezTo>
                    <a:pt x="2651" y="8157"/>
                    <a:pt x="2839" y="8380"/>
                    <a:pt x="3064" y="8380"/>
                  </a:cubicBezTo>
                  <a:cubicBezTo>
                    <a:pt x="3115" y="8380"/>
                    <a:pt x="3169" y="8368"/>
                    <a:pt x="3222" y="8339"/>
                  </a:cubicBezTo>
                  <a:cubicBezTo>
                    <a:pt x="3508" y="8183"/>
                    <a:pt x="3378" y="7793"/>
                    <a:pt x="3378" y="7793"/>
                  </a:cubicBezTo>
                  <a:lnTo>
                    <a:pt x="3378" y="7793"/>
                  </a:lnTo>
                  <a:cubicBezTo>
                    <a:pt x="3379" y="7793"/>
                    <a:pt x="3522" y="7984"/>
                    <a:pt x="3721" y="7984"/>
                  </a:cubicBezTo>
                  <a:cubicBezTo>
                    <a:pt x="3786" y="7984"/>
                    <a:pt x="3857" y="7964"/>
                    <a:pt x="3931" y="7910"/>
                  </a:cubicBezTo>
                  <a:cubicBezTo>
                    <a:pt x="4248" y="7676"/>
                    <a:pt x="3586" y="5663"/>
                    <a:pt x="3534" y="5117"/>
                  </a:cubicBezTo>
                  <a:cubicBezTo>
                    <a:pt x="3482" y="4571"/>
                    <a:pt x="3456" y="3351"/>
                    <a:pt x="3456" y="3351"/>
                  </a:cubicBezTo>
                  <a:lnTo>
                    <a:pt x="3456" y="3351"/>
                  </a:lnTo>
                  <a:cubicBezTo>
                    <a:pt x="3457" y="3351"/>
                    <a:pt x="3846" y="4469"/>
                    <a:pt x="3923" y="4805"/>
                  </a:cubicBezTo>
                  <a:cubicBezTo>
                    <a:pt x="4001" y="5143"/>
                    <a:pt x="4209" y="6131"/>
                    <a:pt x="4443" y="6209"/>
                  </a:cubicBezTo>
                  <a:cubicBezTo>
                    <a:pt x="4449" y="6211"/>
                    <a:pt x="4455" y="6212"/>
                    <a:pt x="4460" y="6212"/>
                  </a:cubicBezTo>
                  <a:cubicBezTo>
                    <a:pt x="4688" y="6212"/>
                    <a:pt x="4904" y="4778"/>
                    <a:pt x="4651" y="3715"/>
                  </a:cubicBezTo>
                  <a:cubicBezTo>
                    <a:pt x="4391" y="2625"/>
                    <a:pt x="2898" y="1"/>
                    <a:pt x="2898" y="1"/>
                  </a:cubicBezTo>
                  <a:close/>
                </a:path>
              </a:pathLst>
            </a:custGeom>
            <a:solidFill>
              <a:srgbClr val="9B5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6"/>
            <p:cNvSpPr/>
            <p:nvPr/>
          </p:nvSpPr>
          <p:spPr>
            <a:xfrm>
              <a:off x="4880777" y="3250381"/>
              <a:ext cx="37252" cy="137979"/>
            </a:xfrm>
            <a:custGeom>
              <a:avLst/>
              <a:gdLst/>
              <a:ahLst/>
              <a:cxnLst/>
              <a:rect l="l" t="t" r="r" b="b"/>
              <a:pathLst>
                <a:path w="1047" h="3878" fill="none" extrusionOk="0">
                  <a:moveTo>
                    <a:pt x="0" y="1"/>
                  </a:moveTo>
                  <a:cubicBezTo>
                    <a:pt x="0" y="1"/>
                    <a:pt x="130" y="1058"/>
                    <a:pt x="267" y="1487"/>
                  </a:cubicBezTo>
                  <a:cubicBezTo>
                    <a:pt x="403" y="1916"/>
                    <a:pt x="1046" y="3877"/>
                    <a:pt x="1046" y="3877"/>
                  </a:cubicBezTo>
                </a:path>
              </a:pathLst>
            </a:custGeom>
            <a:solidFill>
              <a:schemeClr val="dk2"/>
            </a:solidFill>
            <a:ln w="1900" cap="rnd" cmpd="sng">
              <a:solidFill>
                <a:srgbClr val="80524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6"/>
            <p:cNvSpPr/>
            <p:nvPr/>
          </p:nvSpPr>
          <p:spPr>
            <a:xfrm>
              <a:off x="4845910" y="3267245"/>
              <a:ext cx="47143" cy="136378"/>
            </a:xfrm>
            <a:custGeom>
              <a:avLst/>
              <a:gdLst/>
              <a:ahLst/>
              <a:cxnLst/>
              <a:rect l="l" t="t" r="r" b="b"/>
              <a:pathLst>
                <a:path w="1325" h="3833" fill="none" extrusionOk="0">
                  <a:moveTo>
                    <a:pt x="0" y="1"/>
                  </a:moveTo>
                  <a:cubicBezTo>
                    <a:pt x="0" y="1"/>
                    <a:pt x="299" y="1481"/>
                    <a:pt x="415" y="1819"/>
                  </a:cubicBezTo>
                  <a:cubicBezTo>
                    <a:pt x="532" y="2157"/>
                    <a:pt x="1325" y="3832"/>
                    <a:pt x="1325" y="3832"/>
                  </a:cubicBezTo>
                </a:path>
              </a:pathLst>
            </a:custGeom>
            <a:solidFill>
              <a:schemeClr val="dk2"/>
            </a:solidFill>
            <a:ln w="1900" cap="rnd" cmpd="sng">
              <a:solidFill>
                <a:srgbClr val="80524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6"/>
            <p:cNvSpPr/>
            <p:nvPr/>
          </p:nvSpPr>
          <p:spPr>
            <a:xfrm>
              <a:off x="5996520" y="1820986"/>
              <a:ext cx="181173" cy="199568"/>
            </a:xfrm>
            <a:custGeom>
              <a:avLst/>
              <a:gdLst/>
              <a:ahLst/>
              <a:cxnLst/>
              <a:rect l="l" t="t" r="r" b="b"/>
              <a:pathLst>
                <a:path w="5092" h="5609" extrusionOk="0">
                  <a:moveTo>
                    <a:pt x="4276" y="0"/>
                  </a:moveTo>
                  <a:cubicBezTo>
                    <a:pt x="3464" y="0"/>
                    <a:pt x="2297" y="140"/>
                    <a:pt x="2001" y="205"/>
                  </a:cubicBezTo>
                  <a:cubicBezTo>
                    <a:pt x="1533" y="309"/>
                    <a:pt x="883" y="1114"/>
                    <a:pt x="441" y="1764"/>
                  </a:cubicBezTo>
                  <a:cubicBezTo>
                    <a:pt x="1" y="2413"/>
                    <a:pt x="311" y="5063"/>
                    <a:pt x="311" y="5063"/>
                  </a:cubicBezTo>
                  <a:lnTo>
                    <a:pt x="2105" y="5608"/>
                  </a:lnTo>
                  <a:cubicBezTo>
                    <a:pt x="2105" y="5608"/>
                    <a:pt x="2233" y="5400"/>
                    <a:pt x="2597" y="4388"/>
                  </a:cubicBezTo>
                  <a:cubicBezTo>
                    <a:pt x="2961" y="3374"/>
                    <a:pt x="2675" y="1738"/>
                    <a:pt x="2675" y="1738"/>
                  </a:cubicBezTo>
                  <a:cubicBezTo>
                    <a:pt x="2675" y="1738"/>
                    <a:pt x="2831" y="1478"/>
                    <a:pt x="3611" y="1114"/>
                  </a:cubicBezTo>
                  <a:cubicBezTo>
                    <a:pt x="4391" y="750"/>
                    <a:pt x="5091" y="542"/>
                    <a:pt x="5091" y="179"/>
                  </a:cubicBezTo>
                  <a:cubicBezTo>
                    <a:pt x="5091" y="46"/>
                    <a:pt x="4742" y="0"/>
                    <a:pt x="4276" y="0"/>
                  </a:cubicBezTo>
                  <a:close/>
                </a:path>
              </a:pathLst>
            </a:custGeom>
            <a:solidFill>
              <a:srgbClr val="9B5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6"/>
            <p:cNvSpPr/>
            <p:nvPr/>
          </p:nvSpPr>
          <p:spPr>
            <a:xfrm>
              <a:off x="6083368" y="1807253"/>
              <a:ext cx="124850" cy="142854"/>
            </a:xfrm>
            <a:custGeom>
              <a:avLst/>
              <a:gdLst/>
              <a:ahLst/>
              <a:cxnLst/>
              <a:rect l="l" t="t" r="r" b="b"/>
              <a:pathLst>
                <a:path w="3509" h="4015" extrusionOk="0">
                  <a:moveTo>
                    <a:pt x="2424" y="1"/>
                  </a:moveTo>
                  <a:cubicBezTo>
                    <a:pt x="1799" y="1"/>
                    <a:pt x="20" y="734"/>
                    <a:pt x="20" y="734"/>
                  </a:cubicBezTo>
                  <a:lnTo>
                    <a:pt x="20" y="735"/>
                  </a:lnTo>
                  <a:cubicBezTo>
                    <a:pt x="20" y="735"/>
                    <a:pt x="0" y="1396"/>
                    <a:pt x="0" y="2254"/>
                  </a:cubicBezTo>
                  <a:cubicBezTo>
                    <a:pt x="0" y="3111"/>
                    <a:pt x="663" y="3929"/>
                    <a:pt x="1248" y="4007"/>
                  </a:cubicBezTo>
                  <a:cubicBezTo>
                    <a:pt x="1285" y="4012"/>
                    <a:pt x="1324" y="4015"/>
                    <a:pt x="1365" y="4015"/>
                  </a:cubicBezTo>
                  <a:cubicBezTo>
                    <a:pt x="1968" y="4015"/>
                    <a:pt x="2942" y="3497"/>
                    <a:pt x="3216" y="3150"/>
                  </a:cubicBezTo>
                  <a:cubicBezTo>
                    <a:pt x="3508" y="2779"/>
                    <a:pt x="3235" y="2001"/>
                    <a:pt x="3235" y="2001"/>
                  </a:cubicBezTo>
                  <a:cubicBezTo>
                    <a:pt x="3313" y="1552"/>
                    <a:pt x="2943" y="1084"/>
                    <a:pt x="2943" y="1084"/>
                  </a:cubicBezTo>
                  <a:cubicBezTo>
                    <a:pt x="3021" y="811"/>
                    <a:pt x="2943" y="248"/>
                    <a:pt x="2592" y="33"/>
                  </a:cubicBezTo>
                  <a:cubicBezTo>
                    <a:pt x="2555" y="11"/>
                    <a:pt x="2498" y="1"/>
                    <a:pt x="2424" y="1"/>
                  </a:cubicBezTo>
                  <a:close/>
                </a:path>
              </a:pathLst>
            </a:custGeom>
            <a:solidFill>
              <a:srgbClr val="9B5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6"/>
            <p:cNvSpPr/>
            <p:nvPr/>
          </p:nvSpPr>
          <p:spPr>
            <a:xfrm>
              <a:off x="6057751" y="1901998"/>
              <a:ext cx="105352" cy="126167"/>
            </a:xfrm>
            <a:custGeom>
              <a:avLst/>
              <a:gdLst/>
              <a:ahLst/>
              <a:cxnLst/>
              <a:rect l="l" t="t" r="r" b="b"/>
              <a:pathLst>
                <a:path w="2961" h="3546" extrusionOk="0">
                  <a:moveTo>
                    <a:pt x="935" y="1"/>
                  </a:moveTo>
                  <a:lnTo>
                    <a:pt x="1" y="3234"/>
                  </a:lnTo>
                  <a:lnTo>
                    <a:pt x="1266" y="3546"/>
                  </a:lnTo>
                  <a:cubicBezTo>
                    <a:pt x="1266" y="3546"/>
                    <a:pt x="1988" y="2825"/>
                    <a:pt x="2475" y="2183"/>
                  </a:cubicBezTo>
                  <a:cubicBezTo>
                    <a:pt x="2961" y="1539"/>
                    <a:pt x="2883" y="993"/>
                    <a:pt x="2883" y="993"/>
                  </a:cubicBezTo>
                  <a:lnTo>
                    <a:pt x="2884" y="993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9B58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6"/>
            <p:cNvSpPr/>
            <p:nvPr/>
          </p:nvSpPr>
          <p:spPr>
            <a:xfrm>
              <a:off x="6075789" y="1820915"/>
              <a:ext cx="100158" cy="61696"/>
            </a:xfrm>
            <a:custGeom>
              <a:avLst/>
              <a:gdLst/>
              <a:ahLst/>
              <a:cxnLst/>
              <a:rect l="l" t="t" r="r" b="b"/>
              <a:pathLst>
                <a:path w="2815" h="1734" fill="none" extrusionOk="0">
                  <a:moveTo>
                    <a:pt x="1344" y="0"/>
                  </a:moveTo>
                  <a:cubicBezTo>
                    <a:pt x="1344" y="0"/>
                    <a:pt x="2814" y="351"/>
                    <a:pt x="2766" y="681"/>
                  </a:cubicBezTo>
                  <a:cubicBezTo>
                    <a:pt x="2668" y="1344"/>
                    <a:pt x="1032" y="1227"/>
                    <a:pt x="0" y="1734"/>
                  </a:cubicBezTo>
                </a:path>
              </a:pathLst>
            </a:custGeom>
            <a:noFill/>
            <a:ln w="1900" cap="rnd" cmpd="sng">
              <a:solidFill>
                <a:srgbClr val="613C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6"/>
            <p:cNvSpPr/>
            <p:nvPr/>
          </p:nvSpPr>
          <p:spPr>
            <a:xfrm>
              <a:off x="6100018" y="1873571"/>
              <a:ext cx="19462" cy="81834"/>
            </a:xfrm>
            <a:custGeom>
              <a:avLst/>
              <a:gdLst/>
              <a:ahLst/>
              <a:cxnLst/>
              <a:rect l="l" t="t" r="r" b="b"/>
              <a:pathLst>
                <a:path w="547" h="2300" fill="none" extrusionOk="0">
                  <a:moveTo>
                    <a:pt x="0" y="0"/>
                  </a:moveTo>
                  <a:cubicBezTo>
                    <a:pt x="0" y="0"/>
                    <a:pt x="546" y="722"/>
                    <a:pt x="0" y="2299"/>
                  </a:cubicBezTo>
                </a:path>
              </a:pathLst>
            </a:custGeom>
            <a:noFill/>
            <a:ln w="1900" cap="rnd" cmpd="sng">
              <a:solidFill>
                <a:srgbClr val="613C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6"/>
            <p:cNvSpPr/>
            <p:nvPr/>
          </p:nvSpPr>
          <p:spPr>
            <a:xfrm>
              <a:off x="6106956" y="1845820"/>
              <a:ext cx="81122" cy="44439"/>
            </a:xfrm>
            <a:custGeom>
              <a:avLst/>
              <a:gdLst/>
              <a:ahLst/>
              <a:cxnLst/>
              <a:rect l="l" t="t" r="r" b="b"/>
              <a:pathLst>
                <a:path w="2280" h="1249" fill="none" extrusionOk="0">
                  <a:moveTo>
                    <a:pt x="0" y="780"/>
                  </a:moveTo>
                  <a:cubicBezTo>
                    <a:pt x="0" y="780"/>
                    <a:pt x="0" y="1248"/>
                    <a:pt x="371" y="1248"/>
                  </a:cubicBezTo>
                  <a:cubicBezTo>
                    <a:pt x="741" y="1248"/>
                    <a:pt x="2280" y="0"/>
                    <a:pt x="2280" y="0"/>
                  </a:cubicBezTo>
                </a:path>
              </a:pathLst>
            </a:custGeom>
            <a:noFill/>
            <a:ln w="1900" cap="rnd" cmpd="sng">
              <a:solidFill>
                <a:srgbClr val="613C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6"/>
            <p:cNvSpPr/>
            <p:nvPr/>
          </p:nvSpPr>
          <p:spPr>
            <a:xfrm>
              <a:off x="6100694" y="1883960"/>
              <a:ext cx="98485" cy="49243"/>
            </a:xfrm>
            <a:custGeom>
              <a:avLst/>
              <a:gdLst/>
              <a:ahLst/>
              <a:cxnLst/>
              <a:rect l="l" t="t" r="r" b="b"/>
              <a:pathLst>
                <a:path w="2768" h="1384" fill="none" extrusionOk="0">
                  <a:moveTo>
                    <a:pt x="547" y="176"/>
                  </a:moveTo>
                  <a:cubicBezTo>
                    <a:pt x="547" y="176"/>
                    <a:pt x="1" y="721"/>
                    <a:pt x="332" y="1052"/>
                  </a:cubicBezTo>
                  <a:cubicBezTo>
                    <a:pt x="664" y="1383"/>
                    <a:pt x="2163" y="643"/>
                    <a:pt x="2768" y="1"/>
                  </a:cubicBezTo>
                </a:path>
              </a:pathLst>
            </a:custGeom>
            <a:noFill/>
            <a:ln w="1900" cap="rnd" cmpd="sng">
              <a:solidFill>
                <a:srgbClr val="613C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6"/>
            <p:cNvSpPr/>
            <p:nvPr/>
          </p:nvSpPr>
          <p:spPr>
            <a:xfrm>
              <a:off x="6127770" y="1912351"/>
              <a:ext cx="74184" cy="44439"/>
            </a:xfrm>
            <a:custGeom>
              <a:avLst/>
              <a:gdLst/>
              <a:ahLst/>
              <a:cxnLst/>
              <a:rect l="l" t="t" r="r" b="b"/>
              <a:pathLst>
                <a:path w="2085" h="1249" fill="none" extrusionOk="0">
                  <a:moveTo>
                    <a:pt x="0" y="351"/>
                  </a:moveTo>
                  <a:cubicBezTo>
                    <a:pt x="0" y="351"/>
                    <a:pt x="78" y="1248"/>
                    <a:pt x="915" y="897"/>
                  </a:cubicBezTo>
                  <a:cubicBezTo>
                    <a:pt x="1753" y="546"/>
                    <a:pt x="2026" y="157"/>
                    <a:pt x="2085" y="1"/>
                  </a:cubicBezTo>
                </a:path>
              </a:pathLst>
            </a:custGeom>
            <a:noFill/>
            <a:ln w="1900" cap="rnd" cmpd="sng">
              <a:solidFill>
                <a:srgbClr val="613C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6"/>
            <p:cNvSpPr/>
            <p:nvPr/>
          </p:nvSpPr>
          <p:spPr>
            <a:xfrm>
              <a:off x="6020998" y="1874247"/>
              <a:ext cx="114069" cy="584366"/>
            </a:xfrm>
            <a:custGeom>
              <a:avLst/>
              <a:gdLst/>
              <a:ahLst/>
              <a:cxnLst/>
              <a:rect l="l" t="t" r="r" b="b"/>
              <a:pathLst>
                <a:path w="3206" h="16424" extrusionOk="0">
                  <a:moveTo>
                    <a:pt x="2377" y="1"/>
                  </a:moveTo>
                  <a:lnTo>
                    <a:pt x="2182" y="30"/>
                  </a:lnTo>
                  <a:lnTo>
                    <a:pt x="0" y="16190"/>
                  </a:lnTo>
                  <a:lnTo>
                    <a:pt x="1131" y="16424"/>
                  </a:lnTo>
                  <a:lnTo>
                    <a:pt x="2611" y="5582"/>
                  </a:lnTo>
                  <a:lnTo>
                    <a:pt x="3206" y="1929"/>
                  </a:lnTo>
                  <a:cubicBezTo>
                    <a:pt x="3001" y="1725"/>
                    <a:pt x="2943" y="1422"/>
                    <a:pt x="2943" y="1422"/>
                  </a:cubicBezTo>
                  <a:cubicBezTo>
                    <a:pt x="2943" y="1422"/>
                    <a:pt x="2878" y="1455"/>
                    <a:pt x="2793" y="1455"/>
                  </a:cubicBezTo>
                  <a:cubicBezTo>
                    <a:pt x="2696" y="1455"/>
                    <a:pt x="2572" y="1413"/>
                    <a:pt x="2484" y="1237"/>
                  </a:cubicBezTo>
                  <a:cubicBezTo>
                    <a:pt x="2319" y="906"/>
                    <a:pt x="2718" y="469"/>
                    <a:pt x="2718" y="469"/>
                  </a:cubicBezTo>
                  <a:lnTo>
                    <a:pt x="2718" y="469"/>
                  </a:lnTo>
                  <a:cubicBezTo>
                    <a:pt x="2716" y="469"/>
                    <a:pt x="2713" y="469"/>
                    <a:pt x="2710" y="469"/>
                  </a:cubicBezTo>
                  <a:cubicBezTo>
                    <a:pt x="2454" y="469"/>
                    <a:pt x="2377" y="1"/>
                    <a:pt x="2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6"/>
            <p:cNvSpPr/>
            <p:nvPr/>
          </p:nvSpPr>
          <p:spPr>
            <a:xfrm rot="307039">
              <a:off x="5692437" y="1081127"/>
              <a:ext cx="948480" cy="58314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>
                  <a:solidFill>
                    <a:schemeClr val="dk2"/>
                  </a:solidFill>
                  <a:latin typeface="Antonio"/>
                  <a:ea typeface="Antonio"/>
                  <a:cs typeface="Antonio"/>
                  <a:sym typeface="Antonio"/>
                </a:rPr>
                <a:t>VOTE</a:t>
              </a:r>
              <a:endParaRPr sz="1000"/>
            </a:p>
          </p:txBody>
        </p:sp>
      </p:grpSp>
      <p:grpSp>
        <p:nvGrpSpPr>
          <p:cNvPr id="844" name="Google Shape;844;p46"/>
          <p:cNvGrpSpPr/>
          <p:nvPr/>
        </p:nvGrpSpPr>
        <p:grpSpPr>
          <a:xfrm>
            <a:off x="6643013" y="321421"/>
            <a:ext cx="2192864" cy="4946465"/>
            <a:chOff x="6625371" y="245164"/>
            <a:chExt cx="2023311" cy="4564002"/>
          </a:xfrm>
        </p:grpSpPr>
        <p:grpSp>
          <p:nvGrpSpPr>
            <p:cNvPr id="845" name="Google Shape;845;p46"/>
            <p:cNvGrpSpPr/>
            <p:nvPr/>
          </p:nvGrpSpPr>
          <p:grpSpPr>
            <a:xfrm rot="-390675">
              <a:off x="7114172" y="303788"/>
              <a:ext cx="1286647" cy="4446756"/>
              <a:chOff x="2168734" y="653513"/>
              <a:chExt cx="1172851" cy="4054043"/>
            </a:xfrm>
          </p:grpSpPr>
          <p:sp>
            <p:nvSpPr>
              <p:cNvPr id="846" name="Google Shape;846;p46"/>
              <p:cNvSpPr/>
              <p:nvPr/>
            </p:nvSpPr>
            <p:spPr>
              <a:xfrm>
                <a:off x="3010046" y="2243776"/>
                <a:ext cx="283956" cy="1040352"/>
              </a:xfrm>
              <a:custGeom>
                <a:avLst/>
                <a:gdLst/>
                <a:ahLst/>
                <a:cxnLst/>
                <a:rect l="l" t="t" r="r" b="b"/>
                <a:pathLst>
                  <a:path w="8182" h="29977" extrusionOk="0">
                    <a:moveTo>
                      <a:pt x="5455" y="0"/>
                    </a:moveTo>
                    <a:cubicBezTo>
                      <a:pt x="5455" y="0"/>
                      <a:pt x="521" y="10235"/>
                      <a:pt x="261" y="13923"/>
                    </a:cubicBezTo>
                    <a:cubicBezTo>
                      <a:pt x="1" y="17613"/>
                      <a:pt x="209" y="29353"/>
                      <a:pt x="209" y="29353"/>
                    </a:cubicBezTo>
                    <a:lnTo>
                      <a:pt x="3377" y="29977"/>
                    </a:lnTo>
                    <a:cubicBezTo>
                      <a:pt x="3377" y="29977"/>
                      <a:pt x="4365" y="28729"/>
                      <a:pt x="4989" y="26185"/>
                    </a:cubicBezTo>
                    <a:cubicBezTo>
                      <a:pt x="5611" y="23639"/>
                      <a:pt x="4937" y="20781"/>
                      <a:pt x="4781" y="19431"/>
                    </a:cubicBezTo>
                    <a:cubicBezTo>
                      <a:pt x="4625" y="18079"/>
                      <a:pt x="5777" y="15590"/>
                      <a:pt x="6339" y="13871"/>
                    </a:cubicBezTo>
                    <a:cubicBezTo>
                      <a:pt x="6907" y="12132"/>
                      <a:pt x="7726" y="7775"/>
                      <a:pt x="7949" y="4832"/>
                    </a:cubicBezTo>
                    <a:cubicBezTo>
                      <a:pt x="8181" y="1768"/>
                      <a:pt x="5455" y="0"/>
                      <a:pt x="54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46"/>
              <p:cNvSpPr/>
              <p:nvPr/>
            </p:nvSpPr>
            <p:spPr>
              <a:xfrm>
                <a:off x="2989501" y="3266969"/>
                <a:ext cx="124209" cy="331537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9553" extrusionOk="0">
                    <a:moveTo>
                      <a:pt x="1397" y="0"/>
                    </a:moveTo>
                    <a:cubicBezTo>
                      <a:pt x="1397" y="0"/>
                      <a:pt x="671" y="1818"/>
                      <a:pt x="619" y="2416"/>
                    </a:cubicBezTo>
                    <a:cubicBezTo>
                      <a:pt x="568" y="2998"/>
                      <a:pt x="0" y="6606"/>
                      <a:pt x="330" y="6606"/>
                    </a:cubicBezTo>
                    <a:cubicBezTo>
                      <a:pt x="339" y="6606"/>
                      <a:pt x="348" y="6604"/>
                      <a:pt x="359" y="6598"/>
                    </a:cubicBezTo>
                    <a:cubicBezTo>
                      <a:pt x="749" y="6390"/>
                      <a:pt x="1475" y="3949"/>
                      <a:pt x="1475" y="3948"/>
                    </a:cubicBezTo>
                    <a:lnTo>
                      <a:pt x="1475" y="3948"/>
                    </a:lnTo>
                    <a:cubicBezTo>
                      <a:pt x="1475" y="3949"/>
                      <a:pt x="1553" y="5508"/>
                      <a:pt x="1397" y="6130"/>
                    </a:cubicBezTo>
                    <a:cubicBezTo>
                      <a:pt x="1241" y="6754"/>
                      <a:pt x="177" y="9248"/>
                      <a:pt x="437" y="9534"/>
                    </a:cubicBezTo>
                    <a:cubicBezTo>
                      <a:pt x="448" y="9546"/>
                      <a:pt x="462" y="9552"/>
                      <a:pt x="480" y="9552"/>
                    </a:cubicBezTo>
                    <a:cubicBezTo>
                      <a:pt x="869" y="9552"/>
                      <a:pt x="2764" y="6587"/>
                      <a:pt x="3111" y="5170"/>
                    </a:cubicBezTo>
                    <a:cubicBezTo>
                      <a:pt x="3475" y="3688"/>
                      <a:pt x="3579" y="442"/>
                      <a:pt x="3579" y="442"/>
                    </a:cubicBezTo>
                    <a:lnTo>
                      <a:pt x="1397" y="0"/>
                    </a:lnTo>
                    <a:close/>
                  </a:path>
                </a:pathLst>
              </a:custGeom>
              <a:solidFill>
                <a:srgbClr val="DF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46"/>
              <p:cNvSpPr/>
              <p:nvPr/>
            </p:nvSpPr>
            <p:spPr>
              <a:xfrm>
                <a:off x="3036143" y="3231778"/>
                <a:ext cx="111854" cy="14472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417" fill="none" extrusionOk="0">
                    <a:moveTo>
                      <a:pt x="1" y="0"/>
                    </a:moveTo>
                    <a:lnTo>
                      <a:pt x="3223" y="416"/>
                    </a:lnTo>
                  </a:path>
                </a:pathLst>
              </a:custGeom>
              <a:noFill/>
              <a:ln w="16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46"/>
              <p:cNvSpPr/>
              <p:nvPr/>
            </p:nvSpPr>
            <p:spPr>
              <a:xfrm>
                <a:off x="2417330" y="4402396"/>
                <a:ext cx="99152" cy="92905"/>
              </a:xfrm>
              <a:custGeom>
                <a:avLst/>
                <a:gdLst/>
                <a:ahLst/>
                <a:cxnLst/>
                <a:rect l="l" t="t" r="r" b="b"/>
                <a:pathLst>
                  <a:path w="2857" h="2677" extrusionOk="0">
                    <a:moveTo>
                      <a:pt x="2844" y="1"/>
                    </a:moveTo>
                    <a:lnTo>
                      <a:pt x="26" y="33"/>
                    </a:lnTo>
                    <a:lnTo>
                      <a:pt x="0" y="2534"/>
                    </a:lnTo>
                    <a:lnTo>
                      <a:pt x="2857" y="2677"/>
                    </a:lnTo>
                    <a:lnTo>
                      <a:pt x="2857" y="2677"/>
                    </a:lnTo>
                    <a:lnTo>
                      <a:pt x="2844" y="1"/>
                    </a:lnTo>
                    <a:close/>
                  </a:path>
                </a:pathLst>
              </a:custGeom>
              <a:solidFill>
                <a:srgbClr val="DF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46"/>
              <p:cNvSpPr/>
              <p:nvPr/>
            </p:nvSpPr>
            <p:spPr>
              <a:xfrm>
                <a:off x="2279276" y="4457020"/>
                <a:ext cx="254804" cy="250535"/>
              </a:xfrm>
              <a:custGeom>
                <a:avLst/>
                <a:gdLst/>
                <a:ahLst/>
                <a:cxnLst/>
                <a:rect l="l" t="t" r="r" b="b"/>
                <a:pathLst>
                  <a:path w="7342" h="7219" extrusionOk="0">
                    <a:moveTo>
                      <a:pt x="4928" y="1"/>
                    </a:moveTo>
                    <a:cubicBezTo>
                      <a:pt x="4569" y="1"/>
                      <a:pt x="4172" y="280"/>
                      <a:pt x="3996" y="594"/>
                    </a:cubicBezTo>
                    <a:cubicBezTo>
                      <a:pt x="3991" y="602"/>
                      <a:pt x="3988" y="612"/>
                      <a:pt x="3982" y="620"/>
                    </a:cubicBezTo>
                    <a:cubicBezTo>
                      <a:pt x="3829" y="901"/>
                      <a:pt x="3759" y="1213"/>
                      <a:pt x="3645" y="1509"/>
                    </a:cubicBezTo>
                    <a:cubicBezTo>
                      <a:pt x="3551" y="1762"/>
                      <a:pt x="3429" y="2001"/>
                      <a:pt x="3289" y="2227"/>
                    </a:cubicBezTo>
                    <a:cubicBezTo>
                      <a:pt x="3276" y="2245"/>
                      <a:pt x="3265" y="2266"/>
                      <a:pt x="3252" y="2284"/>
                    </a:cubicBezTo>
                    <a:cubicBezTo>
                      <a:pt x="3096" y="2527"/>
                      <a:pt x="2916" y="2760"/>
                      <a:pt x="2724" y="2982"/>
                    </a:cubicBezTo>
                    <a:cubicBezTo>
                      <a:pt x="2709" y="3002"/>
                      <a:pt x="2693" y="3020"/>
                      <a:pt x="2679" y="3038"/>
                    </a:cubicBezTo>
                    <a:cubicBezTo>
                      <a:pt x="2254" y="3520"/>
                      <a:pt x="1775" y="3965"/>
                      <a:pt x="1323" y="4436"/>
                    </a:cubicBezTo>
                    <a:cubicBezTo>
                      <a:pt x="1304" y="4454"/>
                      <a:pt x="1286" y="4475"/>
                      <a:pt x="1262" y="4497"/>
                    </a:cubicBezTo>
                    <a:cubicBezTo>
                      <a:pt x="852" y="4930"/>
                      <a:pt x="469" y="5385"/>
                      <a:pt x="185" y="5904"/>
                    </a:cubicBezTo>
                    <a:cubicBezTo>
                      <a:pt x="121" y="6021"/>
                      <a:pt x="63" y="6146"/>
                      <a:pt x="32" y="6272"/>
                    </a:cubicBezTo>
                    <a:cubicBezTo>
                      <a:pt x="24" y="6307"/>
                      <a:pt x="17" y="6344"/>
                      <a:pt x="14" y="6376"/>
                    </a:cubicBezTo>
                    <a:cubicBezTo>
                      <a:pt x="1" y="6477"/>
                      <a:pt x="7" y="6581"/>
                      <a:pt x="50" y="6675"/>
                    </a:cubicBezTo>
                    <a:cubicBezTo>
                      <a:pt x="142" y="6890"/>
                      <a:pt x="365" y="7012"/>
                      <a:pt x="584" y="7085"/>
                    </a:cubicBezTo>
                    <a:cubicBezTo>
                      <a:pt x="855" y="7178"/>
                      <a:pt x="1139" y="7218"/>
                      <a:pt x="1425" y="7218"/>
                    </a:cubicBezTo>
                    <a:cubicBezTo>
                      <a:pt x="1835" y="7218"/>
                      <a:pt x="2250" y="7134"/>
                      <a:pt x="2638" y="7000"/>
                    </a:cubicBezTo>
                    <a:cubicBezTo>
                      <a:pt x="3298" y="6768"/>
                      <a:pt x="3895" y="6396"/>
                      <a:pt x="4492" y="6029"/>
                    </a:cubicBezTo>
                    <a:cubicBezTo>
                      <a:pt x="5086" y="5663"/>
                      <a:pt x="5688" y="5293"/>
                      <a:pt x="6350" y="5073"/>
                    </a:cubicBezTo>
                    <a:cubicBezTo>
                      <a:pt x="6705" y="4955"/>
                      <a:pt x="7122" y="4841"/>
                      <a:pt x="7275" y="4503"/>
                    </a:cubicBezTo>
                    <a:cubicBezTo>
                      <a:pt x="7330" y="4386"/>
                      <a:pt x="7342" y="4261"/>
                      <a:pt x="7342" y="4134"/>
                    </a:cubicBezTo>
                    <a:cubicBezTo>
                      <a:pt x="7342" y="4107"/>
                      <a:pt x="7342" y="4076"/>
                      <a:pt x="7338" y="4045"/>
                    </a:cubicBezTo>
                    <a:cubicBezTo>
                      <a:pt x="7335" y="4009"/>
                      <a:pt x="7335" y="3969"/>
                      <a:pt x="7332" y="3930"/>
                    </a:cubicBezTo>
                    <a:cubicBezTo>
                      <a:pt x="7278" y="3197"/>
                      <a:pt x="7195" y="2464"/>
                      <a:pt x="7082" y="1738"/>
                    </a:cubicBezTo>
                    <a:cubicBezTo>
                      <a:pt x="7057" y="1592"/>
                      <a:pt x="7033" y="1442"/>
                      <a:pt x="6994" y="1301"/>
                    </a:cubicBezTo>
                    <a:cubicBezTo>
                      <a:pt x="6984" y="1265"/>
                      <a:pt x="6973" y="1234"/>
                      <a:pt x="6960" y="1200"/>
                    </a:cubicBezTo>
                    <a:lnTo>
                      <a:pt x="6960" y="1197"/>
                    </a:lnTo>
                    <a:cubicBezTo>
                      <a:pt x="6932" y="1116"/>
                      <a:pt x="6896" y="1033"/>
                      <a:pt x="6851" y="956"/>
                    </a:cubicBezTo>
                    <a:cubicBezTo>
                      <a:pt x="6844" y="960"/>
                      <a:pt x="6841" y="963"/>
                      <a:pt x="6835" y="963"/>
                    </a:cubicBezTo>
                    <a:cubicBezTo>
                      <a:pt x="6731" y="1012"/>
                      <a:pt x="6618" y="1029"/>
                      <a:pt x="6503" y="1029"/>
                    </a:cubicBezTo>
                    <a:cubicBezTo>
                      <a:pt x="6361" y="1029"/>
                      <a:pt x="6215" y="1003"/>
                      <a:pt x="6077" y="974"/>
                    </a:cubicBezTo>
                    <a:cubicBezTo>
                      <a:pt x="5951" y="947"/>
                      <a:pt x="5816" y="921"/>
                      <a:pt x="5718" y="834"/>
                    </a:cubicBezTo>
                    <a:cubicBezTo>
                      <a:pt x="5715" y="831"/>
                      <a:pt x="5715" y="828"/>
                      <a:pt x="5712" y="825"/>
                    </a:cubicBezTo>
                    <a:cubicBezTo>
                      <a:pt x="5584" y="706"/>
                      <a:pt x="5559" y="514"/>
                      <a:pt x="5480" y="358"/>
                    </a:cubicBezTo>
                    <a:cubicBezTo>
                      <a:pt x="5348" y="102"/>
                      <a:pt x="5145" y="1"/>
                      <a:pt x="49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46"/>
              <p:cNvSpPr/>
              <p:nvPr/>
            </p:nvSpPr>
            <p:spPr>
              <a:xfrm>
                <a:off x="2279727" y="4597365"/>
                <a:ext cx="254353" cy="98562"/>
              </a:xfrm>
              <a:custGeom>
                <a:avLst/>
                <a:gdLst/>
                <a:ahLst/>
                <a:cxnLst/>
                <a:rect l="l" t="t" r="r" b="b"/>
                <a:pathLst>
                  <a:path w="7329" h="2840" extrusionOk="0">
                    <a:moveTo>
                      <a:pt x="7327" y="1"/>
                    </a:moveTo>
                    <a:cubicBezTo>
                      <a:pt x="7171" y="157"/>
                      <a:pt x="6973" y="267"/>
                      <a:pt x="6762" y="358"/>
                    </a:cubicBezTo>
                    <a:cubicBezTo>
                      <a:pt x="6740" y="368"/>
                      <a:pt x="6719" y="376"/>
                      <a:pt x="6698" y="386"/>
                    </a:cubicBezTo>
                    <a:cubicBezTo>
                      <a:pt x="6609" y="422"/>
                      <a:pt x="6518" y="459"/>
                      <a:pt x="6428" y="493"/>
                    </a:cubicBezTo>
                    <a:cubicBezTo>
                      <a:pt x="6365" y="518"/>
                      <a:pt x="6300" y="542"/>
                      <a:pt x="6240" y="570"/>
                    </a:cubicBezTo>
                    <a:cubicBezTo>
                      <a:pt x="5629" y="817"/>
                      <a:pt x="5064" y="1171"/>
                      <a:pt x="4518" y="1515"/>
                    </a:cubicBezTo>
                    <a:cubicBezTo>
                      <a:pt x="4378" y="1603"/>
                      <a:pt x="4237" y="1692"/>
                      <a:pt x="4097" y="1778"/>
                    </a:cubicBezTo>
                    <a:cubicBezTo>
                      <a:pt x="4079" y="1790"/>
                      <a:pt x="4060" y="1803"/>
                      <a:pt x="4042" y="1814"/>
                    </a:cubicBezTo>
                    <a:cubicBezTo>
                      <a:pt x="3905" y="1897"/>
                      <a:pt x="3764" y="1978"/>
                      <a:pt x="3627" y="2055"/>
                    </a:cubicBezTo>
                    <a:cubicBezTo>
                      <a:pt x="2775" y="2535"/>
                      <a:pt x="2019" y="2773"/>
                      <a:pt x="1333" y="2773"/>
                    </a:cubicBezTo>
                    <a:cubicBezTo>
                      <a:pt x="1147" y="2773"/>
                      <a:pt x="966" y="2756"/>
                      <a:pt x="789" y="2721"/>
                    </a:cubicBezTo>
                    <a:cubicBezTo>
                      <a:pt x="636" y="2693"/>
                      <a:pt x="172" y="2575"/>
                      <a:pt x="19" y="2228"/>
                    </a:cubicBezTo>
                    <a:cubicBezTo>
                      <a:pt x="11" y="2263"/>
                      <a:pt x="4" y="2300"/>
                      <a:pt x="1" y="2332"/>
                    </a:cubicBezTo>
                    <a:cubicBezTo>
                      <a:pt x="196" y="2648"/>
                      <a:pt x="626" y="2757"/>
                      <a:pt x="776" y="2784"/>
                    </a:cubicBezTo>
                    <a:cubicBezTo>
                      <a:pt x="956" y="2821"/>
                      <a:pt x="1140" y="2839"/>
                      <a:pt x="1332" y="2839"/>
                    </a:cubicBezTo>
                    <a:cubicBezTo>
                      <a:pt x="2030" y="2839"/>
                      <a:pt x="2797" y="2599"/>
                      <a:pt x="3660" y="2113"/>
                    </a:cubicBezTo>
                    <a:cubicBezTo>
                      <a:pt x="3801" y="2033"/>
                      <a:pt x="3944" y="1949"/>
                      <a:pt x="4082" y="1860"/>
                    </a:cubicBezTo>
                    <a:lnTo>
                      <a:pt x="4084" y="1860"/>
                    </a:lnTo>
                    <a:cubicBezTo>
                      <a:pt x="4100" y="1853"/>
                      <a:pt x="4112" y="1845"/>
                      <a:pt x="4128" y="1832"/>
                    </a:cubicBezTo>
                    <a:cubicBezTo>
                      <a:pt x="4271" y="1748"/>
                      <a:pt x="4411" y="1658"/>
                      <a:pt x="4552" y="1570"/>
                    </a:cubicBezTo>
                    <a:cubicBezTo>
                      <a:pt x="5095" y="1228"/>
                      <a:pt x="5660" y="870"/>
                      <a:pt x="6264" y="630"/>
                    </a:cubicBezTo>
                    <a:cubicBezTo>
                      <a:pt x="6324" y="602"/>
                      <a:pt x="6389" y="578"/>
                      <a:pt x="6453" y="553"/>
                    </a:cubicBezTo>
                    <a:cubicBezTo>
                      <a:pt x="6542" y="519"/>
                      <a:pt x="6630" y="487"/>
                      <a:pt x="6716" y="446"/>
                    </a:cubicBezTo>
                    <a:cubicBezTo>
                      <a:pt x="6737" y="441"/>
                      <a:pt x="6755" y="431"/>
                      <a:pt x="6776" y="422"/>
                    </a:cubicBezTo>
                    <a:cubicBezTo>
                      <a:pt x="6978" y="334"/>
                      <a:pt x="7173" y="233"/>
                      <a:pt x="7329" y="90"/>
                    </a:cubicBezTo>
                    <a:cubicBezTo>
                      <a:pt x="7329" y="63"/>
                      <a:pt x="7329" y="32"/>
                      <a:pt x="7327" y="1"/>
                    </a:cubicBezTo>
                    <a:close/>
                  </a:path>
                </a:pathLst>
              </a:custGeom>
              <a:solidFill>
                <a:srgbClr val="F2D5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46"/>
              <p:cNvSpPr/>
              <p:nvPr/>
            </p:nvSpPr>
            <p:spPr>
              <a:xfrm>
                <a:off x="2323038" y="4610900"/>
                <a:ext cx="99950" cy="51120"/>
              </a:xfrm>
              <a:custGeom>
                <a:avLst/>
                <a:gdLst/>
                <a:ahLst/>
                <a:cxnLst/>
                <a:rect l="l" t="t" r="r" b="b"/>
                <a:pathLst>
                  <a:path w="2880" h="1473" extrusionOk="0">
                    <a:moveTo>
                      <a:pt x="62" y="1"/>
                    </a:moveTo>
                    <a:cubicBezTo>
                      <a:pt x="43" y="20"/>
                      <a:pt x="25" y="41"/>
                      <a:pt x="1" y="63"/>
                    </a:cubicBezTo>
                    <a:cubicBezTo>
                      <a:pt x="438" y="105"/>
                      <a:pt x="969" y="181"/>
                      <a:pt x="1473" y="375"/>
                    </a:cubicBezTo>
                    <a:cubicBezTo>
                      <a:pt x="1981" y="573"/>
                      <a:pt x="2495" y="982"/>
                      <a:pt x="2794" y="1424"/>
                    </a:cubicBezTo>
                    <a:cubicBezTo>
                      <a:pt x="2803" y="1436"/>
                      <a:pt x="2812" y="1445"/>
                      <a:pt x="2818" y="1458"/>
                    </a:cubicBezTo>
                    <a:cubicBezTo>
                      <a:pt x="2821" y="1463"/>
                      <a:pt x="2828" y="1470"/>
                      <a:pt x="2833" y="1470"/>
                    </a:cubicBezTo>
                    <a:cubicBezTo>
                      <a:pt x="2836" y="1473"/>
                      <a:pt x="2842" y="1473"/>
                      <a:pt x="2846" y="1473"/>
                    </a:cubicBezTo>
                    <a:cubicBezTo>
                      <a:pt x="2852" y="1473"/>
                      <a:pt x="2859" y="1473"/>
                      <a:pt x="2864" y="1470"/>
                    </a:cubicBezTo>
                    <a:cubicBezTo>
                      <a:pt x="2873" y="1460"/>
                      <a:pt x="2880" y="1452"/>
                      <a:pt x="2880" y="1442"/>
                    </a:cubicBezTo>
                    <a:cubicBezTo>
                      <a:pt x="2880" y="1436"/>
                      <a:pt x="2877" y="1431"/>
                      <a:pt x="2873" y="1424"/>
                    </a:cubicBezTo>
                    <a:cubicBezTo>
                      <a:pt x="2864" y="1411"/>
                      <a:pt x="2859" y="1400"/>
                      <a:pt x="2849" y="1387"/>
                    </a:cubicBezTo>
                    <a:cubicBezTo>
                      <a:pt x="2543" y="935"/>
                      <a:pt x="2012" y="518"/>
                      <a:pt x="1494" y="316"/>
                    </a:cubicBezTo>
                    <a:cubicBezTo>
                      <a:pt x="1008" y="126"/>
                      <a:pt x="493" y="48"/>
                      <a:pt x="62" y="1"/>
                    </a:cubicBezTo>
                    <a:close/>
                  </a:path>
                </a:pathLst>
              </a:custGeom>
              <a:solidFill>
                <a:srgbClr val="F2D5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46"/>
              <p:cNvSpPr/>
              <p:nvPr/>
            </p:nvSpPr>
            <p:spPr>
              <a:xfrm>
                <a:off x="2502529" y="4498666"/>
                <a:ext cx="19470" cy="114943"/>
              </a:xfrm>
              <a:custGeom>
                <a:avLst/>
                <a:gdLst/>
                <a:ahLst/>
                <a:cxnLst/>
                <a:rect l="l" t="t" r="r" b="b"/>
                <a:pathLst>
                  <a:path w="561" h="3312" extrusionOk="0">
                    <a:moveTo>
                      <a:pt x="528" y="0"/>
                    </a:moveTo>
                    <a:cubicBezTo>
                      <a:pt x="85" y="1191"/>
                      <a:pt x="0" y="2306"/>
                      <a:pt x="278" y="3230"/>
                    </a:cubicBezTo>
                    <a:cubicBezTo>
                      <a:pt x="283" y="3251"/>
                      <a:pt x="290" y="3269"/>
                      <a:pt x="296" y="3290"/>
                    </a:cubicBezTo>
                    <a:cubicBezTo>
                      <a:pt x="301" y="3306"/>
                      <a:pt x="314" y="3311"/>
                      <a:pt x="327" y="3311"/>
                    </a:cubicBezTo>
                    <a:lnTo>
                      <a:pt x="338" y="3311"/>
                    </a:lnTo>
                    <a:cubicBezTo>
                      <a:pt x="353" y="3306"/>
                      <a:pt x="363" y="3287"/>
                      <a:pt x="359" y="3272"/>
                    </a:cubicBezTo>
                    <a:cubicBezTo>
                      <a:pt x="359" y="3271"/>
                      <a:pt x="359" y="3267"/>
                      <a:pt x="356" y="3266"/>
                    </a:cubicBezTo>
                    <a:cubicBezTo>
                      <a:pt x="351" y="3245"/>
                      <a:pt x="345" y="3224"/>
                      <a:pt x="342" y="3202"/>
                    </a:cubicBezTo>
                    <a:cubicBezTo>
                      <a:pt x="73" y="2310"/>
                      <a:pt x="148" y="1246"/>
                      <a:pt x="561" y="101"/>
                    </a:cubicBezTo>
                    <a:cubicBezTo>
                      <a:pt x="553" y="65"/>
                      <a:pt x="540" y="34"/>
                      <a:pt x="528" y="0"/>
                    </a:cubicBezTo>
                    <a:close/>
                  </a:path>
                </a:pathLst>
              </a:custGeom>
              <a:solidFill>
                <a:srgbClr val="F2D5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46"/>
              <p:cNvSpPr/>
              <p:nvPr/>
            </p:nvSpPr>
            <p:spPr>
              <a:xfrm>
                <a:off x="2372214" y="4560509"/>
                <a:ext cx="51745" cy="29083"/>
              </a:xfrm>
              <a:custGeom>
                <a:avLst/>
                <a:gdLst/>
                <a:ahLst/>
                <a:cxnLst/>
                <a:rect l="l" t="t" r="r" b="b"/>
                <a:pathLst>
                  <a:path w="1491" h="838" extrusionOk="0">
                    <a:moveTo>
                      <a:pt x="46" y="0"/>
                    </a:moveTo>
                    <a:cubicBezTo>
                      <a:pt x="31" y="20"/>
                      <a:pt x="15" y="38"/>
                      <a:pt x="1" y="56"/>
                    </a:cubicBezTo>
                    <a:cubicBezTo>
                      <a:pt x="532" y="195"/>
                      <a:pt x="1026" y="465"/>
                      <a:pt x="1432" y="827"/>
                    </a:cubicBezTo>
                    <a:cubicBezTo>
                      <a:pt x="1438" y="834"/>
                      <a:pt x="1447" y="837"/>
                      <a:pt x="1453" y="837"/>
                    </a:cubicBezTo>
                    <a:cubicBezTo>
                      <a:pt x="1463" y="837"/>
                      <a:pt x="1471" y="831"/>
                      <a:pt x="1477" y="824"/>
                    </a:cubicBezTo>
                    <a:cubicBezTo>
                      <a:pt x="1490" y="813"/>
                      <a:pt x="1490" y="792"/>
                      <a:pt x="1474" y="779"/>
                    </a:cubicBezTo>
                    <a:cubicBezTo>
                      <a:pt x="1068" y="413"/>
                      <a:pt x="574" y="143"/>
                      <a:pt x="46" y="0"/>
                    </a:cubicBezTo>
                    <a:close/>
                  </a:path>
                </a:pathLst>
              </a:custGeom>
              <a:solidFill>
                <a:srgbClr val="F2D5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46"/>
              <p:cNvSpPr/>
              <p:nvPr/>
            </p:nvSpPr>
            <p:spPr>
              <a:xfrm>
                <a:off x="2392134" y="4534273"/>
                <a:ext cx="50878" cy="34948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007" extrusionOk="0">
                    <a:moveTo>
                      <a:pt x="36" y="1"/>
                    </a:moveTo>
                    <a:cubicBezTo>
                      <a:pt x="24" y="19"/>
                      <a:pt x="13" y="40"/>
                      <a:pt x="0" y="58"/>
                    </a:cubicBezTo>
                    <a:cubicBezTo>
                      <a:pt x="411" y="204"/>
                      <a:pt x="778" y="477"/>
                      <a:pt x="1108" y="724"/>
                    </a:cubicBezTo>
                    <a:cubicBezTo>
                      <a:pt x="1215" y="802"/>
                      <a:pt x="1324" y="885"/>
                      <a:pt x="1401" y="995"/>
                    </a:cubicBezTo>
                    <a:cubicBezTo>
                      <a:pt x="1407" y="1003"/>
                      <a:pt x="1417" y="1007"/>
                      <a:pt x="1428" y="1007"/>
                    </a:cubicBezTo>
                    <a:cubicBezTo>
                      <a:pt x="1435" y="1007"/>
                      <a:pt x="1441" y="1007"/>
                      <a:pt x="1446" y="1002"/>
                    </a:cubicBezTo>
                    <a:cubicBezTo>
                      <a:pt x="1459" y="992"/>
                      <a:pt x="1466" y="974"/>
                      <a:pt x="1453" y="958"/>
                    </a:cubicBezTo>
                    <a:cubicBezTo>
                      <a:pt x="1373" y="839"/>
                      <a:pt x="1258" y="755"/>
                      <a:pt x="1147" y="672"/>
                    </a:cubicBezTo>
                    <a:cubicBezTo>
                      <a:pt x="817" y="425"/>
                      <a:pt x="452" y="152"/>
                      <a:pt x="36" y="1"/>
                    </a:cubicBezTo>
                    <a:close/>
                  </a:path>
                </a:pathLst>
              </a:custGeom>
              <a:solidFill>
                <a:srgbClr val="F2D5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46"/>
              <p:cNvSpPr/>
              <p:nvPr/>
            </p:nvSpPr>
            <p:spPr>
              <a:xfrm>
                <a:off x="2751463" y="4399689"/>
                <a:ext cx="99222" cy="92905"/>
              </a:xfrm>
              <a:custGeom>
                <a:avLst/>
                <a:gdLst/>
                <a:ahLst/>
                <a:cxnLst/>
                <a:rect l="l" t="t" r="r" b="b"/>
                <a:pathLst>
                  <a:path w="2859" h="2677" extrusionOk="0">
                    <a:moveTo>
                      <a:pt x="14" y="1"/>
                    </a:moveTo>
                    <a:lnTo>
                      <a:pt x="1" y="2677"/>
                    </a:lnTo>
                    <a:lnTo>
                      <a:pt x="2858" y="2534"/>
                    </a:lnTo>
                    <a:lnTo>
                      <a:pt x="2832" y="33"/>
                    </a:lnTo>
                    <a:lnTo>
                      <a:pt x="14" y="1"/>
                    </a:lnTo>
                    <a:close/>
                  </a:path>
                </a:pathLst>
              </a:custGeom>
              <a:solidFill>
                <a:srgbClr val="DF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46"/>
              <p:cNvSpPr/>
              <p:nvPr/>
            </p:nvSpPr>
            <p:spPr>
              <a:xfrm>
                <a:off x="2733868" y="4454313"/>
                <a:ext cx="254804" cy="250535"/>
              </a:xfrm>
              <a:custGeom>
                <a:avLst/>
                <a:gdLst/>
                <a:ahLst/>
                <a:cxnLst/>
                <a:rect l="l" t="t" r="r" b="b"/>
                <a:pathLst>
                  <a:path w="7342" h="7219" extrusionOk="0">
                    <a:moveTo>
                      <a:pt x="2415" y="0"/>
                    </a:moveTo>
                    <a:cubicBezTo>
                      <a:pt x="2198" y="0"/>
                      <a:pt x="1995" y="102"/>
                      <a:pt x="1863" y="358"/>
                    </a:cubicBezTo>
                    <a:cubicBezTo>
                      <a:pt x="1783" y="514"/>
                      <a:pt x="1759" y="706"/>
                      <a:pt x="1630" y="825"/>
                    </a:cubicBezTo>
                    <a:cubicBezTo>
                      <a:pt x="1629" y="828"/>
                      <a:pt x="1629" y="831"/>
                      <a:pt x="1625" y="834"/>
                    </a:cubicBezTo>
                    <a:cubicBezTo>
                      <a:pt x="1528" y="919"/>
                      <a:pt x="1393" y="947"/>
                      <a:pt x="1265" y="974"/>
                    </a:cubicBezTo>
                    <a:cubicBezTo>
                      <a:pt x="1127" y="1003"/>
                      <a:pt x="982" y="1029"/>
                      <a:pt x="840" y="1029"/>
                    </a:cubicBezTo>
                    <a:cubicBezTo>
                      <a:pt x="725" y="1029"/>
                      <a:pt x="612" y="1012"/>
                      <a:pt x="508" y="963"/>
                    </a:cubicBezTo>
                    <a:cubicBezTo>
                      <a:pt x="501" y="963"/>
                      <a:pt x="499" y="960"/>
                      <a:pt x="493" y="956"/>
                    </a:cubicBezTo>
                    <a:cubicBezTo>
                      <a:pt x="447" y="1033"/>
                      <a:pt x="410" y="1114"/>
                      <a:pt x="382" y="1197"/>
                    </a:cubicBezTo>
                    <a:lnTo>
                      <a:pt x="382" y="1200"/>
                    </a:lnTo>
                    <a:cubicBezTo>
                      <a:pt x="371" y="1234"/>
                      <a:pt x="358" y="1265"/>
                      <a:pt x="350" y="1301"/>
                    </a:cubicBezTo>
                    <a:cubicBezTo>
                      <a:pt x="309" y="1440"/>
                      <a:pt x="285" y="1592"/>
                      <a:pt x="261" y="1738"/>
                    </a:cubicBezTo>
                    <a:cubicBezTo>
                      <a:pt x="148" y="2464"/>
                      <a:pt x="66" y="3197"/>
                      <a:pt x="10" y="3930"/>
                    </a:cubicBezTo>
                    <a:cubicBezTo>
                      <a:pt x="7" y="3969"/>
                      <a:pt x="7" y="4008"/>
                      <a:pt x="4" y="4045"/>
                    </a:cubicBezTo>
                    <a:cubicBezTo>
                      <a:pt x="2" y="4076"/>
                      <a:pt x="2" y="4107"/>
                      <a:pt x="2" y="4133"/>
                    </a:cubicBezTo>
                    <a:lnTo>
                      <a:pt x="1" y="4134"/>
                    </a:lnTo>
                    <a:cubicBezTo>
                      <a:pt x="1" y="4261"/>
                      <a:pt x="14" y="4386"/>
                      <a:pt x="69" y="4503"/>
                    </a:cubicBezTo>
                    <a:cubicBezTo>
                      <a:pt x="220" y="4841"/>
                      <a:pt x="639" y="4955"/>
                      <a:pt x="993" y="5073"/>
                    </a:cubicBezTo>
                    <a:cubicBezTo>
                      <a:pt x="1656" y="5293"/>
                      <a:pt x="2257" y="5663"/>
                      <a:pt x="2852" y="6029"/>
                    </a:cubicBezTo>
                    <a:cubicBezTo>
                      <a:pt x="3447" y="6394"/>
                      <a:pt x="4045" y="6768"/>
                      <a:pt x="4704" y="7000"/>
                    </a:cubicBezTo>
                    <a:cubicBezTo>
                      <a:pt x="5093" y="7134"/>
                      <a:pt x="5508" y="7218"/>
                      <a:pt x="5919" y="7218"/>
                    </a:cubicBezTo>
                    <a:cubicBezTo>
                      <a:pt x="6204" y="7218"/>
                      <a:pt x="6488" y="7178"/>
                      <a:pt x="6758" y="7085"/>
                    </a:cubicBezTo>
                    <a:cubicBezTo>
                      <a:pt x="6979" y="7012"/>
                      <a:pt x="7201" y="6890"/>
                      <a:pt x="7292" y="6675"/>
                    </a:cubicBezTo>
                    <a:cubicBezTo>
                      <a:pt x="7335" y="6581"/>
                      <a:pt x="7341" y="6477"/>
                      <a:pt x="7330" y="6376"/>
                    </a:cubicBezTo>
                    <a:cubicBezTo>
                      <a:pt x="7327" y="6344"/>
                      <a:pt x="7320" y="6307"/>
                      <a:pt x="7310" y="6272"/>
                    </a:cubicBezTo>
                    <a:cubicBezTo>
                      <a:pt x="7281" y="6146"/>
                      <a:pt x="7223" y="6021"/>
                      <a:pt x="7158" y="5904"/>
                    </a:cubicBezTo>
                    <a:cubicBezTo>
                      <a:pt x="6875" y="5385"/>
                      <a:pt x="6490" y="4930"/>
                      <a:pt x="6080" y="4497"/>
                    </a:cubicBezTo>
                    <a:cubicBezTo>
                      <a:pt x="6056" y="4476"/>
                      <a:pt x="6038" y="4454"/>
                      <a:pt x="6020" y="4437"/>
                    </a:cubicBezTo>
                    <a:cubicBezTo>
                      <a:pt x="5569" y="3965"/>
                      <a:pt x="5089" y="3520"/>
                      <a:pt x="4665" y="3038"/>
                    </a:cubicBezTo>
                    <a:cubicBezTo>
                      <a:pt x="4649" y="3020"/>
                      <a:pt x="4634" y="3002"/>
                      <a:pt x="4618" y="2982"/>
                    </a:cubicBezTo>
                    <a:cubicBezTo>
                      <a:pt x="4426" y="2760"/>
                      <a:pt x="4246" y="2527"/>
                      <a:pt x="4090" y="2284"/>
                    </a:cubicBezTo>
                    <a:cubicBezTo>
                      <a:pt x="4079" y="2266"/>
                      <a:pt x="4066" y="2245"/>
                      <a:pt x="4054" y="2225"/>
                    </a:cubicBezTo>
                    <a:cubicBezTo>
                      <a:pt x="3915" y="1999"/>
                      <a:pt x="3791" y="1762"/>
                      <a:pt x="3697" y="1509"/>
                    </a:cubicBezTo>
                    <a:cubicBezTo>
                      <a:pt x="3585" y="1213"/>
                      <a:pt x="3513" y="901"/>
                      <a:pt x="3362" y="620"/>
                    </a:cubicBezTo>
                    <a:cubicBezTo>
                      <a:pt x="3356" y="612"/>
                      <a:pt x="3352" y="602"/>
                      <a:pt x="3346" y="592"/>
                    </a:cubicBezTo>
                    <a:cubicBezTo>
                      <a:pt x="3171" y="278"/>
                      <a:pt x="2774" y="0"/>
                      <a:pt x="24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46"/>
              <p:cNvSpPr/>
              <p:nvPr/>
            </p:nvSpPr>
            <p:spPr>
              <a:xfrm>
                <a:off x="2733868" y="4594658"/>
                <a:ext cx="254388" cy="98562"/>
              </a:xfrm>
              <a:custGeom>
                <a:avLst/>
                <a:gdLst/>
                <a:ahLst/>
                <a:cxnLst/>
                <a:rect l="l" t="t" r="r" b="b"/>
                <a:pathLst>
                  <a:path w="7330" h="2840" extrusionOk="0">
                    <a:moveTo>
                      <a:pt x="4" y="1"/>
                    </a:moveTo>
                    <a:cubicBezTo>
                      <a:pt x="1" y="32"/>
                      <a:pt x="1" y="63"/>
                      <a:pt x="1" y="90"/>
                    </a:cubicBezTo>
                    <a:cubicBezTo>
                      <a:pt x="157" y="233"/>
                      <a:pt x="352" y="334"/>
                      <a:pt x="553" y="422"/>
                    </a:cubicBezTo>
                    <a:cubicBezTo>
                      <a:pt x="574" y="432"/>
                      <a:pt x="594" y="440"/>
                      <a:pt x="615" y="446"/>
                    </a:cubicBezTo>
                    <a:cubicBezTo>
                      <a:pt x="701" y="487"/>
                      <a:pt x="789" y="519"/>
                      <a:pt x="876" y="553"/>
                    </a:cubicBezTo>
                    <a:cubicBezTo>
                      <a:pt x="941" y="578"/>
                      <a:pt x="1005" y="602"/>
                      <a:pt x="1066" y="630"/>
                    </a:cubicBezTo>
                    <a:cubicBezTo>
                      <a:pt x="1671" y="870"/>
                      <a:pt x="2235" y="1228"/>
                      <a:pt x="2779" y="1570"/>
                    </a:cubicBezTo>
                    <a:cubicBezTo>
                      <a:pt x="2919" y="1658"/>
                      <a:pt x="3060" y="1748"/>
                      <a:pt x="3203" y="1832"/>
                    </a:cubicBezTo>
                    <a:cubicBezTo>
                      <a:pt x="3218" y="1845"/>
                      <a:pt x="3231" y="1853"/>
                      <a:pt x="3245" y="1860"/>
                    </a:cubicBezTo>
                    <a:lnTo>
                      <a:pt x="3248" y="1860"/>
                    </a:lnTo>
                    <a:cubicBezTo>
                      <a:pt x="3385" y="1949"/>
                      <a:pt x="3530" y="2034"/>
                      <a:pt x="3669" y="2113"/>
                    </a:cubicBezTo>
                    <a:cubicBezTo>
                      <a:pt x="4534" y="2599"/>
                      <a:pt x="5299" y="2839"/>
                      <a:pt x="5999" y="2839"/>
                    </a:cubicBezTo>
                    <a:cubicBezTo>
                      <a:pt x="6191" y="2839"/>
                      <a:pt x="6375" y="2822"/>
                      <a:pt x="6553" y="2784"/>
                    </a:cubicBezTo>
                    <a:cubicBezTo>
                      <a:pt x="6704" y="2757"/>
                      <a:pt x="7133" y="2648"/>
                      <a:pt x="7330" y="2332"/>
                    </a:cubicBezTo>
                    <a:cubicBezTo>
                      <a:pt x="7327" y="2300"/>
                      <a:pt x="7320" y="2263"/>
                      <a:pt x="7310" y="2228"/>
                    </a:cubicBezTo>
                    <a:cubicBezTo>
                      <a:pt x="7159" y="2575"/>
                      <a:pt x="6695" y="2693"/>
                      <a:pt x="6542" y="2721"/>
                    </a:cubicBezTo>
                    <a:cubicBezTo>
                      <a:pt x="6365" y="2756"/>
                      <a:pt x="6184" y="2773"/>
                      <a:pt x="5998" y="2773"/>
                    </a:cubicBezTo>
                    <a:cubicBezTo>
                      <a:pt x="5312" y="2773"/>
                      <a:pt x="4556" y="2535"/>
                      <a:pt x="3703" y="2055"/>
                    </a:cubicBezTo>
                    <a:cubicBezTo>
                      <a:pt x="3565" y="1978"/>
                      <a:pt x="3426" y="1897"/>
                      <a:pt x="3287" y="1814"/>
                    </a:cubicBezTo>
                    <a:cubicBezTo>
                      <a:pt x="3270" y="1803"/>
                      <a:pt x="3252" y="1790"/>
                      <a:pt x="3232" y="1778"/>
                    </a:cubicBezTo>
                    <a:cubicBezTo>
                      <a:pt x="3093" y="1692"/>
                      <a:pt x="2953" y="1603"/>
                      <a:pt x="2811" y="1515"/>
                    </a:cubicBezTo>
                    <a:cubicBezTo>
                      <a:pt x="2266" y="1171"/>
                      <a:pt x="1700" y="817"/>
                      <a:pt x="1091" y="570"/>
                    </a:cubicBezTo>
                    <a:cubicBezTo>
                      <a:pt x="1029" y="542"/>
                      <a:pt x="966" y="518"/>
                      <a:pt x="901" y="493"/>
                    </a:cubicBezTo>
                    <a:cubicBezTo>
                      <a:pt x="813" y="459"/>
                      <a:pt x="720" y="422"/>
                      <a:pt x="633" y="386"/>
                    </a:cubicBezTo>
                    <a:cubicBezTo>
                      <a:pt x="612" y="376"/>
                      <a:pt x="590" y="368"/>
                      <a:pt x="568" y="358"/>
                    </a:cubicBezTo>
                    <a:cubicBezTo>
                      <a:pt x="358" y="267"/>
                      <a:pt x="160" y="157"/>
                      <a:pt x="4" y="1"/>
                    </a:cubicBezTo>
                    <a:close/>
                  </a:path>
                </a:pathLst>
              </a:custGeom>
              <a:solidFill>
                <a:srgbClr val="F2D5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46"/>
              <p:cNvSpPr/>
              <p:nvPr/>
            </p:nvSpPr>
            <p:spPr>
              <a:xfrm>
                <a:off x="2845026" y="4608193"/>
                <a:ext cx="99881" cy="51120"/>
              </a:xfrm>
              <a:custGeom>
                <a:avLst/>
                <a:gdLst/>
                <a:ahLst/>
                <a:cxnLst/>
                <a:rect l="l" t="t" r="r" b="b"/>
                <a:pathLst>
                  <a:path w="2878" h="1473" extrusionOk="0">
                    <a:moveTo>
                      <a:pt x="2817" y="1"/>
                    </a:moveTo>
                    <a:cubicBezTo>
                      <a:pt x="2387" y="48"/>
                      <a:pt x="1870" y="126"/>
                      <a:pt x="1386" y="316"/>
                    </a:cubicBezTo>
                    <a:cubicBezTo>
                      <a:pt x="866" y="518"/>
                      <a:pt x="335" y="935"/>
                      <a:pt x="31" y="1387"/>
                    </a:cubicBezTo>
                    <a:cubicBezTo>
                      <a:pt x="21" y="1400"/>
                      <a:pt x="15" y="1411"/>
                      <a:pt x="7" y="1424"/>
                    </a:cubicBezTo>
                    <a:cubicBezTo>
                      <a:pt x="3" y="1431"/>
                      <a:pt x="0" y="1436"/>
                      <a:pt x="0" y="1442"/>
                    </a:cubicBezTo>
                    <a:cubicBezTo>
                      <a:pt x="0" y="1452"/>
                      <a:pt x="7" y="1460"/>
                      <a:pt x="15" y="1470"/>
                    </a:cubicBezTo>
                    <a:cubicBezTo>
                      <a:pt x="21" y="1473"/>
                      <a:pt x="28" y="1473"/>
                      <a:pt x="34" y="1473"/>
                    </a:cubicBezTo>
                    <a:cubicBezTo>
                      <a:pt x="36" y="1473"/>
                      <a:pt x="42" y="1473"/>
                      <a:pt x="45" y="1470"/>
                    </a:cubicBezTo>
                    <a:cubicBezTo>
                      <a:pt x="52" y="1470"/>
                      <a:pt x="58" y="1463"/>
                      <a:pt x="60" y="1458"/>
                    </a:cubicBezTo>
                    <a:cubicBezTo>
                      <a:pt x="67" y="1445"/>
                      <a:pt x="76" y="1436"/>
                      <a:pt x="84" y="1424"/>
                    </a:cubicBezTo>
                    <a:cubicBezTo>
                      <a:pt x="385" y="982"/>
                      <a:pt x="897" y="573"/>
                      <a:pt x="1407" y="375"/>
                    </a:cubicBezTo>
                    <a:cubicBezTo>
                      <a:pt x="1911" y="181"/>
                      <a:pt x="2442" y="105"/>
                      <a:pt x="2877" y="63"/>
                    </a:cubicBezTo>
                    <a:cubicBezTo>
                      <a:pt x="2853" y="42"/>
                      <a:pt x="2835" y="20"/>
                      <a:pt x="2817" y="1"/>
                    </a:cubicBezTo>
                    <a:close/>
                  </a:path>
                </a:pathLst>
              </a:custGeom>
              <a:solidFill>
                <a:srgbClr val="F2D5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46"/>
              <p:cNvSpPr/>
              <p:nvPr/>
            </p:nvSpPr>
            <p:spPr>
              <a:xfrm>
                <a:off x="2745945" y="4495959"/>
                <a:ext cx="19539" cy="114943"/>
              </a:xfrm>
              <a:custGeom>
                <a:avLst/>
                <a:gdLst/>
                <a:ahLst/>
                <a:cxnLst/>
                <a:rect l="l" t="t" r="r" b="b"/>
                <a:pathLst>
                  <a:path w="563" h="3312" extrusionOk="0">
                    <a:moveTo>
                      <a:pt x="34" y="0"/>
                    </a:moveTo>
                    <a:cubicBezTo>
                      <a:pt x="23" y="34"/>
                      <a:pt x="10" y="65"/>
                      <a:pt x="0" y="101"/>
                    </a:cubicBezTo>
                    <a:cubicBezTo>
                      <a:pt x="413" y="1246"/>
                      <a:pt x="489" y="2310"/>
                      <a:pt x="221" y="3202"/>
                    </a:cubicBezTo>
                    <a:cubicBezTo>
                      <a:pt x="218" y="3224"/>
                      <a:pt x="212" y="3245"/>
                      <a:pt x="205" y="3266"/>
                    </a:cubicBezTo>
                    <a:cubicBezTo>
                      <a:pt x="203" y="3267"/>
                      <a:pt x="202" y="3271"/>
                      <a:pt x="202" y="3272"/>
                    </a:cubicBezTo>
                    <a:cubicBezTo>
                      <a:pt x="200" y="3287"/>
                      <a:pt x="208" y="3306"/>
                      <a:pt x="225" y="3311"/>
                    </a:cubicBezTo>
                    <a:lnTo>
                      <a:pt x="236" y="3311"/>
                    </a:lnTo>
                    <a:cubicBezTo>
                      <a:pt x="249" y="3311"/>
                      <a:pt x="260" y="3306"/>
                      <a:pt x="267" y="3290"/>
                    </a:cubicBezTo>
                    <a:cubicBezTo>
                      <a:pt x="273" y="3269"/>
                      <a:pt x="278" y="3251"/>
                      <a:pt x="285" y="3230"/>
                    </a:cubicBezTo>
                    <a:cubicBezTo>
                      <a:pt x="562" y="2306"/>
                      <a:pt x="476" y="1191"/>
                      <a:pt x="34" y="0"/>
                    </a:cubicBezTo>
                    <a:close/>
                  </a:path>
                </a:pathLst>
              </a:custGeom>
              <a:solidFill>
                <a:srgbClr val="F2D5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46"/>
              <p:cNvSpPr/>
              <p:nvPr/>
            </p:nvSpPr>
            <p:spPr>
              <a:xfrm>
                <a:off x="2844055" y="4557802"/>
                <a:ext cx="51745" cy="29083"/>
              </a:xfrm>
              <a:custGeom>
                <a:avLst/>
                <a:gdLst/>
                <a:ahLst/>
                <a:cxnLst/>
                <a:rect l="l" t="t" r="r" b="b"/>
                <a:pathLst>
                  <a:path w="1491" h="838" extrusionOk="0">
                    <a:moveTo>
                      <a:pt x="1445" y="0"/>
                    </a:moveTo>
                    <a:cubicBezTo>
                      <a:pt x="917" y="145"/>
                      <a:pt x="421" y="413"/>
                      <a:pt x="15" y="779"/>
                    </a:cubicBezTo>
                    <a:cubicBezTo>
                      <a:pt x="0" y="792"/>
                      <a:pt x="0" y="813"/>
                      <a:pt x="12" y="824"/>
                    </a:cubicBezTo>
                    <a:lnTo>
                      <a:pt x="13" y="826"/>
                    </a:lnTo>
                    <a:cubicBezTo>
                      <a:pt x="18" y="831"/>
                      <a:pt x="28" y="837"/>
                      <a:pt x="38" y="837"/>
                    </a:cubicBezTo>
                    <a:cubicBezTo>
                      <a:pt x="43" y="837"/>
                      <a:pt x="52" y="834"/>
                      <a:pt x="59" y="827"/>
                    </a:cubicBezTo>
                    <a:cubicBezTo>
                      <a:pt x="465" y="465"/>
                      <a:pt x="959" y="197"/>
                      <a:pt x="1490" y="56"/>
                    </a:cubicBezTo>
                    <a:cubicBezTo>
                      <a:pt x="1474" y="38"/>
                      <a:pt x="1459" y="20"/>
                      <a:pt x="1445" y="0"/>
                    </a:cubicBezTo>
                    <a:close/>
                  </a:path>
                </a:pathLst>
              </a:custGeom>
              <a:solidFill>
                <a:srgbClr val="F2D5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46"/>
              <p:cNvSpPr/>
              <p:nvPr/>
            </p:nvSpPr>
            <p:spPr>
              <a:xfrm>
                <a:off x="2825002" y="4531566"/>
                <a:ext cx="50878" cy="34948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007" extrusionOk="0">
                    <a:moveTo>
                      <a:pt x="1428" y="1"/>
                    </a:moveTo>
                    <a:cubicBezTo>
                      <a:pt x="1014" y="152"/>
                      <a:pt x="647" y="425"/>
                      <a:pt x="317" y="672"/>
                    </a:cubicBezTo>
                    <a:cubicBezTo>
                      <a:pt x="208" y="755"/>
                      <a:pt x="91" y="839"/>
                      <a:pt x="12" y="958"/>
                    </a:cubicBezTo>
                    <a:cubicBezTo>
                      <a:pt x="0" y="974"/>
                      <a:pt x="7" y="992"/>
                      <a:pt x="18" y="1002"/>
                    </a:cubicBezTo>
                    <a:cubicBezTo>
                      <a:pt x="25" y="1007"/>
                      <a:pt x="31" y="1007"/>
                      <a:pt x="36" y="1007"/>
                    </a:cubicBezTo>
                    <a:cubicBezTo>
                      <a:pt x="49" y="1007"/>
                      <a:pt x="59" y="1003"/>
                      <a:pt x="64" y="995"/>
                    </a:cubicBezTo>
                    <a:cubicBezTo>
                      <a:pt x="140" y="885"/>
                      <a:pt x="250" y="802"/>
                      <a:pt x="358" y="724"/>
                    </a:cubicBezTo>
                    <a:cubicBezTo>
                      <a:pt x="687" y="477"/>
                      <a:pt x="1053" y="204"/>
                      <a:pt x="1466" y="58"/>
                    </a:cubicBezTo>
                    <a:cubicBezTo>
                      <a:pt x="1453" y="40"/>
                      <a:pt x="1441" y="19"/>
                      <a:pt x="1428" y="1"/>
                    </a:cubicBezTo>
                    <a:close/>
                  </a:path>
                </a:pathLst>
              </a:custGeom>
              <a:solidFill>
                <a:srgbClr val="F2D5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46"/>
              <p:cNvSpPr/>
              <p:nvPr/>
            </p:nvSpPr>
            <p:spPr>
              <a:xfrm>
                <a:off x="2336121" y="2838750"/>
                <a:ext cx="700972" cy="1568666"/>
              </a:xfrm>
              <a:custGeom>
                <a:avLst/>
                <a:gdLst/>
                <a:ahLst/>
                <a:cxnLst/>
                <a:rect l="l" t="t" r="r" b="b"/>
                <a:pathLst>
                  <a:path w="20198" h="45200" extrusionOk="0">
                    <a:moveTo>
                      <a:pt x="5236" y="1"/>
                    </a:moveTo>
                    <a:cubicBezTo>
                      <a:pt x="5236" y="1"/>
                      <a:pt x="1417" y="6781"/>
                      <a:pt x="639" y="12079"/>
                    </a:cubicBezTo>
                    <a:cubicBezTo>
                      <a:pt x="1" y="16414"/>
                      <a:pt x="483" y="32419"/>
                      <a:pt x="794" y="34835"/>
                    </a:cubicBezTo>
                    <a:cubicBezTo>
                      <a:pt x="1106" y="37251"/>
                      <a:pt x="1651" y="45122"/>
                      <a:pt x="1651" y="45122"/>
                    </a:cubicBezTo>
                    <a:lnTo>
                      <a:pt x="5431" y="45083"/>
                    </a:lnTo>
                    <a:lnTo>
                      <a:pt x="7496" y="26497"/>
                    </a:lnTo>
                    <a:lnTo>
                      <a:pt x="10536" y="11301"/>
                    </a:lnTo>
                    <a:lnTo>
                      <a:pt x="11315" y="11689"/>
                    </a:lnTo>
                    <a:cubicBezTo>
                      <a:pt x="11315" y="11689"/>
                      <a:pt x="10458" y="25249"/>
                      <a:pt x="10614" y="26963"/>
                    </a:cubicBezTo>
                    <a:cubicBezTo>
                      <a:pt x="10769" y="28679"/>
                      <a:pt x="11471" y="45200"/>
                      <a:pt x="11471" y="45200"/>
                    </a:cubicBezTo>
                    <a:lnTo>
                      <a:pt x="15056" y="45200"/>
                    </a:lnTo>
                    <a:cubicBezTo>
                      <a:pt x="15056" y="45200"/>
                      <a:pt x="17160" y="30003"/>
                      <a:pt x="17394" y="27587"/>
                    </a:cubicBezTo>
                    <a:cubicBezTo>
                      <a:pt x="17628" y="25171"/>
                      <a:pt x="20198" y="16599"/>
                      <a:pt x="20198" y="11767"/>
                    </a:cubicBezTo>
                    <a:cubicBezTo>
                      <a:pt x="20198" y="6937"/>
                      <a:pt x="20120" y="4053"/>
                      <a:pt x="20120" y="4053"/>
                    </a:cubicBezTo>
                    <a:lnTo>
                      <a:pt x="523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46"/>
              <p:cNvSpPr/>
              <p:nvPr/>
            </p:nvSpPr>
            <p:spPr>
              <a:xfrm>
                <a:off x="2499024" y="2878105"/>
                <a:ext cx="534526" cy="141076"/>
              </a:xfrm>
              <a:custGeom>
                <a:avLst/>
                <a:gdLst/>
                <a:ahLst/>
                <a:cxnLst/>
                <a:rect l="l" t="t" r="r" b="b"/>
                <a:pathLst>
                  <a:path w="15402" h="4065" fill="none" extrusionOk="0">
                    <a:moveTo>
                      <a:pt x="1" y="1"/>
                    </a:moveTo>
                    <a:cubicBezTo>
                      <a:pt x="1" y="1"/>
                      <a:pt x="9133" y="3793"/>
                      <a:pt x="15402" y="4064"/>
                    </a:cubicBezTo>
                  </a:path>
                </a:pathLst>
              </a:custGeom>
              <a:noFill/>
              <a:ln w="16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46"/>
              <p:cNvSpPr/>
              <p:nvPr/>
            </p:nvSpPr>
            <p:spPr>
              <a:xfrm>
                <a:off x="2705792" y="2967191"/>
                <a:ext cx="85235" cy="185325"/>
              </a:xfrm>
              <a:custGeom>
                <a:avLst/>
                <a:gdLst/>
                <a:ahLst/>
                <a:cxnLst/>
                <a:rect l="l" t="t" r="r" b="b"/>
                <a:pathLst>
                  <a:path w="2456" h="5340" fill="none" extrusionOk="0">
                    <a:moveTo>
                      <a:pt x="1481" y="1"/>
                    </a:moveTo>
                    <a:cubicBezTo>
                      <a:pt x="1481" y="1"/>
                      <a:pt x="1" y="4638"/>
                      <a:pt x="546" y="4989"/>
                    </a:cubicBezTo>
                    <a:cubicBezTo>
                      <a:pt x="1091" y="5340"/>
                      <a:pt x="1325" y="4950"/>
                      <a:pt x="1715" y="3392"/>
                    </a:cubicBezTo>
                    <a:cubicBezTo>
                      <a:pt x="2105" y="1832"/>
                      <a:pt x="2455" y="274"/>
                      <a:pt x="2455" y="274"/>
                    </a:cubicBezTo>
                  </a:path>
                </a:pathLst>
              </a:custGeom>
              <a:noFill/>
              <a:ln w="16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46"/>
              <p:cNvSpPr/>
              <p:nvPr/>
            </p:nvSpPr>
            <p:spPr>
              <a:xfrm>
                <a:off x="2763922" y="2981177"/>
                <a:ext cx="19886" cy="19886"/>
              </a:xfrm>
              <a:custGeom>
                <a:avLst/>
                <a:gdLst/>
                <a:ahLst/>
                <a:cxnLst/>
                <a:rect l="l" t="t" r="r" b="b"/>
                <a:pathLst>
                  <a:path w="573" h="573" extrusionOk="0">
                    <a:moveTo>
                      <a:pt x="287" y="1"/>
                    </a:moveTo>
                    <a:cubicBezTo>
                      <a:pt x="129" y="1"/>
                      <a:pt x="1" y="129"/>
                      <a:pt x="1" y="287"/>
                    </a:cubicBezTo>
                    <a:cubicBezTo>
                      <a:pt x="1" y="444"/>
                      <a:pt x="129" y="573"/>
                      <a:pt x="287" y="573"/>
                    </a:cubicBezTo>
                    <a:cubicBezTo>
                      <a:pt x="444" y="573"/>
                      <a:pt x="573" y="444"/>
                      <a:pt x="573" y="287"/>
                    </a:cubicBezTo>
                    <a:cubicBezTo>
                      <a:pt x="573" y="129"/>
                      <a:pt x="444" y="1"/>
                      <a:pt x="2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46"/>
              <p:cNvSpPr/>
              <p:nvPr/>
            </p:nvSpPr>
            <p:spPr>
              <a:xfrm>
                <a:off x="2364336" y="2879146"/>
                <a:ext cx="143575" cy="1522855"/>
              </a:xfrm>
              <a:custGeom>
                <a:avLst/>
                <a:gdLst/>
                <a:ahLst/>
                <a:cxnLst/>
                <a:rect l="l" t="t" r="r" b="b"/>
                <a:pathLst>
                  <a:path w="4137" h="43880" fill="none" extrusionOk="0">
                    <a:moveTo>
                      <a:pt x="4137" y="0"/>
                    </a:moveTo>
                    <a:cubicBezTo>
                      <a:pt x="2554" y="3810"/>
                      <a:pt x="959" y="7669"/>
                      <a:pt x="358" y="11750"/>
                    </a:cubicBezTo>
                    <a:cubicBezTo>
                      <a:pt x="13" y="14080"/>
                      <a:pt x="0" y="16442"/>
                      <a:pt x="15" y="18797"/>
                    </a:cubicBezTo>
                    <a:cubicBezTo>
                      <a:pt x="47" y="24113"/>
                      <a:pt x="215" y="29431"/>
                      <a:pt x="517" y="34739"/>
                    </a:cubicBezTo>
                    <a:cubicBezTo>
                      <a:pt x="694" y="37845"/>
                      <a:pt x="723" y="40807"/>
                      <a:pt x="1228" y="43880"/>
                    </a:cubicBezTo>
                  </a:path>
                </a:pathLst>
              </a:custGeom>
              <a:noFill/>
              <a:ln w="16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46"/>
              <p:cNvSpPr/>
              <p:nvPr/>
            </p:nvSpPr>
            <p:spPr>
              <a:xfrm>
                <a:off x="2416913" y="2917807"/>
                <a:ext cx="192092" cy="203302"/>
              </a:xfrm>
              <a:custGeom>
                <a:avLst/>
                <a:gdLst/>
                <a:ahLst/>
                <a:cxnLst/>
                <a:rect l="l" t="t" r="r" b="b"/>
                <a:pathLst>
                  <a:path w="5535" h="5858" fill="none" extrusionOk="0">
                    <a:moveTo>
                      <a:pt x="1" y="5731"/>
                    </a:moveTo>
                    <a:cubicBezTo>
                      <a:pt x="279" y="5858"/>
                      <a:pt x="604" y="5736"/>
                      <a:pt x="878" y="5599"/>
                    </a:cubicBezTo>
                    <a:cubicBezTo>
                      <a:pt x="3120" y="4495"/>
                      <a:pt x="4857" y="2407"/>
                      <a:pt x="5535" y="1"/>
                    </a:cubicBezTo>
                  </a:path>
                </a:pathLst>
              </a:custGeom>
              <a:noFill/>
              <a:ln w="16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46"/>
              <p:cNvSpPr/>
              <p:nvPr/>
            </p:nvSpPr>
            <p:spPr>
              <a:xfrm>
                <a:off x="2943136" y="3007900"/>
                <a:ext cx="96480" cy="263446"/>
              </a:xfrm>
              <a:custGeom>
                <a:avLst/>
                <a:gdLst/>
                <a:ahLst/>
                <a:cxnLst/>
                <a:rect l="l" t="t" r="r" b="b"/>
                <a:pathLst>
                  <a:path w="2780" h="7591" fill="none" extrusionOk="0">
                    <a:moveTo>
                      <a:pt x="0" y="1"/>
                    </a:moveTo>
                    <a:cubicBezTo>
                      <a:pt x="37" y="1385"/>
                      <a:pt x="202" y="2774"/>
                      <a:pt x="630" y="4090"/>
                    </a:cubicBezTo>
                    <a:cubicBezTo>
                      <a:pt x="1061" y="5405"/>
                      <a:pt x="1766" y="6648"/>
                      <a:pt x="2780" y="7590"/>
                    </a:cubicBezTo>
                  </a:path>
                </a:pathLst>
              </a:custGeom>
              <a:noFill/>
              <a:ln w="16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46"/>
              <p:cNvSpPr/>
              <p:nvPr/>
            </p:nvSpPr>
            <p:spPr>
              <a:xfrm>
                <a:off x="2849191" y="3257494"/>
                <a:ext cx="177585" cy="1139192"/>
              </a:xfrm>
              <a:custGeom>
                <a:avLst/>
                <a:gdLst/>
                <a:ahLst/>
                <a:cxnLst/>
                <a:rect l="l" t="t" r="r" b="b"/>
                <a:pathLst>
                  <a:path w="5117" h="32825" fill="none" extrusionOk="0">
                    <a:moveTo>
                      <a:pt x="5117" y="0"/>
                    </a:moveTo>
                    <a:cubicBezTo>
                      <a:pt x="4047" y="4384"/>
                      <a:pt x="3063" y="8792"/>
                      <a:pt x="2385" y="13252"/>
                    </a:cubicBezTo>
                    <a:cubicBezTo>
                      <a:pt x="2065" y="15362"/>
                      <a:pt x="1815" y="17481"/>
                      <a:pt x="1565" y="19599"/>
                    </a:cubicBezTo>
                    <a:cubicBezTo>
                      <a:pt x="1043" y="24009"/>
                      <a:pt x="522" y="28417"/>
                      <a:pt x="0" y="32825"/>
                    </a:cubicBezTo>
                  </a:path>
                </a:pathLst>
              </a:custGeom>
              <a:noFill/>
              <a:ln w="16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46"/>
              <p:cNvSpPr/>
              <p:nvPr/>
            </p:nvSpPr>
            <p:spPr>
              <a:xfrm>
                <a:off x="2713462" y="3144427"/>
                <a:ext cx="18741" cy="90649"/>
              </a:xfrm>
              <a:custGeom>
                <a:avLst/>
                <a:gdLst/>
                <a:ahLst/>
                <a:cxnLst/>
                <a:rect l="l" t="t" r="r" b="b"/>
                <a:pathLst>
                  <a:path w="540" h="2612" fill="none" extrusionOk="0">
                    <a:moveTo>
                      <a:pt x="516" y="30"/>
                    </a:moveTo>
                    <a:cubicBezTo>
                      <a:pt x="501" y="33"/>
                      <a:pt x="504" y="0"/>
                      <a:pt x="520" y="4"/>
                    </a:cubicBezTo>
                    <a:cubicBezTo>
                      <a:pt x="537" y="7"/>
                      <a:pt x="540" y="28"/>
                      <a:pt x="535" y="44"/>
                    </a:cubicBezTo>
                    <a:cubicBezTo>
                      <a:pt x="529" y="59"/>
                      <a:pt x="517" y="72"/>
                      <a:pt x="514" y="88"/>
                    </a:cubicBezTo>
                    <a:cubicBezTo>
                      <a:pt x="343" y="925"/>
                      <a:pt x="173" y="1763"/>
                      <a:pt x="2" y="2600"/>
                    </a:cubicBezTo>
                    <a:cubicBezTo>
                      <a:pt x="0" y="2605"/>
                      <a:pt x="0" y="2608"/>
                      <a:pt x="2" y="2611"/>
                    </a:cubicBez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46"/>
              <p:cNvSpPr/>
              <p:nvPr/>
            </p:nvSpPr>
            <p:spPr>
              <a:xfrm>
                <a:off x="2835830" y="1583871"/>
                <a:ext cx="505756" cy="765627"/>
              </a:xfrm>
              <a:custGeom>
                <a:avLst/>
                <a:gdLst/>
                <a:ahLst/>
                <a:cxnLst/>
                <a:rect l="l" t="t" r="r" b="b"/>
                <a:pathLst>
                  <a:path w="14573" h="22061" extrusionOk="0">
                    <a:moveTo>
                      <a:pt x="3782" y="0"/>
                    </a:moveTo>
                    <a:cubicBezTo>
                      <a:pt x="3517" y="0"/>
                      <a:pt x="3253" y="40"/>
                      <a:pt x="3001" y="123"/>
                    </a:cubicBezTo>
                    <a:cubicBezTo>
                      <a:pt x="2335" y="341"/>
                      <a:pt x="1791" y="817"/>
                      <a:pt x="1266" y="1281"/>
                    </a:cubicBezTo>
                    <a:lnTo>
                      <a:pt x="1264" y="1281"/>
                    </a:lnTo>
                    <a:cubicBezTo>
                      <a:pt x="876" y="1624"/>
                      <a:pt x="0" y="2102"/>
                      <a:pt x="434" y="2670"/>
                    </a:cubicBezTo>
                    <a:cubicBezTo>
                      <a:pt x="780" y="3124"/>
                      <a:pt x="1334" y="3457"/>
                      <a:pt x="1700" y="3920"/>
                    </a:cubicBezTo>
                    <a:cubicBezTo>
                      <a:pt x="2426" y="4836"/>
                      <a:pt x="2936" y="5917"/>
                      <a:pt x="3261" y="7036"/>
                    </a:cubicBezTo>
                    <a:cubicBezTo>
                      <a:pt x="3791" y="8864"/>
                      <a:pt x="3857" y="10793"/>
                      <a:pt x="3856" y="12695"/>
                    </a:cubicBezTo>
                    <a:cubicBezTo>
                      <a:pt x="3854" y="14598"/>
                      <a:pt x="3791" y="16512"/>
                      <a:pt x="4072" y="18395"/>
                    </a:cubicBezTo>
                    <a:cubicBezTo>
                      <a:pt x="4137" y="18829"/>
                      <a:pt x="4241" y="19296"/>
                      <a:pt x="4577" y="19579"/>
                    </a:cubicBezTo>
                    <a:cubicBezTo>
                      <a:pt x="4775" y="19745"/>
                      <a:pt x="5030" y="19825"/>
                      <a:pt x="5277" y="19899"/>
                    </a:cubicBezTo>
                    <a:cubicBezTo>
                      <a:pt x="7529" y="20587"/>
                      <a:pt x="9781" y="21274"/>
                      <a:pt x="12033" y="21961"/>
                    </a:cubicBezTo>
                    <a:cubicBezTo>
                      <a:pt x="12194" y="22011"/>
                      <a:pt x="12362" y="22061"/>
                      <a:pt x="12529" y="22061"/>
                    </a:cubicBezTo>
                    <a:cubicBezTo>
                      <a:pt x="12580" y="22061"/>
                      <a:pt x="12631" y="22056"/>
                      <a:pt x="12681" y="22046"/>
                    </a:cubicBezTo>
                    <a:cubicBezTo>
                      <a:pt x="12956" y="21987"/>
                      <a:pt x="13162" y="21764"/>
                      <a:pt x="13347" y="21552"/>
                    </a:cubicBezTo>
                    <a:cubicBezTo>
                      <a:pt x="13939" y="20877"/>
                      <a:pt x="14572" y="20054"/>
                      <a:pt x="14376" y="19178"/>
                    </a:cubicBezTo>
                    <a:cubicBezTo>
                      <a:pt x="14213" y="18448"/>
                      <a:pt x="13500" y="17904"/>
                      <a:pt x="13453" y="17158"/>
                    </a:cubicBezTo>
                    <a:cubicBezTo>
                      <a:pt x="13414" y="16547"/>
                      <a:pt x="13835" y="16018"/>
                      <a:pt x="14083" y="15457"/>
                    </a:cubicBezTo>
                    <a:cubicBezTo>
                      <a:pt x="14473" y="14577"/>
                      <a:pt x="14384" y="13418"/>
                      <a:pt x="13643" y="12802"/>
                    </a:cubicBezTo>
                    <a:cubicBezTo>
                      <a:pt x="13091" y="12343"/>
                      <a:pt x="12230" y="12193"/>
                      <a:pt x="11950" y="11532"/>
                    </a:cubicBezTo>
                    <a:cubicBezTo>
                      <a:pt x="11656" y="10835"/>
                      <a:pt x="12217" y="10087"/>
                      <a:pt x="12308" y="9337"/>
                    </a:cubicBezTo>
                    <a:cubicBezTo>
                      <a:pt x="12389" y="8651"/>
                      <a:pt x="12027" y="7931"/>
                      <a:pt x="11425" y="7590"/>
                    </a:cubicBezTo>
                    <a:cubicBezTo>
                      <a:pt x="11131" y="7423"/>
                      <a:pt x="10787" y="7337"/>
                      <a:pt x="10537" y="7109"/>
                    </a:cubicBezTo>
                    <a:cubicBezTo>
                      <a:pt x="10208" y="6812"/>
                      <a:pt x="10113" y="6333"/>
                      <a:pt x="10121" y="5889"/>
                    </a:cubicBezTo>
                    <a:cubicBezTo>
                      <a:pt x="10127" y="5447"/>
                      <a:pt x="10218" y="5005"/>
                      <a:pt x="10182" y="4563"/>
                    </a:cubicBezTo>
                    <a:cubicBezTo>
                      <a:pt x="10098" y="3536"/>
                      <a:pt x="9248" y="2620"/>
                      <a:pt x="8229" y="2461"/>
                    </a:cubicBezTo>
                    <a:cubicBezTo>
                      <a:pt x="7914" y="2412"/>
                      <a:pt x="7586" y="2427"/>
                      <a:pt x="7281" y="2329"/>
                    </a:cubicBezTo>
                    <a:cubicBezTo>
                      <a:pt x="6524" y="2084"/>
                      <a:pt x="6156" y="1244"/>
                      <a:pt x="5578" y="698"/>
                    </a:cubicBezTo>
                    <a:cubicBezTo>
                      <a:pt x="5098" y="246"/>
                      <a:pt x="4439" y="0"/>
                      <a:pt x="3782" y="0"/>
                    </a:cubicBezTo>
                    <a:close/>
                  </a:path>
                </a:pathLst>
              </a:custGeom>
              <a:solidFill>
                <a:srgbClr val="DDBC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46"/>
              <p:cNvSpPr/>
              <p:nvPr/>
            </p:nvSpPr>
            <p:spPr>
              <a:xfrm>
                <a:off x="2486669" y="1649948"/>
                <a:ext cx="478478" cy="534214"/>
              </a:xfrm>
              <a:custGeom>
                <a:avLst/>
                <a:gdLst/>
                <a:ahLst/>
                <a:cxnLst/>
                <a:rect l="l" t="t" r="r" b="b"/>
                <a:pathLst>
                  <a:path w="13787" h="15393" extrusionOk="0">
                    <a:moveTo>
                      <a:pt x="11302" y="0"/>
                    </a:moveTo>
                    <a:cubicBezTo>
                      <a:pt x="11290" y="0"/>
                      <a:pt x="11278" y="1"/>
                      <a:pt x="11267" y="1"/>
                    </a:cubicBezTo>
                    <a:cubicBezTo>
                      <a:pt x="10916" y="17"/>
                      <a:pt x="10579" y="251"/>
                      <a:pt x="10232" y="318"/>
                    </a:cubicBezTo>
                    <a:cubicBezTo>
                      <a:pt x="9800" y="399"/>
                      <a:pt x="9354" y="385"/>
                      <a:pt x="8924" y="481"/>
                    </a:cubicBezTo>
                    <a:cubicBezTo>
                      <a:pt x="7800" y="732"/>
                      <a:pt x="6895" y="1759"/>
                      <a:pt x="6784" y="2906"/>
                    </a:cubicBezTo>
                    <a:cubicBezTo>
                      <a:pt x="6766" y="3106"/>
                      <a:pt x="6766" y="3314"/>
                      <a:pt x="6674" y="3493"/>
                    </a:cubicBezTo>
                    <a:cubicBezTo>
                      <a:pt x="6436" y="3948"/>
                      <a:pt x="5796" y="3923"/>
                      <a:pt x="5288" y="3998"/>
                    </a:cubicBezTo>
                    <a:cubicBezTo>
                      <a:pt x="4155" y="4169"/>
                      <a:pt x="3236" y="5257"/>
                      <a:pt x="3260" y="6401"/>
                    </a:cubicBezTo>
                    <a:cubicBezTo>
                      <a:pt x="3266" y="6772"/>
                      <a:pt x="3359" y="7153"/>
                      <a:pt x="3242" y="7504"/>
                    </a:cubicBezTo>
                    <a:cubicBezTo>
                      <a:pt x="3036" y="8118"/>
                      <a:pt x="2318" y="8352"/>
                      <a:pt x="1768" y="8694"/>
                    </a:cubicBezTo>
                    <a:cubicBezTo>
                      <a:pt x="545" y="9452"/>
                      <a:pt x="1" y="11038"/>
                      <a:pt x="201" y="12465"/>
                    </a:cubicBezTo>
                    <a:cubicBezTo>
                      <a:pt x="261" y="12897"/>
                      <a:pt x="394" y="13345"/>
                      <a:pt x="719" y="13638"/>
                    </a:cubicBezTo>
                    <a:cubicBezTo>
                      <a:pt x="883" y="13784"/>
                      <a:pt x="1084" y="13881"/>
                      <a:pt x="1289" y="13963"/>
                    </a:cubicBezTo>
                    <a:cubicBezTo>
                      <a:pt x="2236" y="14336"/>
                      <a:pt x="3271" y="14400"/>
                      <a:pt x="4287" y="14474"/>
                    </a:cubicBezTo>
                    <a:cubicBezTo>
                      <a:pt x="6808" y="14665"/>
                      <a:pt x="9322" y="14962"/>
                      <a:pt x="11818" y="15370"/>
                    </a:cubicBezTo>
                    <a:cubicBezTo>
                      <a:pt x="11889" y="15382"/>
                      <a:pt x="11964" y="15392"/>
                      <a:pt x="12037" y="15392"/>
                    </a:cubicBezTo>
                    <a:cubicBezTo>
                      <a:pt x="12133" y="15392"/>
                      <a:pt x="12225" y="15374"/>
                      <a:pt x="12298" y="15316"/>
                    </a:cubicBezTo>
                    <a:cubicBezTo>
                      <a:pt x="12402" y="15235"/>
                      <a:pt x="12440" y="15098"/>
                      <a:pt x="12472" y="14970"/>
                    </a:cubicBezTo>
                    <a:cubicBezTo>
                      <a:pt x="13112" y="12424"/>
                      <a:pt x="13736" y="9847"/>
                      <a:pt x="13769" y="7223"/>
                    </a:cubicBezTo>
                    <a:cubicBezTo>
                      <a:pt x="13787" y="5805"/>
                      <a:pt x="13619" y="4375"/>
                      <a:pt x="13205" y="3017"/>
                    </a:cubicBezTo>
                    <a:cubicBezTo>
                      <a:pt x="12967" y="2234"/>
                      <a:pt x="12353" y="0"/>
                      <a:pt x="11302" y="0"/>
                    </a:cubicBezTo>
                    <a:close/>
                  </a:path>
                </a:pathLst>
              </a:custGeom>
              <a:solidFill>
                <a:srgbClr val="DDBC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46"/>
              <p:cNvSpPr/>
              <p:nvPr/>
            </p:nvSpPr>
            <p:spPr>
              <a:xfrm>
                <a:off x="2758057" y="1855051"/>
                <a:ext cx="91864" cy="94745"/>
              </a:xfrm>
              <a:custGeom>
                <a:avLst/>
                <a:gdLst/>
                <a:ahLst/>
                <a:cxnLst/>
                <a:rect l="l" t="t" r="r" b="b"/>
                <a:pathLst>
                  <a:path w="2647" h="2730" extrusionOk="0">
                    <a:moveTo>
                      <a:pt x="1261" y="1"/>
                    </a:moveTo>
                    <a:cubicBezTo>
                      <a:pt x="1108" y="1"/>
                      <a:pt x="943" y="55"/>
                      <a:pt x="772" y="195"/>
                    </a:cubicBezTo>
                    <a:cubicBezTo>
                      <a:pt x="1" y="827"/>
                      <a:pt x="540" y="2439"/>
                      <a:pt x="1612" y="2707"/>
                    </a:cubicBezTo>
                    <a:cubicBezTo>
                      <a:pt x="1673" y="2722"/>
                      <a:pt x="1729" y="2730"/>
                      <a:pt x="1780" y="2730"/>
                    </a:cubicBezTo>
                    <a:cubicBezTo>
                      <a:pt x="2647" y="2730"/>
                      <a:pt x="2188" y="671"/>
                      <a:pt x="2188" y="671"/>
                    </a:cubicBezTo>
                    <a:cubicBezTo>
                      <a:pt x="2188" y="671"/>
                      <a:pt x="1797" y="1"/>
                      <a:pt x="1261" y="1"/>
                    </a:cubicBezTo>
                    <a:close/>
                  </a:path>
                </a:pathLst>
              </a:custGeom>
              <a:solidFill>
                <a:srgbClr val="DF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46"/>
              <p:cNvSpPr/>
              <p:nvPr/>
            </p:nvSpPr>
            <p:spPr>
              <a:xfrm>
                <a:off x="2766629" y="1855121"/>
                <a:ext cx="59484" cy="102067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2941" fill="none" extrusionOk="0">
                    <a:moveTo>
                      <a:pt x="1632" y="702"/>
                    </a:moveTo>
                    <a:cubicBezTo>
                      <a:pt x="1632" y="702"/>
                      <a:pt x="1213" y="0"/>
                      <a:pt x="712" y="468"/>
                    </a:cubicBezTo>
                    <a:cubicBezTo>
                      <a:pt x="1" y="1132"/>
                      <a:pt x="1130" y="2941"/>
                      <a:pt x="1713" y="2260"/>
                    </a:cubicBezTo>
                  </a:path>
                </a:pathLst>
              </a:custGeom>
              <a:noFill/>
              <a:ln w="1450" cap="rnd" cmpd="sng">
                <a:solidFill>
                  <a:srgbClr val="613C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46"/>
              <p:cNvSpPr/>
              <p:nvPr/>
            </p:nvSpPr>
            <p:spPr>
              <a:xfrm>
                <a:off x="2811849" y="1868864"/>
                <a:ext cx="9787" cy="69896"/>
              </a:xfrm>
              <a:custGeom>
                <a:avLst/>
                <a:gdLst/>
                <a:ahLst/>
                <a:cxnLst/>
                <a:rect l="l" t="t" r="r" b="b"/>
                <a:pathLst>
                  <a:path w="282" h="2014" fill="none" extrusionOk="0">
                    <a:moveTo>
                      <a:pt x="1" y="0"/>
                    </a:moveTo>
                    <a:cubicBezTo>
                      <a:pt x="1" y="0"/>
                      <a:pt x="282" y="1156"/>
                      <a:pt x="77" y="2014"/>
                    </a:cubicBezTo>
                  </a:path>
                </a:pathLst>
              </a:custGeom>
              <a:noFill/>
              <a:ln w="1450" cap="rnd" cmpd="sng">
                <a:solidFill>
                  <a:srgbClr val="613C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46"/>
              <p:cNvSpPr/>
              <p:nvPr/>
            </p:nvSpPr>
            <p:spPr>
              <a:xfrm>
                <a:off x="3050546" y="1865567"/>
                <a:ext cx="100575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898" h="2882" extrusionOk="0">
                    <a:moveTo>
                      <a:pt x="1713" y="0"/>
                    </a:moveTo>
                    <a:cubicBezTo>
                      <a:pt x="987" y="0"/>
                      <a:pt x="702" y="1015"/>
                      <a:pt x="702" y="1015"/>
                    </a:cubicBezTo>
                    <a:cubicBezTo>
                      <a:pt x="702" y="1015"/>
                      <a:pt x="1" y="2882"/>
                      <a:pt x="1223" y="2882"/>
                    </a:cubicBezTo>
                    <a:cubicBezTo>
                      <a:pt x="1284" y="2882"/>
                      <a:pt x="1351" y="2877"/>
                      <a:pt x="1422" y="2867"/>
                    </a:cubicBezTo>
                    <a:cubicBezTo>
                      <a:pt x="2886" y="2664"/>
                      <a:pt x="2897" y="326"/>
                      <a:pt x="1976" y="42"/>
                    </a:cubicBezTo>
                    <a:cubicBezTo>
                      <a:pt x="1882" y="13"/>
                      <a:pt x="1795" y="0"/>
                      <a:pt x="1713" y="0"/>
                    </a:cubicBezTo>
                    <a:close/>
                  </a:path>
                </a:pathLst>
              </a:custGeom>
              <a:solidFill>
                <a:srgbClr val="DF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46"/>
              <p:cNvSpPr/>
              <p:nvPr/>
            </p:nvSpPr>
            <p:spPr>
              <a:xfrm>
                <a:off x="3090525" y="1869870"/>
                <a:ext cx="59450" cy="102102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2942" fill="none" extrusionOk="0">
                    <a:moveTo>
                      <a:pt x="80" y="703"/>
                    </a:moveTo>
                    <a:cubicBezTo>
                      <a:pt x="80" y="703"/>
                      <a:pt x="501" y="1"/>
                      <a:pt x="1001" y="469"/>
                    </a:cubicBezTo>
                    <a:cubicBezTo>
                      <a:pt x="1713" y="1132"/>
                      <a:pt x="583" y="2942"/>
                      <a:pt x="0" y="2261"/>
                    </a:cubicBezTo>
                  </a:path>
                </a:pathLst>
              </a:custGeom>
              <a:noFill/>
              <a:ln w="1450" cap="rnd" cmpd="sng">
                <a:solidFill>
                  <a:srgbClr val="613C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46"/>
              <p:cNvSpPr/>
              <p:nvPr/>
            </p:nvSpPr>
            <p:spPr>
              <a:xfrm>
                <a:off x="3094967" y="1883648"/>
                <a:ext cx="9787" cy="69896"/>
              </a:xfrm>
              <a:custGeom>
                <a:avLst/>
                <a:gdLst/>
                <a:ahLst/>
                <a:cxnLst/>
                <a:rect l="l" t="t" r="r" b="b"/>
                <a:pathLst>
                  <a:path w="282" h="2014" fill="none" extrusionOk="0">
                    <a:moveTo>
                      <a:pt x="282" y="0"/>
                    </a:moveTo>
                    <a:cubicBezTo>
                      <a:pt x="282" y="0"/>
                      <a:pt x="0" y="1155"/>
                      <a:pt x="205" y="2013"/>
                    </a:cubicBezTo>
                  </a:path>
                </a:pathLst>
              </a:custGeom>
              <a:noFill/>
              <a:ln w="1450" cap="rnd" cmpd="sng">
                <a:solidFill>
                  <a:srgbClr val="613C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46"/>
              <p:cNvSpPr/>
              <p:nvPr/>
            </p:nvSpPr>
            <p:spPr>
              <a:xfrm>
                <a:off x="2866647" y="2008480"/>
                <a:ext cx="177655" cy="127853"/>
              </a:xfrm>
              <a:custGeom>
                <a:avLst/>
                <a:gdLst/>
                <a:ahLst/>
                <a:cxnLst/>
                <a:rect l="l" t="t" r="r" b="b"/>
                <a:pathLst>
                  <a:path w="5119" h="3684" extrusionOk="0">
                    <a:moveTo>
                      <a:pt x="5119" y="2468"/>
                    </a:moveTo>
                    <a:cubicBezTo>
                      <a:pt x="5119" y="2468"/>
                      <a:pt x="5119" y="2468"/>
                      <a:pt x="5119" y="2469"/>
                    </a:cubicBezTo>
                    <a:lnTo>
                      <a:pt x="5119" y="2469"/>
                    </a:lnTo>
                    <a:cubicBezTo>
                      <a:pt x="5119" y="2469"/>
                      <a:pt x="5119" y="2470"/>
                      <a:pt x="5119" y="2470"/>
                    </a:cubicBezTo>
                    <a:lnTo>
                      <a:pt x="5119" y="2468"/>
                    </a:lnTo>
                    <a:close/>
                    <a:moveTo>
                      <a:pt x="5041" y="0"/>
                    </a:moveTo>
                    <a:lnTo>
                      <a:pt x="339" y="28"/>
                    </a:lnTo>
                    <a:cubicBezTo>
                      <a:pt x="339" y="28"/>
                      <a:pt x="345" y="320"/>
                      <a:pt x="318" y="728"/>
                    </a:cubicBezTo>
                    <a:cubicBezTo>
                      <a:pt x="318" y="757"/>
                      <a:pt x="316" y="787"/>
                      <a:pt x="313" y="814"/>
                    </a:cubicBezTo>
                    <a:cubicBezTo>
                      <a:pt x="279" y="1321"/>
                      <a:pt x="193" y="1974"/>
                      <a:pt x="1" y="2468"/>
                    </a:cubicBezTo>
                    <a:cubicBezTo>
                      <a:pt x="1" y="2468"/>
                      <a:pt x="970" y="3684"/>
                      <a:pt x="2509" y="3684"/>
                    </a:cubicBezTo>
                    <a:cubicBezTo>
                      <a:pt x="2623" y="3684"/>
                      <a:pt x="2740" y="3677"/>
                      <a:pt x="2860" y="3663"/>
                    </a:cubicBezTo>
                    <a:cubicBezTo>
                      <a:pt x="4585" y="3456"/>
                      <a:pt x="5109" y="2486"/>
                      <a:pt x="5119" y="2469"/>
                    </a:cubicBezTo>
                    <a:lnTo>
                      <a:pt x="5119" y="2469"/>
                    </a:lnTo>
                    <a:cubicBezTo>
                      <a:pt x="5115" y="2424"/>
                      <a:pt x="5017" y="1314"/>
                      <a:pt x="5018" y="501"/>
                    </a:cubicBezTo>
                    <a:lnTo>
                      <a:pt x="5018" y="498"/>
                    </a:lnTo>
                    <a:cubicBezTo>
                      <a:pt x="5018" y="459"/>
                      <a:pt x="5018" y="418"/>
                      <a:pt x="5021" y="379"/>
                    </a:cubicBezTo>
                    <a:cubicBezTo>
                      <a:pt x="5021" y="238"/>
                      <a:pt x="5028" y="109"/>
                      <a:pt x="5041" y="0"/>
                    </a:cubicBezTo>
                    <a:close/>
                  </a:path>
                </a:pathLst>
              </a:custGeom>
              <a:solidFill>
                <a:srgbClr val="DF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46"/>
              <p:cNvSpPr/>
              <p:nvPr/>
            </p:nvSpPr>
            <p:spPr>
              <a:xfrm>
                <a:off x="2877475" y="2021564"/>
                <a:ext cx="163461" cy="70174"/>
              </a:xfrm>
              <a:custGeom>
                <a:avLst/>
                <a:gdLst/>
                <a:ahLst/>
                <a:cxnLst/>
                <a:rect l="l" t="t" r="r" b="b"/>
                <a:pathLst>
                  <a:path w="4710" h="2022" extrusionOk="0">
                    <a:moveTo>
                      <a:pt x="4709" y="0"/>
                    </a:moveTo>
                    <a:cubicBezTo>
                      <a:pt x="4456" y="236"/>
                      <a:pt x="3730" y="792"/>
                      <a:pt x="2417" y="930"/>
                    </a:cubicBezTo>
                    <a:cubicBezTo>
                      <a:pt x="2259" y="946"/>
                      <a:pt x="2109" y="954"/>
                      <a:pt x="1967" y="954"/>
                    </a:cubicBezTo>
                    <a:cubicBezTo>
                      <a:pt x="897" y="954"/>
                      <a:pt x="244" y="535"/>
                      <a:pt x="6" y="353"/>
                    </a:cubicBezTo>
                    <a:cubicBezTo>
                      <a:pt x="6" y="380"/>
                      <a:pt x="4" y="410"/>
                      <a:pt x="1" y="437"/>
                    </a:cubicBezTo>
                    <a:cubicBezTo>
                      <a:pt x="256" y="865"/>
                      <a:pt x="1013" y="1961"/>
                      <a:pt x="2124" y="2018"/>
                    </a:cubicBezTo>
                    <a:cubicBezTo>
                      <a:pt x="2164" y="2020"/>
                      <a:pt x="2202" y="2021"/>
                      <a:pt x="2241" y="2021"/>
                    </a:cubicBezTo>
                    <a:cubicBezTo>
                      <a:pt x="3609" y="2021"/>
                      <a:pt x="4431" y="669"/>
                      <a:pt x="4706" y="124"/>
                    </a:cubicBezTo>
                    <a:lnTo>
                      <a:pt x="4706" y="121"/>
                    </a:lnTo>
                    <a:cubicBezTo>
                      <a:pt x="4706" y="80"/>
                      <a:pt x="4706" y="41"/>
                      <a:pt x="4709" y="2"/>
                    </a:cubicBezTo>
                    <a:lnTo>
                      <a:pt x="4709" y="0"/>
                    </a:lnTo>
                    <a:close/>
                  </a:path>
                </a:pathLst>
              </a:custGeom>
              <a:solidFill>
                <a:srgbClr val="C27E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46"/>
              <p:cNvSpPr/>
              <p:nvPr/>
            </p:nvSpPr>
            <p:spPr>
              <a:xfrm>
                <a:off x="2821115" y="1670979"/>
                <a:ext cx="283089" cy="393485"/>
              </a:xfrm>
              <a:custGeom>
                <a:avLst/>
                <a:gdLst/>
                <a:ahLst/>
                <a:cxnLst/>
                <a:rect l="l" t="t" r="r" b="b"/>
                <a:pathLst>
                  <a:path w="8157" h="11338" extrusionOk="0">
                    <a:moveTo>
                      <a:pt x="3888" y="0"/>
                    </a:moveTo>
                    <a:cubicBezTo>
                      <a:pt x="3522" y="0"/>
                      <a:pt x="3159" y="50"/>
                      <a:pt x="2809" y="152"/>
                    </a:cubicBezTo>
                    <a:cubicBezTo>
                      <a:pt x="2088" y="364"/>
                      <a:pt x="1427" y="797"/>
                      <a:pt x="925" y="1486"/>
                    </a:cubicBezTo>
                    <a:cubicBezTo>
                      <a:pt x="132" y="2580"/>
                      <a:pt x="0" y="4018"/>
                      <a:pt x="46" y="5369"/>
                    </a:cubicBezTo>
                    <a:cubicBezTo>
                      <a:pt x="62" y="5811"/>
                      <a:pt x="89" y="6286"/>
                      <a:pt x="143" y="6763"/>
                    </a:cubicBezTo>
                    <a:cubicBezTo>
                      <a:pt x="278" y="7951"/>
                      <a:pt x="583" y="9181"/>
                      <a:pt x="1303" y="10081"/>
                    </a:cubicBezTo>
                    <a:cubicBezTo>
                      <a:pt x="1423" y="10231"/>
                      <a:pt x="1555" y="10372"/>
                      <a:pt x="1698" y="10500"/>
                    </a:cubicBezTo>
                    <a:cubicBezTo>
                      <a:pt x="2284" y="11031"/>
                      <a:pt x="3099" y="11338"/>
                      <a:pt x="3902" y="11338"/>
                    </a:cubicBezTo>
                    <a:cubicBezTo>
                      <a:pt x="4240" y="11338"/>
                      <a:pt x="4577" y="11283"/>
                      <a:pt x="4894" y="11168"/>
                    </a:cubicBezTo>
                    <a:cubicBezTo>
                      <a:pt x="5419" y="10980"/>
                      <a:pt x="5849" y="10634"/>
                      <a:pt x="6205" y="10216"/>
                    </a:cubicBezTo>
                    <a:cubicBezTo>
                      <a:pt x="6632" y="9727"/>
                      <a:pt x="6957" y="9136"/>
                      <a:pt x="7229" y="8569"/>
                    </a:cubicBezTo>
                    <a:cubicBezTo>
                      <a:pt x="7445" y="8117"/>
                      <a:pt x="7622" y="7649"/>
                      <a:pt x="7760" y="7170"/>
                    </a:cubicBezTo>
                    <a:cubicBezTo>
                      <a:pt x="7969" y="6447"/>
                      <a:pt x="8091" y="5696"/>
                      <a:pt x="8116" y="4939"/>
                    </a:cubicBezTo>
                    <a:cubicBezTo>
                      <a:pt x="8156" y="3712"/>
                      <a:pt x="7952" y="2362"/>
                      <a:pt x="7100" y="1428"/>
                    </a:cubicBezTo>
                    <a:cubicBezTo>
                      <a:pt x="6260" y="511"/>
                      <a:pt x="5062" y="0"/>
                      <a:pt x="3888" y="0"/>
                    </a:cubicBezTo>
                    <a:close/>
                  </a:path>
                </a:pathLst>
              </a:custGeom>
              <a:solidFill>
                <a:srgbClr val="DF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46"/>
              <p:cNvSpPr/>
              <p:nvPr/>
            </p:nvSpPr>
            <p:spPr>
              <a:xfrm>
                <a:off x="2847560" y="1642556"/>
                <a:ext cx="290238" cy="225721"/>
              </a:xfrm>
              <a:custGeom>
                <a:avLst/>
                <a:gdLst/>
                <a:ahLst/>
                <a:cxnLst/>
                <a:rect l="l" t="t" r="r" b="b"/>
                <a:pathLst>
                  <a:path w="8363" h="6504" extrusionOk="0">
                    <a:moveTo>
                      <a:pt x="3693" y="0"/>
                    </a:moveTo>
                    <a:cubicBezTo>
                      <a:pt x="3662" y="0"/>
                      <a:pt x="3632" y="1"/>
                      <a:pt x="3602" y="1"/>
                    </a:cubicBezTo>
                    <a:cubicBezTo>
                      <a:pt x="2969" y="16"/>
                      <a:pt x="2345" y="167"/>
                      <a:pt x="1737" y="346"/>
                    </a:cubicBezTo>
                    <a:cubicBezTo>
                      <a:pt x="1224" y="497"/>
                      <a:pt x="689" y="723"/>
                      <a:pt x="332" y="1142"/>
                    </a:cubicBezTo>
                    <a:cubicBezTo>
                      <a:pt x="0" y="1532"/>
                      <a:pt x="205" y="2153"/>
                      <a:pt x="475" y="2528"/>
                    </a:cubicBezTo>
                    <a:cubicBezTo>
                      <a:pt x="733" y="2887"/>
                      <a:pt x="1141" y="3134"/>
                      <a:pt x="1576" y="3197"/>
                    </a:cubicBezTo>
                    <a:cubicBezTo>
                      <a:pt x="1717" y="3218"/>
                      <a:pt x="1858" y="3221"/>
                      <a:pt x="2000" y="3221"/>
                    </a:cubicBezTo>
                    <a:cubicBezTo>
                      <a:pt x="2052" y="3221"/>
                      <a:pt x="2104" y="3221"/>
                      <a:pt x="2156" y="3221"/>
                    </a:cubicBezTo>
                    <a:cubicBezTo>
                      <a:pt x="2246" y="3221"/>
                      <a:pt x="2335" y="3222"/>
                      <a:pt x="2424" y="3228"/>
                    </a:cubicBezTo>
                    <a:cubicBezTo>
                      <a:pt x="2705" y="3248"/>
                      <a:pt x="3003" y="3330"/>
                      <a:pt x="3185" y="3547"/>
                    </a:cubicBezTo>
                    <a:cubicBezTo>
                      <a:pt x="3440" y="3847"/>
                      <a:pt x="3396" y="4304"/>
                      <a:pt x="3594" y="4645"/>
                    </a:cubicBezTo>
                    <a:cubicBezTo>
                      <a:pt x="3729" y="4879"/>
                      <a:pt x="3981" y="5041"/>
                      <a:pt x="4249" y="5071"/>
                    </a:cubicBezTo>
                    <a:cubicBezTo>
                      <a:pt x="4287" y="5075"/>
                      <a:pt x="4325" y="5076"/>
                      <a:pt x="4364" y="5076"/>
                    </a:cubicBezTo>
                    <a:cubicBezTo>
                      <a:pt x="4514" y="5076"/>
                      <a:pt x="4668" y="5052"/>
                      <a:pt x="4815" y="5052"/>
                    </a:cubicBezTo>
                    <a:cubicBezTo>
                      <a:pt x="4932" y="5052"/>
                      <a:pt x="5044" y="5067"/>
                      <a:pt x="5147" y="5123"/>
                    </a:cubicBezTo>
                    <a:cubicBezTo>
                      <a:pt x="5506" y="5316"/>
                      <a:pt x="5500" y="5839"/>
                      <a:pt x="5753" y="6159"/>
                    </a:cubicBezTo>
                    <a:cubicBezTo>
                      <a:pt x="5929" y="6382"/>
                      <a:pt x="6221" y="6487"/>
                      <a:pt x="6504" y="6502"/>
                    </a:cubicBezTo>
                    <a:cubicBezTo>
                      <a:pt x="6528" y="6503"/>
                      <a:pt x="6551" y="6504"/>
                      <a:pt x="6575" y="6504"/>
                    </a:cubicBezTo>
                    <a:cubicBezTo>
                      <a:pt x="6835" y="6504"/>
                      <a:pt x="7092" y="6441"/>
                      <a:pt x="7344" y="6380"/>
                    </a:cubicBezTo>
                    <a:cubicBezTo>
                      <a:pt x="7493" y="6344"/>
                      <a:pt x="7649" y="6304"/>
                      <a:pt x="7765" y="6203"/>
                    </a:cubicBezTo>
                    <a:cubicBezTo>
                      <a:pt x="7888" y="6093"/>
                      <a:pt x="7947" y="5927"/>
                      <a:pt x="7991" y="5768"/>
                    </a:cubicBezTo>
                    <a:cubicBezTo>
                      <a:pt x="8363" y="4416"/>
                      <a:pt x="8083" y="2897"/>
                      <a:pt x="7240" y="1779"/>
                    </a:cubicBezTo>
                    <a:cubicBezTo>
                      <a:pt x="6415" y="683"/>
                      <a:pt x="5062" y="0"/>
                      <a:pt x="3693" y="0"/>
                    </a:cubicBezTo>
                    <a:close/>
                  </a:path>
                </a:pathLst>
              </a:custGeom>
              <a:solidFill>
                <a:srgbClr val="DDBC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46"/>
              <p:cNvSpPr/>
              <p:nvPr/>
            </p:nvSpPr>
            <p:spPr>
              <a:xfrm>
                <a:off x="2795399" y="1691177"/>
                <a:ext cx="96549" cy="171026"/>
              </a:xfrm>
              <a:custGeom>
                <a:avLst/>
                <a:gdLst/>
                <a:ahLst/>
                <a:cxnLst/>
                <a:rect l="l" t="t" r="r" b="b"/>
                <a:pathLst>
                  <a:path w="2782" h="4928" extrusionOk="0">
                    <a:moveTo>
                      <a:pt x="1985" y="0"/>
                    </a:moveTo>
                    <a:cubicBezTo>
                      <a:pt x="1483" y="0"/>
                      <a:pt x="791" y="537"/>
                      <a:pt x="593" y="800"/>
                    </a:cubicBezTo>
                    <a:cubicBezTo>
                      <a:pt x="228" y="1284"/>
                      <a:pt x="70" y="1900"/>
                      <a:pt x="39" y="2506"/>
                    </a:cubicBezTo>
                    <a:cubicBezTo>
                      <a:pt x="0" y="3289"/>
                      <a:pt x="166" y="4081"/>
                      <a:pt x="514" y="4784"/>
                    </a:cubicBezTo>
                    <a:cubicBezTo>
                      <a:pt x="543" y="4844"/>
                      <a:pt x="584" y="4913"/>
                      <a:pt x="652" y="4926"/>
                    </a:cubicBezTo>
                    <a:cubicBezTo>
                      <a:pt x="660" y="4927"/>
                      <a:pt x="668" y="4928"/>
                      <a:pt x="675" y="4928"/>
                    </a:cubicBezTo>
                    <a:cubicBezTo>
                      <a:pt x="724" y="4928"/>
                      <a:pt x="771" y="4900"/>
                      <a:pt x="813" y="4872"/>
                    </a:cubicBezTo>
                    <a:cubicBezTo>
                      <a:pt x="1281" y="4573"/>
                      <a:pt x="1797" y="4194"/>
                      <a:pt x="1841" y="3640"/>
                    </a:cubicBezTo>
                    <a:cubicBezTo>
                      <a:pt x="1864" y="3371"/>
                      <a:pt x="1765" y="3106"/>
                      <a:pt x="1750" y="2836"/>
                    </a:cubicBezTo>
                    <a:cubicBezTo>
                      <a:pt x="1711" y="2042"/>
                      <a:pt x="2782" y="1052"/>
                      <a:pt x="2449" y="301"/>
                    </a:cubicBezTo>
                    <a:cubicBezTo>
                      <a:pt x="2352" y="84"/>
                      <a:pt x="2183" y="0"/>
                      <a:pt x="1985" y="0"/>
                    </a:cubicBezTo>
                    <a:close/>
                  </a:path>
                </a:pathLst>
              </a:custGeom>
              <a:solidFill>
                <a:srgbClr val="DDBC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46"/>
              <p:cNvSpPr/>
              <p:nvPr/>
            </p:nvSpPr>
            <p:spPr>
              <a:xfrm>
                <a:off x="3058354" y="1829960"/>
                <a:ext cx="47025" cy="83014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2392" extrusionOk="0">
                    <a:moveTo>
                      <a:pt x="700" y="0"/>
                    </a:moveTo>
                    <a:cubicBezTo>
                      <a:pt x="435" y="0"/>
                      <a:pt x="171" y="198"/>
                      <a:pt x="79" y="602"/>
                    </a:cubicBezTo>
                    <a:cubicBezTo>
                      <a:pt x="0" y="950"/>
                      <a:pt x="185" y="2391"/>
                      <a:pt x="503" y="2391"/>
                    </a:cubicBezTo>
                    <a:cubicBezTo>
                      <a:pt x="558" y="2391"/>
                      <a:pt x="618" y="2347"/>
                      <a:pt x="682" y="2244"/>
                    </a:cubicBezTo>
                    <a:cubicBezTo>
                      <a:pt x="937" y="1831"/>
                      <a:pt x="1125" y="1357"/>
                      <a:pt x="1314" y="888"/>
                    </a:cubicBezTo>
                    <a:cubicBezTo>
                      <a:pt x="1328" y="850"/>
                      <a:pt x="1343" y="813"/>
                      <a:pt x="1348" y="772"/>
                    </a:cubicBezTo>
                    <a:cubicBezTo>
                      <a:pt x="1354" y="717"/>
                      <a:pt x="1341" y="662"/>
                      <a:pt x="1330" y="608"/>
                    </a:cubicBezTo>
                    <a:cubicBezTo>
                      <a:pt x="1240" y="206"/>
                      <a:pt x="969" y="0"/>
                      <a:pt x="700" y="0"/>
                    </a:cubicBezTo>
                    <a:close/>
                  </a:path>
                </a:pathLst>
              </a:custGeom>
              <a:solidFill>
                <a:srgbClr val="DDBC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46"/>
              <p:cNvSpPr/>
              <p:nvPr/>
            </p:nvSpPr>
            <p:spPr>
              <a:xfrm>
                <a:off x="2805810" y="1814794"/>
                <a:ext cx="44249" cy="81314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2343" extrusionOk="0">
                    <a:moveTo>
                      <a:pt x="809" y="0"/>
                    </a:moveTo>
                    <a:cubicBezTo>
                      <a:pt x="643" y="0"/>
                      <a:pt x="467" y="89"/>
                      <a:pt x="365" y="226"/>
                    </a:cubicBezTo>
                    <a:cubicBezTo>
                      <a:pt x="1" y="718"/>
                      <a:pt x="355" y="1550"/>
                      <a:pt x="565" y="2038"/>
                    </a:cubicBezTo>
                    <a:cubicBezTo>
                      <a:pt x="602" y="2126"/>
                      <a:pt x="644" y="2213"/>
                      <a:pt x="712" y="2280"/>
                    </a:cubicBezTo>
                    <a:cubicBezTo>
                      <a:pt x="748" y="2314"/>
                      <a:pt x="796" y="2343"/>
                      <a:pt x="845" y="2343"/>
                    </a:cubicBezTo>
                    <a:cubicBezTo>
                      <a:pt x="854" y="2343"/>
                      <a:pt x="863" y="2342"/>
                      <a:pt x="872" y="2340"/>
                    </a:cubicBezTo>
                    <a:cubicBezTo>
                      <a:pt x="943" y="2324"/>
                      <a:pt x="982" y="2246"/>
                      <a:pt x="1008" y="2176"/>
                    </a:cubicBezTo>
                    <a:cubicBezTo>
                      <a:pt x="1188" y="1688"/>
                      <a:pt x="1275" y="1167"/>
                      <a:pt x="1260" y="649"/>
                    </a:cubicBezTo>
                    <a:cubicBezTo>
                      <a:pt x="1255" y="442"/>
                      <a:pt x="1221" y="212"/>
                      <a:pt x="1059" y="83"/>
                    </a:cubicBezTo>
                    <a:cubicBezTo>
                      <a:pt x="986" y="26"/>
                      <a:pt x="899" y="0"/>
                      <a:pt x="809" y="0"/>
                    </a:cubicBezTo>
                    <a:close/>
                  </a:path>
                </a:pathLst>
              </a:custGeom>
              <a:solidFill>
                <a:srgbClr val="DDBC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46"/>
              <p:cNvSpPr/>
              <p:nvPr/>
            </p:nvSpPr>
            <p:spPr>
              <a:xfrm>
                <a:off x="2914192" y="1879241"/>
                <a:ext cx="59137" cy="90476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2607" extrusionOk="0">
                    <a:moveTo>
                      <a:pt x="592" y="0"/>
                    </a:moveTo>
                    <a:cubicBezTo>
                      <a:pt x="537" y="5"/>
                      <a:pt x="512" y="603"/>
                      <a:pt x="444" y="837"/>
                    </a:cubicBezTo>
                    <a:cubicBezTo>
                      <a:pt x="358" y="1133"/>
                      <a:pt x="291" y="1433"/>
                      <a:pt x="139" y="1703"/>
                    </a:cubicBezTo>
                    <a:cubicBezTo>
                      <a:pt x="92" y="1786"/>
                      <a:pt x="40" y="1869"/>
                      <a:pt x="20" y="1960"/>
                    </a:cubicBezTo>
                    <a:cubicBezTo>
                      <a:pt x="1" y="2052"/>
                      <a:pt x="20" y="2158"/>
                      <a:pt x="96" y="2220"/>
                    </a:cubicBezTo>
                    <a:cubicBezTo>
                      <a:pt x="148" y="2260"/>
                      <a:pt x="217" y="2277"/>
                      <a:pt x="277" y="2303"/>
                    </a:cubicBezTo>
                    <a:cubicBezTo>
                      <a:pt x="439" y="2374"/>
                      <a:pt x="603" y="2517"/>
                      <a:pt x="776" y="2566"/>
                    </a:cubicBezTo>
                    <a:cubicBezTo>
                      <a:pt x="876" y="2594"/>
                      <a:pt x="964" y="2607"/>
                      <a:pt x="1046" y="2607"/>
                    </a:cubicBezTo>
                    <a:cubicBezTo>
                      <a:pt x="1209" y="2607"/>
                      <a:pt x="1351" y="2558"/>
                      <a:pt x="1529" y="2485"/>
                    </a:cubicBezTo>
                    <a:cubicBezTo>
                      <a:pt x="1604" y="2454"/>
                      <a:pt x="1695" y="2381"/>
                      <a:pt x="1703" y="2338"/>
                    </a:cubicBezTo>
                    <a:lnTo>
                      <a:pt x="1703" y="2338"/>
                    </a:lnTo>
                    <a:cubicBezTo>
                      <a:pt x="1525" y="2405"/>
                      <a:pt x="1341" y="2472"/>
                      <a:pt x="1149" y="2472"/>
                    </a:cubicBezTo>
                    <a:cubicBezTo>
                      <a:pt x="842" y="2470"/>
                      <a:pt x="569" y="2298"/>
                      <a:pt x="321" y="2130"/>
                    </a:cubicBezTo>
                    <a:cubicBezTo>
                      <a:pt x="288" y="2109"/>
                      <a:pt x="256" y="2087"/>
                      <a:pt x="238" y="2056"/>
                    </a:cubicBezTo>
                    <a:cubicBezTo>
                      <a:pt x="197" y="1987"/>
                      <a:pt x="236" y="1903"/>
                      <a:pt x="272" y="1833"/>
                    </a:cubicBezTo>
                    <a:cubicBezTo>
                      <a:pt x="540" y="1315"/>
                      <a:pt x="629" y="46"/>
                      <a:pt x="592" y="0"/>
                    </a:cubicBezTo>
                    <a:close/>
                  </a:path>
                </a:pathLst>
              </a:custGeom>
              <a:solidFill>
                <a:srgbClr val="C27E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46"/>
              <p:cNvSpPr/>
              <p:nvPr/>
            </p:nvSpPr>
            <p:spPr>
              <a:xfrm>
                <a:off x="2992069" y="1882190"/>
                <a:ext cx="23530" cy="22558"/>
              </a:xfrm>
              <a:custGeom>
                <a:avLst/>
                <a:gdLst/>
                <a:ahLst/>
                <a:cxnLst/>
                <a:rect l="l" t="t" r="r" b="b"/>
                <a:pathLst>
                  <a:path w="678" h="650" extrusionOk="0">
                    <a:moveTo>
                      <a:pt x="342" y="0"/>
                    </a:moveTo>
                    <a:cubicBezTo>
                      <a:pt x="332" y="0"/>
                      <a:pt x="322" y="1"/>
                      <a:pt x="312" y="2"/>
                    </a:cubicBezTo>
                    <a:cubicBezTo>
                      <a:pt x="134" y="16"/>
                      <a:pt x="0" y="174"/>
                      <a:pt x="17" y="352"/>
                    </a:cubicBezTo>
                    <a:cubicBezTo>
                      <a:pt x="30" y="521"/>
                      <a:pt x="173" y="649"/>
                      <a:pt x="339" y="649"/>
                    </a:cubicBezTo>
                    <a:cubicBezTo>
                      <a:pt x="348" y="649"/>
                      <a:pt x="357" y="649"/>
                      <a:pt x="366" y="648"/>
                    </a:cubicBezTo>
                    <a:cubicBezTo>
                      <a:pt x="545" y="632"/>
                      <a:pt x="678" y="476"/>
                      <a:pt x="663" y="297"/>
                    </a:cubicBezTo>
                    <a:cubicBezTo>
                      <a:pt x="648" y="128"/>
                      <a:pt x="508" y="0"/>
                      <a:pt x="342" y="0"/>
                    </a:cubicBezTo>
                    <a:close/>
                  </a:path>
                </a:pathLst>
              </a:custGeom>
              <a:solidFill>
                <a:srgbClr val="613C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46"/>
              <p:cNvSpPr/>
              <p:nvPr/>
            </p:nvSpPr>
            <p:spPr>
              <a:xfrm>
                <a:off x="2881501" y="1875492"/>
                <a:ext cx="23495" cy="22524"/>
              </a:xfrm>
              <a:custGeom>
                <a:avLst/>
                <a:gdLst/>
                <a:ahLst/>
                <a:cxnLst/>
                <a:rect l="l" t="t" r="r" b="b"/>
                <a:pathLst>
                  <a:path w="677" h="649" extrusionOk="0">
                    <a:moveTo>
                      <a:pt x="338" y="0"/>
                    </a:moveTo>
                    <a:cubicBezTo>
                      <a:pt x="329" y="0"/>
                      <a:pt x="320" y="0"/>
                      <a:pt x="311" y="1"/>
                    </a:cubicBezTo>
                    <a:cubicBezTo>
                      <a:pt x="132" y="16"/>
                      <a:pt x="0" y="173"/>
                      <a:pt x="15" y="352"/>
                    </a:cubicBezTo>
                    <a:cubicBezTo>
                      <a:pt x="29" y="522"/>
                      <a:pt x="171" y="649"/>
                      <a:pt x="339" y="649"/>
                    </a:cubicBezTo>
                    <a:cubicBezTo>
                      <a:pt x="348" y="649"/>
                      <a:pt x="357" y="649"/>
                      <a:pt x="366" y="648"/>
                    </a:cubicBezTo>
                    <a:cubicBezTo>
                      <a:pt x="545" y="633"/>
                      <a:pt x="676" y="476"/>
                      <a:pt x="661" y="297"/>
                    </a:cubicBezTo>
                    <a:cubicBezTo>
                      <a:pt x="648" y="127"/>
                      <a:pt x="505" y="0"/>
                      <a:pt x="338" y="0"/>
                    </a:cubicBezTo>
                    <a:close/>
                  </a:path>
                </a:pathLst>
              </a:custGeom>
              <a:solidFill>
                <a:srgbClr val="613C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46"/>
              <p:cNvSpPr/>
              <p:nvPr/>
            </p:nvSpPr>
            <p:spPr>
              <a:xfrm>
                <a:off x="2983046" y="1843217"/>
                <a:ext cx="61324" cy="22628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652" extrusionOk="0">
                    <a:moveTo>
                      <a:pt x="607" y="1"/>
                    </a:moveTo>
                    <a:cubicBezTo>
                      <a:pt x="501" y="1"/>
                      <a:pt x="393" y="13"/>
                      <a:pt x="288" y="41"/>
                    </a:cubicBezTo>
                    <a:cubicBezTo>
                      <a:pt x="130" y="83"/>
                      <a:pt x="0" y="185"/>
                      <a:pt x="30" y="289"/>
                    </a:cubicBezTo>
                    <a:cubicBezTo>
                      <a:pt x="49" y="356"/>
                      <a:pt x="127" y="408"/>
                      <a:pt x="220" y="441"/>
                    </a:cubicBezTo>
                    <a:cubicBezTo>
                      <a:pt x="311" y="475"/>
                      <a:pt x="415" y="489"/>
                      <a:pt x="519" y="504"/>
                    </a:cubicBezTo>
                    <a:cubicBezTo>
                      <a:pt x="842" y="551"/>
                      <a:pt x="1165" y="598"/>
                      <a:pt x="1490" y="645"/>
                    </a:cubicBezTo>
                    <a:cubicBezTo>
                      <a:pt x="1513" y="648"/>
                      <a:pt x="1537" y="651"/>
                      <a:pt x="1561" y="651"/>
                    </a:cubicBezTo>
                    <a:cubicBezTo>
                      <a:pt x="1576" y="651"/>
                      <a:pt x="1591" y="650"/>
                      <a:pt x="1606" y="647"/>
                    </a:cubicBezTo>
                    <a:cubicBezTo>
                      <a:pt x="1641" y="639"/>
                      <a:pt x="1669" y="619"/>
                      <a:pt x="1687" y="598"/>
                    </a:cubicBezTo>
                    <a:cubicBezTo>
                      <a:pt x="1766" y="499"/>
                      <a:pt x="1669" y="384"/>
                      <a:pt x="1555" y="304"/>
                    </a:cubicBezTo>
                    <a:cubicBezTo>
                      <a:pt x="1323" y="142"/>
                      <a:pt x="969" y="1"/>
                      <a:pt x="607" y="1"/>
                    </a:cubicBezTo>
                    <a:close/>
                  </a:path>
                </a:pathLst>
              </a:custGeom>
              <a:solidFill>
                <a:srgbClr val="613C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46"/>
              <p:cNvSpPr/>
              <p:nvPr/>
            </p:nvSpPr>
            <p:spPr>
              <a:xfrm>
                <a:off x="2856791" y="1839087"/>
                <a:ext cx="62191" cy="20511"/>
              </a:xfrm>
              <a:custGeom>
                <a:avLst/>
                <a:gdLst/>
                <a:ahLst/>
                <a:cxnLst/>
                <a:rect l="l" t="t" r="r" b="b"/>
                <a:pathLst>
                  <a:path w="1792" h="591" extrusionOk="0">
                    <a:moveTo>
                      <a:pt x="1129" y="1"/>
                    </a:moveTo>
                    <a:cubicBezTo>
                      <a:pt x="792" y="1"/>
                      <a:pt x="458" y="115"/>
                      <a:pt x="230" y="251"/>
                    </a:cubicBezTo>
                    <a:cubicBezTo>
                      <a:pt x="108" y="324"/>
                      <a:pt x="1" y="431"/>
                      <a:pt x="70" y="530"/>
                    </a:cubicBezTo>
                    <a:cubicBezTo>
                      <a:pt x="87" y="553"/>
                      <a:pt x="113" y="574"/>
                      <a:pt x="148" y="584"/>
                    </a:cubicBezTo>
                    <a:cubicBezTo>
                      <a:pt x="166" y="589"/>
                      <a:pt x="185" y="590"/>
                      <a:pt x="205" y="590"/>
                    </a:cubicBezTo>
                    <a:cubicBezTo>
                      <a:pt x="224" y="590"/>
                      <a:pt x="243" y="589"/>
                      <a:pt x="262" y="587"/>
                    </a:cubicBezTo>
                    <a:lnTo>
                      <a:pt x="1245" y="498"/>
                    </a:lnTo>
                    <a:cubicBezTo>
                      <a:pt x="1349" y="488"/>
                      <a:pt x="1455" y="478"/>
                      <a:pt x="1549" y="451"/>
                    </a:cubicBezTo>
                    <a:cubicBezTo>
                      <a:pt x="1643" y="423"/>
                      <a:pt x="1726" y="376"/>
                      <a:pt x="1750" y="313"/>
                    </a:cubicBezTo>
                    <a:cubicBezTo>
                      <a:pt x="1791" y="213"/>
                      <a:pt x="1669" y="106"/>
                      <a:pt x="1516" y="57"/>
                    </a:cubicBezTo>
                    <a:cubicBezTo>
                      <a:pt x="1391" y="18"/>
                      <a:pt x="1260" y="1"/>
                      <a:pt x="1129" y="1"/>
                    </a:cubicBezTo>
                    <a:close/>
                  </a:path>
                </a:pathLst>
              </a:custGeom>
              <a:solidFill>
                <a:srgbClr val="613C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46"/>
              <p:cNvSpPr/>
              <p:nvPr/>
            </p:nvSpPr>
            <p:spPr>
              <a:xfrm>
                <a:off x="2917593" y="1979988"/>
                <a:ext cx="68022" cy="26306"/>
              </a:xfrm>
              <a:custGeom>
                <a:avLst/>
                <a:gdLst/>
                <a:ahLst/>
                <a:cxnLst/>
                <a:rect l="l" t="t" r="r" b="b"/>
                <a:pathLst>
                  <a:path w="1960" h="758" fill="none" extrusionOk="0">
                    <a:moveTo>
                      <a:pt x="0" y="24"/>
                    </a:moveTo>
                    <a:cubicBezTo>
                      <a:pt x="0" y="24"/>
                      <a:pt x="1082" y="758"/>
                      <a:pt x="1959" y="1"/>
                    </a:cubicBezTo>
                  </a:path>
                </a:pathLst>
              </a:custGeom>
              <a:solidFill>
                <a:srgbClr val="805244"/>
              </a:solidFill>
              <a:ln w="1625" cap="rnd" cmpd="sng">
                <a:solidFill>
                  <a:srgbClr val="613C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46"/>
              <p:cNvSpPr/>
              <p:nvPr/>
            </p:nvSpPr>
            <p:spPr>
              <a:xfrm>
                <a:off x="2939735" y="2002094"/>
                <a:ext cx="28076" cy="6177"/>
              </a:xfrm>
              <a:custGeom>
                <a:avLst/>
                <a:gdLst/>
                <a:ahLst/>
                <a:cxnLst/>
                <a:rect l="l" t="t" r="r" b="b"/>
                <a:pathLst>
                  <a:path w="809" h="178" fill="none" extrusionOk="0">
                    <a:moveTo>
                      <a:pt x="1" y="1"/>
                    </a:moveTo>
                    <a:cubicBezTo>
                      <a:pt x="1" y="1"/>
                      <a:pt x="454" y="178"/>
                      <a:pt x="808" y="17"/>
                    </a:cubicBezTo>
                  </a:path>
                </a:pathLst>
              </a:custGeom>
              <a:solidFill>
                <a:schemeClr val="dk2"/>
              </a:solidFill>
              <a:ln w="1625" cap="rnd" cmpd="sng">
                <a:solidFill>
                  <a:srgbClr val="613C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46"/>
              <p:cNvSpPr/>
              <p:nvPr/>
            </p:nvSpPr>
            <p:spPr>
              <a:xfrm>
                <a:off x="2424097" y="2053561"/>
                <a:ext cx="831219" cy="938180"/>
              </a:xfrm>
              <a:custGeom>
                <a:avLst/>
                <a:gdLst/>
                <a:ahLst/>
                <a:cxnLst/>
                <a:rect l="l" t="t" r="r" b="b"/>
                <a:pathLst>
                  <a:path w="23951" h="27033" extrusionOk="0">
                    <a:moveTo>
                      <a:pt x="8339" y="0"/>
                    </a:moveTo>
                    <a:cubicBezTo>
                      <a:pt x="8141" y="0"/>
                      <a:pt x="7972" y="24"/>
                      <a:pt x="7845" y="78"/>
                    </a:cubicBezTo>
                    <a:cubicBezTo>
                      <a:pt x="6858" y="493"/>
                      <a:pt x="5091" y="6936"/>
                      <a:pt x="5091" y="6936"/>
                    </a:cubicBezTo>
                    <a:cubicBezTo>
                      <a:pt x="3377" y="11508"/>
                      <a:pt x="4468" y="14572"/>
                      <a:pt x="4468" y="14572"/>
                    </a:cubicBezTo>
                    <a:cubicBezTo>
                      <a:pt x="4468" y="14572"/>
                      <a:pt x="2598" y="17326"/>
                      <a:pt x="1298" y="19612"/>
                    </a:cubicBezTo>
                    <a:cubicBezTo>
                      <a:pt x="0" y="21898"/>
                      <a:pt x="1454" y="22730"/>
                      <a:pt x="2857" y="23456"/>
                    </a:cubicBezTo>
                    <a:cubicBezTo>
                      <a:pt x="4140" y="24121"/>
                      <a:pt x="5596" y="24613"/>
                      <a:pt x="6828" y="24613"/>
                    </a:cubicBezTo>
                    <a:cubicBezTo>
                      <a:pt x="6944" y="24613"/>
                      <a:pt x="7057" y="24609"/>
                      <a:pt x="7169" y="24600"/>
                    </a:cubicBezTo>
                    <a:cubicBezTo>
                      <a:pt x="7212" y="24596"/>
                      <a:pt x="7255" y="24595"/>
                      <a:pt x="7298" y="24595"/>
                    </a:cubicBezTo>
                    <a:cubicBezTo>
                      <a:pt x="8555" y="24595"/>
                      <a:pt x="9829" y="26012"/>
                      <a:pt x="11637" y="26314"/>
                    </a:cubicBezTo>
                    <a:cubicBezTo>
                      <a:pt x="13507" y="26626"/>
                      <a:pt x="16677" y="26938"/>
                      <a:pt x="16677" y="26938"/>
                    </a:cubicBezTo>
                    <a:cubicBezTo>
                      <a:pt x="16677" y="26938"/>
                      <a:pt x="16849" y="27033"/>
                      <a:pt x="17113" y="27033"/>
                    </a:cubicBezTo>
                    <a:cubicBezTo>
                      <a:pt x="17497" y="27033"/>
                      <a:pt x="18075" y="26832"/>
                      <a:pt x="18599" y="25846"/>
                    </a:cubicBezTo>
                    <a:cubicBezTo>
                      <a:pt x="19481" y="24184"/>
                      <a:pt x="18235" y="23094"/>
                      <a:pt x="17975" y="21222"/>
                    </a:cubicBezTo>
                    <a:cubicBezTo>
                      <a:pt x="17715" y="19352"/>
                      <a:pt x="19481" y="17430"/>
                      <a:pt x="20313" y="15976"/>
                    </a:cubicBezTo>
                    <a:cubicBezTo>
                      <a:pt x="21145" y="14521"/>
                      <a:pt x="23951" y="7170"/>
                      <a:pt x="22807" y="5923"/>
                    </a:cubicBezTo>
                    <a:cubicBezTo>
                      <a:pt x="21665" y="4676"/>
                      <a:pt x="19379" y="3325"/>
                      <a:pt x="19379" y="3325"/>
                    </a:cubicBezTo>
                    <a:lnTo>
                      <a:pt x="12313" y="1065"/>
                    </a:lnTo>
                    <a:cubicBezTo>
                      <a:pt x="12313" y="1065"/>
                      <a:pt x="9673" y="0"/>
                      <a:pt x="833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46"/>
              <p:cNvSpPr/>
              <p:nvPr/>
            </p:nvSpPr>
            <p:spPr>
              <a:xfrm>
                <a:off x="2204141" y="1980057"/>
                <a:ext cx="532826" cy="339484"/>
              </a:xfrm>
              <a:custGeom>
                <a:avLst/>
                <a:gdLst/>
                <a:ahLst/>
                <a:cxnLst/>
                <a:rect l="l" t="t" r="r" b="b"/>
                <a:pathLst>
                  <a:path w="15353" h="9782" extrusionOk="0">
                    <a:moveTo>
                      <a:pt x="5493" y="0"/>
                    </a:moveTo>
                    <a:lnTo>
                      <a:pt x="0" y="2144"/>
                    </a:lnTo>
                    <a:cubicBezTo>
                      <a:pt x="583" y="3625"/>
                      <a:pt x="3233" y="4871"/>
                      <a:pt x="4286" y="5651"/>
                    </a:cubicBezTo>
                    <a:cubicBezTo>
                      <a:pt x="5337" y="6430"/>
                      <a:pt x="11260" y="9781"/>
                      <a:pt x="11260" y="9781"/>
                    </a:cubicBezTo>
                    <a:lnTo>
                      <a:pt x="15352" y="2144"/>
                    </a:lnTo>
                    <a:cubicBezTo>
                      <a:pt x="10559" y="702"/>
                      <a:pt x="5493" y="0"/>
                      <a:pt x="54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46"/>
              <p:cNvSpPr/>
              <p:nvPr/>
            </p:nvSpPr>
            <p:spPr>
              <a:xfrm>
                <a:off x="2168734" y="1654294"/>
                <a:ext cx="313768" cy="401606"/>
              </a:xfrm>
              <a:custGeom>
                <a:avLst/>
                <a:gdLst/>
                <a:ahLst/>
                <a:cxnLst/>
                <a:rect l="l" t="t" r="r" b="b"/>
                <a:pathLst>
                  <a:path w="9041" h="11572" extrusionOk="0">
                    <a:moveTo>
                      <a:pt x="6897" y="0"/>
                    </a:moveTo>
                    <a:cubicBezTo>
                      <a:pt x="6897" y="0"/>
                      <a:pt x="2806" y="4715"/>
                      <a:pt x="1404" y="7324"/>
                    </a:cubicBezTo>
                    <a:cubicBezTo>
                      <a:pt x="0" y="9935"/>
                      <a:pt x="1053" y="11572"/>
                      <a:pt x="1053" y="11572"/>
                    </a:cubicBezTo>
                    <a:lnTo>
                      <a:pt x="6546" y="9428"/>
                    </a:lnTo>
                    <a:lnTo>
                      <a:pt x="9040" y="817"/>
                    </a:lnTo>
                    <a:lnTo>
                      <a:pt x="68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46"/>
              <p:cNvSpPr/>
              <p:nvPr/>
            </p:nvSpPr>
            <p:spPr>
              <a:xfrm>
                <a:off x="2811675" y="2063452"/>
                <a:ext cx="286767" cy="156624"/>
              </a:xfrm>
              <a:custGeom>
                <a:avLst/>
                <a:gdLst/>
                <a:ahLst/>
                <a:cxnLst/>
                <a:rect l="l" t="t" r="r" b="b"/>
                <a:pathLst>
                  <a:path w="8263" h="4513" extrusionOk="0">
                    <a:moveTo>
                      <a:pt x="6703" y="0"/>
                    </a:moveTo>
                    <a:cubicBezTo>
                      <a:pt x="6703" y="0"/>
                      <a:pt x="6261" y="936"/>
                      <a:pt x="4287" y="1326"/>
                    </a:cubicBezTo>
                    <a:cubicBezTo>
                      <a:pt x="4083" y="1366"/>
                      <a:pt x="3894" y="1384"/>
                      <a:pt x="3718" y="1384"/>
                    </a:cubicBezTo>
                    <a:cubicBezTo>
                      <a:pt x="2191" y="1384"/>
                      <a:pt x="1691" y="26"/>
                      <a:pt x="1691" y="26"/>
                    </a:cubicBezTo>
                    <a:cubicBezTo>
                      <a:pt x="1614" y="16"/>
                      <a:pt x="1541" y="12"/>
                      <a:pt x="1471" y="12"/>
                    </a:cubicBezTo>
                    <a:cubicBezTo>
                      <a:pt x="95" y="12"/>
                      <a:pt x="1" y="1871"/>
                      <a:pt x="1" y="1871"/>
                    </a:cubicBezTo>
                    <a:cubicBezTo>
                      <a:pt x="1" y="1871"/>
                      <a:pt x="1535" y="4287"/>
                      <a:pt x="3951" y="4495"/>
                    </a:cubicBezTo>
                    <a:cubicBezTo>
                      <a:pt x="4093" y="4507"/>
                      <a:pt x="4233" y="4513"/>
                      <a:pt x="4371" y="4513"/>
                    </a:cubicBezTo>
                    <a:cubicBezTo>
                      <a:pt x="6576" y="4513"/>
                      <a:pt x="8211" y="3040"/>
                      <a:pt x="8211" y="3040"/>
                    </a:cubicBezTo>
                    <a:cubicBezTo>
                      <a:pt x="8211" y="3040"/>
                      <a:pt x="8263" y="1949"/>
                      <a:pt x="8003" y="988"/>
                    </a:cubicBezTo>
                    <a:cubicBezTo>
                      <a:pt x="7743" y="26"/>
                      <a:pt x="6703" y="0"/>
                      <a:pt x="67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46"/>
              <p:cNvSpPr/>
              <p:nvPr/>
            </p:nvSpPr>
            <p:spPr>
              <a:xfrm>
                <a:off x="2827015" y="2081498"/>
                <a:ext cx="83882" cy="81175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2339" fill="none" extrusionOk="0">
                    <a:moveTo>
                      <a:pt x="1" y="0"/>
                    </a:moveTo>
                    <a:cubicBezTo>
                      <a:pt x="1" y="0"/>
                      <a:pt x="53" y="1870"/>
                      <a:pt x="2417" y="2338"/>
                    </a:cubicBezTo>
                  </a:path>
                </a:pathLst>
              </a:custGeom>
              <a:noFill/>
              <a:ln w="16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46"/>
              <p:cNvSpPr/>
              <p:nvPr/>
            </p:nvSpPr>
            <p:spPr>
              <a:xfrm>
                <a:off x="2997934" y="2165344"/>
                <a:ext cx="100749" cy="24606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709" fill="none" extrusionOk="0">
                    <a:moveTo>
                      <a:pt x="0" y="475"/>
                    </a:moveTo>
                    <a:cubicBezTo>
                      <a:pt x="0" y="475"/>
                      <a:pt x="1438" y="709"/>
                      <a:pt x="2902" y="0"/>
                    </a:cubicBezTo>
                  </a:path>
                </a:pathLst>
              </a:custGeom>
              <a:noFill/>
              <a:ln w="16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46"/>
              <p:cNvSpPr/>
              <p:nvPr/>
            </p:nvSpPr>
            <p:spPr>
              <a:xfrm>
                <a:off x="3035761" y="2387106"/>
                <a:ext cx="108175" cy="603138"/>
              </a:xfrm>
              <a:custGeom>
                <a:avLst/>
                <a:gdLst/>
                <a:ahLst/>
                <a:cxnLst/>
                <a:rect l="l" t="t" r="r" b="b"/>
                <a:pathLst>
                  <a:path w="3117" h="17379" fill="none" extrusionOk="0">
                    <a:moveTo>
                      <a:pt x="3039" y="1"/>
                    </a:moveTo>
                    <a:cubicBezTo>
                      <a:pt x="3039" y="1"/>
                      <a:pt x="3117" y="3156"/>
                      <a:pt x="2610" y="5026"/>
                    </a:cubicBezTo>
                    <a:cubicBezTo>
                      <a:pt x="2105" y="6898"/>
                      <a:pt x="701" y="8222"/>
                      <a:pt x="584" y="8963"/>
                    </a:cubicBezTo>
                    <a:cubicBezTo>
                      <a:pt x="467" y="9702"/>
                      <a:pt x="156" y="11884"/>
                      <a:pt x="779" y="13327"/>
                    </a:cubicBezTo>
                    <a:cubicBezTo>
                      <a:pt x="1403" y="14768"/>
                      <a:pt x="1676" y="15626"/>
                      <a:pt x="1247" y="16404"/>
                    </a:cubicBezTo>
                    <a:cubicBezTo>
                      <a:pt x="818" y="17184"/>
                      <a:pt x="1" y="17379"/>
                      <a:pt x="1" y="17379"/>
                    </a:cubicBezTo>
                  </a:path>
                </a:pathLst>
              </a:custGeom>
              <a:noFill/>
              <a:ln w="16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46"/>
              <p:cNvSpPr/>
              <p:nvPr/>
            </p:nvSpPr>
            <p:spPr>
              <a:xfrm>
                <a:off x="3139840" y="2411469"/>
                <a:ext cx="21691" cy="48691"/>
              </a:xfrm>
              <a:custGeom>
                <a:avLst/>
                <a:gdLst/>
                <a:ahLst/>
                <a:cxnLst/>
                <a:rect l="l" t="t" r="r" b="b"/>
                <a:pathLst>
                  <a:path w="625" h="1403" fill="none" extrusionOk="0">
                    <a:moveTo>
                      <a:pt x="1" y="1403"/>
                    </a:moveTo>
                    <a:lnTo>
                      <a:pt x="625" y="0"/>
                    </a:lnTo>
                  </a:path>
                </a:pathLst>
              </a:custGeom>
              <a:noFill/>
              <a:ln w="16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46"/>
              <p:cNvSpPr/>
              <p:nvPr/>
            </p:nvSpPr>
            <p:spPr>
              <a:xfrm>
                <a:off x="3166909" y="2259116"/>
                <a:ext cx="48691" cy="67640"/>
              </a:xfrm>
              <a:custGeom>
                <a:avLst/>
                <a:gdLst/>
                <a:ahLst/>
                <a:cxnLst/>
                <a:rect l="l" t="t" r="r" b="b"/>
                <a:pathLst>
                  <a:path w="1403" h="1949" fill="none" extrusionOk="0">
                    <a:moveTo>
                      <a:pt x="1" y="1948"/>
                    </a:moveTo>
                    <a:cubicBezTo>
                      <a:pt x="1" y="1948"/>
                      <a:pt x="857" y="597"/>
                      <a:pt x="1403" y="0"/>
                    </a:cubicBezTo>
                  </a:path>
                </a:pathLst>
              </a:custGeom>
              <a:noFill/>
              <a:ln w="16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46"/>
              <p:cNvSpPr/>
              <p:nvPr/>
            </p:nvSpPr>
            <p:spPr>
              <a:xfrm>
                <a:off x="2666542" y="2049015"/>
                <a:ext cx="50565" cy="95612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2755" fill="none" extrusionOk="0">
                    <a:moveTo>
                      <a:pt x="1456" y="1"/>
                    </a:moveTo>
                    <a:cubicBezTo>
                      <a:pt x="1456" y="1"/>
                      <a:pt x="235" y="1872"/>
                      <a:pt x="1" y="2754"/>
                    </a:cubicBezTo>
                  </a:path>
                </a:pathLst>
              </a:custGeom>
              <a:noFill/>
              <a:ln w="16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46"/>
              <p:cNvSpPr/>
              <p:nvPr/>
            </p:nvSpPr>
            <p:spPr>
              <a:xfrm>
                <a:off x="2585472" y="2220316"/>
                <a:ext cx="45984" cy="119975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3457" fill="none" extrusionOk="0">
                    <a:moveTo>
                      <a:pt x="1324" y="1"/>
                    </a:moveTo>
                    <a:cubicBezTo>
                      <a:pt x="1324" y="1"/>
                      <a:pt x="467" y="1637"/>
                      <a:pt x="0" y="3456"/>
                    </a:cubicBezTo>
                  </a:path>
                </a:pathLst>
              </a:custGeom>
              <a:noFill/>
              <a:ln w="16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46"/>
              <p:cNvSpPr/>
              <p:nvPr/>
            </p:nvSpPr>
            <p:spPr>
              <a:xfrm>
                <a:off x="2595328" y="2225730"/>
                <a:ext cx="13570" cy="78468"/>
              </a:xfrm>
              <a:custGeom>
                <a:avLst/>
                <a:gdLst/>
                <a:ahLst/>
                <a:cxnLst/>
                <a:rect l="l" t="t" r="r" b="b"/>
                <a:pathLst>
                  <a:path w="391" h="2261" fill="none" extrusionOk="0">
                    <a:moveTo>
                      <a:pt x="391" y="0"/>
                    </a:moveTo>
                    <a:cubicBezTo>
                      <a:pt x="391" y="0"/>
                      <a:pt x="27" y="1403"/>
                      <a:pt x="1" y="2261"/>
                    </a:cubicBezTo>
                  </a:path>
                </a:pathLst>
              </a:custGeom>
              <a:noFill/>
              <a:ln w="16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46"/>
              <p:cNvSpPr/>
              <p:nvPr/>
            </p:nvSpPr>
            <p:spPr>
              <a:xfrm>
                <a:off x="2391614" y="1672194"/>
                <a:ext cx="82077" cy="33421"/>
              </a:xfrm>
              <a:custGeom>
                <a:avLst/>
                <a:gdLst/>
                <a:ahLst/>
                <a:cxnLst/>
                <a:rect l="l" t="t" r="r" b="b"/>
                <a:pathLst>
                  <a:path w="2365" h="963" fill="none" extrusionOk="0">
                    <a:moveTo>
                      <a:pt x="0" y="0"/>
                    </a:moveTo>
                    <a:lnTo>
                      <a:pt x="2364" y="962"/>
                    </a:lnTo>
                  </a:path>
                </a:pathLst>
              </a:custGeom>
              <a:noFill/>
              <a:ln w="16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46"/>
              <p:cNvSpPr/>
              <p:nvPr/>
            </p:nvSpPr>
            <p:spPr>
              <a:xfrm>
                <a:off x="2320470" y="802256"/>
                <a:ext cx="424893" cy="1597298"/>
              </a:xfrm>
              <a:custGeom>
                <a:avLst/>
                <a:gdLst/>
                <a:ahLst/>
                <a:cxnLst/>
                <a:rect l="l" t="t" r="r" b="b"/>
                <a:pathLst>
                  <a:path w="12243" h="46025" extrusionOk="0">
                    <a:moveTo>
                      <a:pt x="768" y="1"/>
                    </a:moveTo>
                    <a:cubicBezTo>
                      <a:pt x="732" y="1"/>
                      <a:pt x="695" y="5"/>
                      <a:pt x="658" y="14"/>
                    </a:cubicBezTo>
                    <a:lnTo>
                      <a:pt x="403" y="76"/>
                    </a:lnTo>
                    <a:cubicBezTo>
                      <a:pt x="154" y="136"/>
                      <a:pt x="0" y="389"/>
                      <a:pt x="60" y="639"/>
                    </a:cubicBezTo>
                    <a:lnTo>
                      <a:pt x="11021" y="45669"/>
                    </a:lnTo>
                    <a:cubicBezTo>
                      <a:pt x="11072" y="45881"/>
                      <a:pt x="11264" y="46025"/>
                      <a:pt x="11474" y="46025"/>
                    </a:cubicBezTo>
                    <a:cubicBezTo>
                      <a:pt x="11510" y="46025"/>
                      <a:pt x="11546" y="46021"/>
                      <a:pt x="11583" y="46012"/>
                    </a:cubicBezTo>
                    <a:lnTo>
                      <a:pt x="11840" y="45950"/>
                    </a:lnTo>
                    <a:cubicBezTo>
                      <a:pt x="12088" y="45888"/>
                      <a:pt x="12242" y="45635"/>
                      <a:pt x="12181" y="45386"/>
                    </a:cubicBezTo>
                    <a:lnTo>
                      <a:pt x="1222" y="357"/>
                    </a:lnTo>
                    <a:cubicBezTo>
                      <a:pt x="1171" y="143"/>
                      <a:pt x="979" y="1"/>
                      <a:pt x="7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46"/>
              <p:cNvSpPr/>
              <p:nvPr/>
            </p:nvSpPr>
            <p:spPr>
              <a:xfrm>
                <a:off x="2417781" y="1367592"/>
                <a:ext cx="129901" cy="310957"/>
              </a:xfrm>
              <a:custGeom>
                <a:avLst/>
                <a:gdLst/>
                <a:ahLst/>
                <a:cxnLst/>
                <a:rect l="l" t="t" r="r" b="b"/>
                <a:pathLst>
                  <a:path w="3743" h="8960" extrusionOk="0">
                    <a:moveTo>
                      <a:pt x="1006" y="1"/>
                    </a:moveTo>
                    <a:cubicBezTo>
                      <a:pt x="855" y="1"/>
                      <a:pt x="727" y="23"/>
                      <a:pt x="650" y="77"/>
                    </a:cubicBezTo>
                    <a:cubicBezTo>
                      <a:pt x="311" y="309"/>
                      <a:pt x="311" y="1893"/>
                      <a:pt x="155" y="2803"/>
                    </a:cubicBezTo>
                    <a:cubicBezTo>
                      <a:pt x="0" y="3713"/>
                      <a:pt x="1013" y="6361"/>
                      <a:pt x="1013" y="6361"/>
                    </a:cubicBezTo>
                    <a:cubicBezTo>
                      <a:pt x="1013" y="6361"/>
                      <a:pt x="0" y="8285"/>
                      <a:pt x="0" y="8365"/>
                    </a:cubicBezTo>
                    <a:lnTo>
                      <a:pt x="1687" y="8959"/>
                    </a:lnTo>
                    <a:cubicBezTo>
                      <a:pt x="1687" y="8959"/>
                      <a:pt x="2207" y="7609"/>
                      <a:pt x="2468" y="7091"/>
                    </a:cubicBezTo>
                    <a:cubicBezTo>
                      <a:pt x="2728" y="6569"/>
                      <a:pt x="3375" y="5871"/>
                      <a:pt x="3375" y="5375"/>
                    </a:cubicBezTo>
                    <a:cubicBezTo>
                      <a:pt x="3375" y="4881"/>
                      <a:pt x="2572" y="3689"/>
                      <a:pt x="2572" y="3689"/>
                    </a:cubicBezTo>
                    <a:lnTo>
                      <a:pt x="2961" y="3377"/>
                    </a:lnTo>
                    <a:cubicBezTo>
                      <a:pt x="2961" y="3377"/>
                      <a:pt x="3221" y="4231"/>
                      <a:pt x="3479" y="4231"/>
                    </a:cubicBezTo>
                    <a:cubicBezTo>
                      <a:pt x="3742" y="4231"/>
                      <a:pt x="3586" y="2906"/>
                      <a:pt x="3479" y="2467"/>
                    </a:cubicBezTo>
                    <a:cubicBezTo>
                      <a:pt x="3464" y="2397"/>
                      <a:pt x="3445" y="2311"/>
                      <a:pt x="3424" y="2213"/>
                    </a:cubicBezTo>
                    <a:cubicBezTo>
                      <a:pt x="3417" y="2192"/>
                      <a:pt x="3416" y="2174"/>
                      <a:pt x="3409" y="2150"/>
                    </a:cubicBezTo>
                    <a:cubicBezTo>
                      <a:pt x="3368" y="1973"/>
                      <a:pt x="3323" y="1765"/>
                      <a:pt x="3263" y="1570"/>
                    </a:cubicBezTo>
                    <a:cubicBezTo>
                      <a:pt x="3253" y="1539"/>
                      <a:pt x="3243" y="1511"/>
                      <a:pt x="3235" y="1481"/>
                    </a:cubicBezTo>
                    <a:cubicBezTo>
                      <a:pt x="3125" y="1157"/>
                      <a:pt x="2978" y="879"/>
                      <a:pt x="2780" y="827"/>
                    </a:cubicBezTo>
                    <a:cubicBezTo>
                      <a:pt x="2761" y="823"/>
                      <a:pt x="2740" y="820"/>
                      <a:pt x="2717" y="820"/>
                    </a:cubicBezTo>
                    <a:cubicBezTo>
                      <a:pt x="2245" y="820"/>
                      <a:pt x="1037" y="1789"/>
                      <a:pt x="1037" y="1789"/>
                    </a:cubicBezTo>
                    <a:lnTo>
                      <a:pt x="1272" y="803"/>
                    </a:lnTo>
                    <a:cubicBezTo>
                      <a:pt x="1272" y="803"/>
                      <a:pt x="2207" y="671"/>
                      <a:pt x="2259" y="441"/>
                    </a:cubicBezTo>
                    <a:cubicBezTo>
                      <a:pt x="2301" y="259"/>
                      <a:pt x="1519" y="1"/>
                      <a:pt x="1006" y="1"/>
                    </a:cubicBezTo>
                    <a:close/>
                  </a:path>
                </a:pathLst>
              </a:custGeom>
              <a:solidFill>
                <a:srgbClr val="DF9D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46"/>
              <p:cNvSpPr/>
              <p:nvPr/>
            </p:nvSpPr>
            <p:spPr>
              <a:xfrm>
                <a:off x="2460641" y="1415450"/>
                <a:ext cx="70382" cy="32588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939" extrusionOk="0">
                    <a:moveTo>
                      <a:pt x="1657" y="1"/>
                    </a:moveTo>
                    <a:cubicBezTo>
                      <a:pt x="1417" y="1"/>
                      <a:pt x="163" y="789"/>
                      <a:pt x="20" y="877"/>
                    </a:cubicBezTo>
                    <a:cubicBezTo>
                      <a:pt x="3" y="886"/>
                      <a:pt x="0" y="907"/>
                      <a:pt x="10" y="924"/>
                    </a:cubicBezTo>
                    <a:cubicBezTo>
                      <a:pt x="16" y="932"/>
                      <a:pt x="28" y="938"/>
                      <a:pt x="37" y="938"/>
                    </a:cubicBezTo>
                    <a:cubicBezTo>
                      <a:pt x="44" y="938"/>
                      <a:pt x="49" y="935"/>
                      <a:pt x="55" y="932"/>
                    </a:cubicBezTo>
                    <a:cubicBezTo>
                      <a:pt x="611" y="581"/>
                      <a:pt x="1490" y="69"/>
                      <a:pt x="1656" y="69"/>
                    </a:cubicBezTo>
                    <a:lnTo>
                      <a:pt x="1657" y="69"/>
                    </a:lnTo>
                    <a:cubicBezTo>
                      <a:pt x="1789" y="77"/>
                      <a:pt x="1935" y="142"/>
                      <a:pt x="2028" y="191"/>
                    </a:cubicBezTo>
                    <a:cubicBezTo>
                      <a:pt x="2018" y="160"/>
                      <a:pt x="2008" y="132"/>
                      <a:pt x="2000" y="102"/>
                    </a:cubicBezTo>
                    <a:cubicBezTo>
                      <a:pt x="1906" y="56"/>
                      <a:pt x="1781" y="11"/>
                      <a:pt x="1664" y="1"/>
                    </a:cubicBezTo>
                    <a:close/>
                  </a:path>
                </a:pathLst>
              </a:custGeom>
              <a:solidFill>
                <a:srgbClr val="613C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46"/>
              <p:cNvSpPr/>
              <p:nvPr/>
            </p:nvSpPr>
            <p:spPr>
              <a:xfrm>
                <a:off x="2473585" y="1442103"/>
                <a:ext cx="63094" cy="25612"/>
              </a:xfrm>
              <a:custGeom>
                <a:avLst/>
                <a:gdLst/>
                <a:ahLst/>
                <a:cxnLst/>
                <a:rect l="l" t="t" r="r" b="b"/>
                <a:pathLst>
                  <a:path w="1818" h="738" extrusionOk="0">
                    <a:moveTo>
                      <a:pt x="1750" y="0"/>
                    </a:moveTo>
                    <a:cubicBezTo>
                      <a:pt x="1274" y="0"/>
                      <a:pt x="163" y="601"/>
                      <a:pt x="22" y="677"/>
                    </a:cubicBezTo>
                    <a:cubicBezTo>
                      <a:pt x="7" y="687"/>
                      <a:pt x="1" y="705"/>
                      <a:pt x="9" y="720"/>
                    </a:cubicBezTo>
                    <a:cubicBezTo>
                      <a:pt x="15" y="733"/>
                      <a:pt x="28" y="737"/>
                      <a:pt x="37" y="737"/>
                    </a:cubicBezTo>
                    <a:cubicBezTo>
                      <a:pt x="43" y="737"/>
                      <a:pt x="50" y="736"/>
                      <a:pt x="56" y="736"/>
                    </a:cubicBezTo>
                    <a:cubicBezTo>
                      <a:pt x="430" y="528"/>
                      <a:pt x="1375" y="61"/>
                      <a:pt x="1753" y="61"/>
                    </a:cubicBezTo>
                    <a:cubicBezTo>
                      <a:pt x="1776" y="61"/>
                      <a:pt x="1797" y="63"/>
                      <a:pt x="1816" y="66"/>
                    </a:cubicBezTo>
                    <a:lnTo>
                      <a:pt x="1817" y="66"/>
                    </a:lnTo>
                    <a:cubicBezTo>
                      <a:pt x="1811" y="45"/>
                      <a:pt x="1808" y="27"/>
                      <a:pt x="1801" y="3"/>
                    </a:cubicBezTo>
                    <a:cubicBezTo>
                      <a:pt x="1785" y="1"/>
                      <a:pt x="1768" y="0"/>
                      <a:pt x="1750" y="0"/>
                    </a:cubicBezTo>
                    <a:close/>
                  </a:path>
                </a:pathLst>
              </a:custGeom>
              <a:solidFill>
                <a:srgbClr val="613C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46"/>
              <p:cNvSpPr/>
              <p:nvPr/>
            </p:nvSpPr>
            <p:spPr>
              <a:xfrm>
                <a:off x="2272821" y="653513"/>
                <a:ext cx="79856" cy="147357"/>
              </a:xfrm>
              <a:custGeom>
                <a:avLst/>
                <a:gdLst/>
                <a:ahLst/>
                <a:cxnLst/>
                <a:rect l="l" t="t" r="r" b="b"/>
                <a:pathLst>
                  <a:path w="2301" h="4246" extrusionOk="0">
                    <a:moveTo>
                      <a:pt x="766" y="0"/>
                    </a:moveTo>
                    <a:cubicBezTo>
                      <a:pt x="708" y="0"/>
                      <a:pt x="649" y="8"/>
                      <a:pt x="590" y="23"/>
                    </a:cubicBezTo>
                    <a:cubicBezTo>
                      <a:pt x="221" y="123"/>
                      <a:pt x="0" y="504"/>
                      <a:pt x="99" y="872"/>
                    </a:cubicBezTo>
                    <a:lnTo>
                      <a:pt x="864" y="3731"/>
                    </a:lnTo>
                    <a:cubicBezTo>
                      <a:pt x="946" y="4040"/>
                      <a:pt x="1228" y="4245"/>
                      <a:pt x="1534" y="4245"/>
                    </a:cubicBezTo>
                    <a:cubicBezTo>
                      <a:pt x="1593" y="4245"/>
                      <a:pt x="1653" y="4238"/>
                      <a:pt x="1713" y="4222"/>
                    </a:cubicBezTo>
                    <a:lnTo>
                      <a:pt x="1711" y="4222"/>
                    </a:lnTo>
                    <a:cubicBezTo>
                      <a:pt x="2080" y="4124"/>
                      <a:pt x="2301" y="3742"/>
                      <a:pt x="2202" y="3374"/>
                    </a:cubicBezTo>
                    <a:lnTo>
                      <a:pt x="1438" y="514"/>
                    </a:lnTo>
                    <a:cubicBezTo>
                      <a:pt x="1355" y="206"/>
                      <a:pt x="1072" y="0"/>
                      <a:pt x="7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12" name="Google Shape;912;p46"/>
            <p:cNvSpPr/>
            <p:nvPr/>
          </p:nvSpPr>
          <p:spPr>
            <a:xfrm rot="-900717">
              <a:off x="6684635" y="474523"/>
              <a:ext cx="948573" cy="58325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>
                  <a:solidFill>
                    <a:schemeClr val="dk2"/>
                  </a:solidFill>
                  <a:latin typeface="Antonio"/>
                  <a:ea typeface="Antonio"/>
                  <a:cs typeface="Antonio"/>
                  <a:sym typeface="Antonio"/>
                </a:rPr>
                <a:t>VOTE</a:t>
              </a:r>
              <a:endParaRPr sz="1000"/>
            </a:p>
          </p:txBody>
        </p:sp>
      </p:grpSp>
      <p:sp>
        <p:nvSpPr>
          <p:cNvPr id="768" name="Google Shape;768;p46"/>
          <p:cNvSpPr/>
          <p:nvPr/>
        </p:nvSpPr>
        <p:spPr>
          <a:xfrm>
            <a:off x="770591" y="2302817"/>
            <a:ext cx="374064" cy="36877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 descr="Sas logo - Social media &amp; Logos Icons">
            <a:extLst>
              <a:ext uri="{FF2B5EF4-FFF2-40B4-BE49-F238E27FC236}">
                <a16:creationId xmlns:a16="http://schemas.microsoft.com/office/drawing/2014/main" id="{7A9116DB-857E-77B1-F606-6A25DCF11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  <a14:imgEffect>
                      <a14:colorTemperature colorTemp="5300"/>
                    </a14:imgEffect>
                    <a14:imgEffect>
                      <a14:saturation sat="40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30" y="2358753"/>
            <a:ext cx="260586" cy="2568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sp>
        <p:nvSpPr>
          <p:cNvPr id="2" name="Google Shape;768;p46">
            <a:extLst>
              <a:ext uri="{FF2B5EF4-FFF2-40B4-BE49-F238E27FC236}">
                <a16:creationId xmlns:a16="http://schemas.microsoft.com/office/drawing/2014/main" id="{78AFB7F5-F4F0-C1C3-30D4-8DD11F78FC68}"/>
              </a:ext>
            </a:extLst>
          </p:cNvPr>
          <p:cNvSpPr/>
          <p:nvPr/>
        </p:nvSpPr>
        <p:spPr>
          <a:xfrm>
            <a:off x="770591" y="2741052"/>
            <a:ext cx="374064" cy="36877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8" name="Picture 4" descr="New QGIS 3.0 logo candidate – QGIS.org blog">
            <a:extLst>
              <a:ext uri="{FF2B5EF4-FFF2-40B4-BE49-F238E27FC236}">
                <a16:creationId xmlns:a16="http://schemas.microsoft.com/office/drawing/2014/main" id="{40482F9F-3901-44F6-5637-18CED76CB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36" y="2697195"/>
            <a:ext cx="496213" cy="454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68;p46">
            <a:extLst>
              <a:ext uri="{FF2B5EF4-FFF2-40B4-BE49-F238E27FC236}">
                <a16:creationId xmlns:a16="http://schemas.microsoft.com/office/drawing/2014/main" id="{B2E9C2A6-E881-2163-2109-87F0A1770CFE}"/>
              </a:ext>
            </a:extLst>
          </p:cNvPr>
          <p:cNvSpPr/>
          <p:nvPr/>
        </p:nvSpPr>
        <p:spPr>
          <a:xfrm>
            <a:off x="766610" y="3158971"/>
            <a:ext cx="374064" cy="36877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Github Logo - Free social media icons">
            <a:extLst>
              <a:ext uri="{FF2B5EF4-FFF2-40B4-BE49-F238E27FC236}">
                <a16:creationId xmlns:a16="http://schemas.microsoft.com/office/drawing/2014/main" id="{FAD2CEAE-14F5-FC57-DE2A-BF394D12E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20" y="3217828"/>
            <a:ext cx="251055" cy="25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48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dirty="0"/>
              <a:t>Source des données :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fr-FR" sz="1600" b="1" dirty="0"/>
          </a:p>
          <a:p>
            <a:pPr marL="1524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dirty="0">
                <a:solidFill>
                  <a:schemeClr val="tx2"/>
                </a:solidFill>
                <a:effectLst/>
              </a:rPr>
              <a:t>Résultats élection présidentielle 2017 second tour par commune : </a:t>
            </a:r>
            <a:endParaRPr lang="fr-FR" sz="1400" b="0" dirty="0">
              <a:solidFill>
                <a:schemeClr val="tx2"/>
              </a:solidFill>
              <a:effectLst/>
            </a:endParaRPr>
          </a:p>
          <a:p>
            <a:pPr marL="1524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0" i="1" u="sng" strike="noStrike" dirty="0">
                <a:solidFill>
                  <a:srgbClr val="1155CC"/>
                </a:solidFill>
                <a:effectLst/>
                <a:hlinkClick r:id="rId3"/>
              </a:rPr>
              <a:t>https://public.opendatasoft.com/explore/dataset/election-presidentielle-2017-tour-2/table/</a:t>
            </a:r>
            <a:endParaRPr lang="fr-FR" sz="1100" b="0" dirty="0">
              <a:effectLst/>
            </a:endParaRPr>
          </a:p>
          <a:p>
            <a:pPr marL="152400" indent="0" rtl="0">
              <a:spcBef>
                <a:spcPts val="0"/>
              </a:spcBef>
              <a:spcAft>
                <a:spcPts val="0"/>
              </a:spcAft>
              <a:buNone/>
            </a:pPr>
            <a:endParaRPr lang="fr-FR" sz="1100" i="0" u="none" strike="noStrike" dirty="0">
              <a:solidFill>
                <a:srgbClr val="000000"/>
              </a:solidFill>
            </a:endParaRPr>
          </a:p>
          <a:p>
            <a:pPr marL="1524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dirty="0">
                <a:solidFill>
                  <a:schemeClr val="tx2"/>
                </a:solidFill>
                <a:effectLst/>
              </a:rPr>
              <a:t>Résultats élection présidentielle 2022 second tour par Bureau de Vote : </a:t>
            </a:r>
            <a:endParaRPr lang="fr-FR" sz="1400" b="0" dirty="0">
              <a:solidFill>
                <a:schemeClr val="tx2"/>
              </a:solidFill>
              <a:effectLst/>
            </a:endParaRPr>
          </a:p>
          <a:p>
            <a:pPr marL="1524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0" i="0" u="sng" strike="noStrike" dirty="0">
                <a:solidFill>
                  <a:srgbClr val="1155CC"/>
                </a:solidFill>
                <a:effectLst/>
                <a:hlinkClick r:id="rId4"/>
              </a:rPr>
              <a:t>https://public.opendatasoft.com/explore/dataset/elections-france-presidentielles-2022-2nd-tour-par-bureau-de-vote/table/</a:t>
            </a:r>
            <a:endParaRPr lang="fr-FR" b="0" i="0" u="sng" strike="noStrike" dirty="0">
              <a:solidFill>
                <a:srgbClr val="1155CC"/>
              </a:solidFill>
              <a:effectLst/>
            </a:endParaRPr>
          </a:p>
        </p:txBody>
      </p:sp>
      <p:sp>
        <p:nvSpPr>
          <p:cNvPr id="966" name="Google Shape;966;p48"/>
          <p:cNvSpPr txBox="1">
            <a:spLocks noGrp="1"/>
          </p:cNvSpPr>
          <p:nvPr>
            <p:ph type="title"/>
          </p:nvPr>
        </p:nvSpPr>
        <p:spPr>
          <a:xfrm>
            <a:off x="720000" y="4127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Ressources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63604-5156-A815-AB6E-87C70E838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Annexes </a:t>
            </a:r>
          </a:p>
        </p:txBody>
      </p:sp>
      <p:pic>
        <p:nvPicPr>
          <p:cNvPr id="4" name="Image 3" descr="Une image contenant texte, diagramme, capture d’écran, ligne&#10;&#10;Description générée automatiquement">
            <a:extLst>
              <a:ext uri="{FF2B5EF4-FFF2-40B4-BE49-F238E27FC236}">
                <a16:creationId xmlns:a16="http://schemas.microsoft.com/office/drawing/2014/main" id="{95C8CF63-7CA0-DE81-3F68-97F0C718F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45" y="1379386"/>
            <a:ext cx="3846355" cy="3220780"/>
          </a:xfrm>
          <a:prstGeom prst="rect">
            <a:avLst/>
          </a:prstGeom>
        </p:spPr>
      </p:pic>
      <p:pic>
        <p:nvPicPr>
          <p:cNvPr id="5" name="Image 4" descr="Une image contenant texte, diagramme, capture d’écran, Parallèle&#10;&#10;Description générée automatiquement">
            <a:extLst>
              <a:ext uri="{FF2B5EF4-FFF2-40B4-BE49-F238E27FC236}">
                <a16:creationId xmlns:a16="http://schemas.microsoft.com/office/drawing/2014/main" id="{0E91F27E-ED9F-63AE-D2AA-F46B76D9C0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79386"/>
            <a:ext cx="3927197" cy="322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272976"/>
      </p:ext>
    </p:extLst>
  </p:cSld>
  <p:clrMapOvr>
    <a:masterClrMapping/>
  </p:clrMapOvr>
</p:sld>
</file>

<file path=ppt/theme/theme1.xml><?xml version="1.0" encoding="utf-8"?>
<a:theme xmlns:a="http://schemas.openxmlformats.org/drawingml/2006/main" name="Electoral Strategy Meeting: Planning and Coordination of Voting by Slidesgo">
  <a:themeElements>
    <a:clrScheme name="Simple Light">
      <a:dk1>
        <a:srgbClr val="2E379C"/>
      </a:dk1>
      <a:lt1>
        <a:srgbClr val="FFFFFF"/>
      </a:lt1>
      <a:dk2>
        <a:srgbClr val="092469"/>
      </a:dk2>
      <a:lt2>
        <a:srgbClr val="FF457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294</Words>
  <Application>Microsoft Macintosh PowerPoint</Application>
  <PresentationFormat>Affichage à l'écran (16:9)</PresentationFormat>
  <Paragraphs>67</Paragraphs>
  <Slides>8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Antonio</vt:lpstr>
      <vt:lpstr>Golos Text</vt:lpstr>
      <vt:lpstr>Arial</vt:lpstr>
      <vt:lpstr>Electoral Strategy Meeting: Planning and Coordination of Voting by Slidesgo</vt:lpstr>
      <vt:lpstr>Élection présidentielle du 2e tour de 2017 et 2022</vt:lpstr>
      <vt:lpstr>Évolution de la majorité</vt:lpstr>
      <vt:lpstr>Dynamique des votes  Objectif : dégager une tendance  </vt:lpstr>
      <vt:lpstr>Étude des extrêmes </vt:lpstr>
      <vt:lpstr>Vote non exprimé </vt:lpstr>
      <vt:lpstr>Merci !</vt:lpstr>
      <vt:lpstr>Ressources</vt:lpstr>
      <vt:lpstr>Annexes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Electoral Strategy Meeting: Planning &amp; Coordination of Voting</dc:title>
  <cp:lastModifiedBy>LEA PIMPERNELLE</cp:lastModifiedBy>
  <cp:revision>22</cp:revision>
  <dcterms:modified xsi:type="dcterms:W3CDTF">2023-10-25T13:33:23Z</dcterms:modified>
</cp:coreProperties>
</file>