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9" r:id="rId4"/>
    <p:sldId id="258" r:id="rId5"/>
    <p:sldId id="260" r:id="rId6"/>
    <p:sldId id="261" r:id="rId7"/>
    <p:sldId id="262" r:id="rId8"/>
    <p:sldId id="266" r:id="rId9"/>
    <p:sldId id="263" r:id="rId10"/>
    <p:sldId id="264" r:id="rId11"/>
    <p:sldId id="265" r:id="rId12"/>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he-IL" dirty="0"/>
              <a:t>תרשים ההתקדמות</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he-IL"/>
        </a:p>
      </c:txPr>
    </c:title>
    <c:autoTitleDeleted val="0"/>
    <c:plotArea>
      <c:layout/>
      <c:barChart>
        <c:barDir val="col"/>
        <c:grouping val="clustered"/>
        <c:varyColors val="0"/>
        <c:ser>
          <c:idx val="0"/>
          <c:order val="0"/>
          <c:tx>
            <c:strRef>
              <c:f>גיליון1!$B$1</c:f>
              <c:strCache>
                <c:ptCount val="1"/>
                <c:pt idx="0">
                  <c:v>סידרה 1</c:v>
                </c:pt>
              </c:strCache>
            </c:strRef>
          </c:tx>
          <c:spPr>
            <a:solidFill>
              <a:schemeClr val="accent1"/>
            </a:solidFill>
            <a:ln>
              <a:noFill/>
            </a:ln>
            <a:effectLst/>
          </c:spPr>
          <c:invertIfNegative val="0"/>
          <c:cat>
            <c:strRef>
              <c:f>גיליון1!$A$2:$A$5</c:f>
              <c:strCache>
                <c:ptCount val="4"/>
                <c:pt idx="0">
                  <c:v>בדיקה 1</c:v>
                </c:pt>
                <c:pt idx="1">
                  <c:v>בדיקה 2</c:v>
                </c:pt>
                <c:pt idx="2">
                  <c:v>בדיקה 3</c:v>
                </c:pt>
                <c:pt idx="3">
                  <c:v>בדיקה 4</c:v>
                </c:pt>
              </c:strCache>
            </c:strRef>
          </c:cat>
          <c:val>
            <c:numRef>
              <c:f>גיליון1!$B$2:$B$5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5D1-45DE-BEB7-BF2EABAE2ED7}"/>
            </c:ext>
          </c:extLst>
        </c:ser>
        <c:ser>
          <c:idx val="1"/>
          <c:order val="1"/>
          <c:tx>
            <c:strRef>
              <c:f>גיליון1!$C$1</c:f>
              <c:strCache>
                <c:ptCount val="1"/>
                <c:pt idx="0">
                  <c:v>סידרה 2</c:v>
                </c:pt>
              </c:strCache>
            </c:strRef>
          </c:tx>
          <c:spPr>
            <a:solidFill>
              <a:schemeClr val="accent2"/>
            </a:solidFill>
            <a:ln>
              <a:noFill/>
            </a:ln>
            <a:effectLst/>
          </c:spPr>
          <c:invertIfNegative val="0"/>
          <c:cat>
            <c:strRef>
              <c:f>גיליון1!$A$2:$A$5</c:f>
              <c:strCache>
                <c:ptCount val="4"/>
                <c:pt idx="0">
                  <c:v>בדיקה 1</c:v>
                </c:pt>
                <c:pt idx="1">
                  <c:v>בדיקה 2</c:v>
                </c:pt>
                <c:pt idx="2">
                  <c:v>בדיקה 3</c:v>
                </c:pt>
                <c:pt idx="3">
                  <c:v>בדיקה 4</c:v>
                </c:pt>
              </c:strCache>
            </c:strRef>
          </c:cat>
          <c:val>
            <c:numRef>
              <c:f>גיליון1!$C$2:$C$5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5D1-45DE-BEB7-BF2EABAE2ED7}"/>
            </c:ext>
          </c:extLst>
        </c:ser>
        <c:ser>
          <c:idx val="2"/>
          <c:order val="2"/>
          <c:tx>
            <c:strRef>
              <c:f>גיליון1!$D$1</c:f>
              <c:strCache>
                <c:ptCount val="1"/>
                <c:pt idx="0">
                  <c:v>סידרה 3</c:v>
                </c:pt>
              </c:strCache>
            </c:strRef>
          </c:tx>
          <c:spPr>
            <a:solidFill>
              <a:schemeClr val="accent3"/>
            </a:solidFill>
            <a:ln>
              <a:noFill/>
            </a:ln>
            <a:effectLst/>
          </c:spPr>
          <c:invertIfNegative val="0"/>
          <c:cat>
            <c:strRef>
              <c:f>גיליון1!$A$2:$A$5</c:f>
              <c:strCache>
                <c:ptCount val="4"/>
                <c:pt idx="0">
                  <c:v>בדיקה 1</c:v>
                </c:pt>
                <c:pt idx="1">
                  <c:v>בדיקה 2</c:v>
                </c:pt>
                <c:pt idx="2">
                  <c:v>בדיקה 3</c:v>
                </c:pt>
                <c:pt idx="3">
                  <c:v>בדיקה 4</c:v>
                </c:pt>
              </c:strCache>
            </c:strRef>
          </c:cat>
          <c:val>
            <c:numRef>
              <c:f>גיליון1!$D$2:$D$5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5D1-45DE-BEB7-BF2EABAE2ED7}"/>
            </c:ext>
          </c:extLst>
        </c:ser>
        <c:dLbls>
          <c:showLegendKey val="0"/>
          <c:showVal val="0"/>
          <c:showCatName val="0"/>
          <c:showSerName val="0"/>
          <c:showPercent val="0"/>
          <c:showBubbleSize val="0"/>
        </c:dLbls>
        <c:gapWidth val="219"/>
        <c:overlap val="-27"/>
        <c:axId val="1418619216"/>
        <c:axId val="1418616720"/>
      </c:barChart>
      <c:catAx>
        <c:axId val="141861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crossAx val="1418616720"/>
        <c:crosses val="autoZero"/>
        <c:auto val="1"/>
        <c:lblAlgn val="ctr"/>
        <c:lblOffset val="100"/>
        <c:noMultiLvlLbl val="0"/>
      </c:catAx>
      <c:valAx>
        <c:axId val="1418616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crossAx val="141861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F977C2-E99D-EC16-64BF-ED8796CE2737}"/>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9DF20A1E-A601-F83B-556F-9ADEAF01C1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CE9E01D8-0BA2-4676-355F-3D76EABEDFC9}"/>
              </a:ext>
            </a:extLst>
          </p:cNvPr>
          <p:cNvSpPr>
            <a:spLocks noGrp="1"/>
          </p:cNvSpPr>
          <p:nvPr>
            <p:ph type="dt" sz="half" idx="10"/>
          </p:nvPr>
        </p:nvSpPr>
        <p:spPr/>
        <p:txBody>
          <a:bodyPr/>
          <a:lstStyle/>
          <a:p>
            <a:fld id="{F0AAE30E-4039-4B63-A5CE-C414129E6AFB}" type="datetimeFigureOut">
              <a:rPr lang="he-IL" smtClean="0"/>
              <a:t>ב'/אדר/תשפ"ה</a:t>
            </a:fld>
            <a:endParaRPr lang="he-IL"/>
          </a:p>
        </p:txBody>
      </p:sp>
      <p:sp>
        <p:nvSpPr>
          <p:cNvPr id="5" name="מציין מיקום של כותרת תחתונה 4">
            <a:extLst>
              <a:ext uri="{FF2B5EF4-FFF2-40B4-BE49-F238E27FC236}">
                <a16:creationId xmlns:a16="http://schemas.microsoft.com/office/drawing/2014/main" id="{4E645128-487A-7FF4-29C5-1693A232F53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FA4525F4-DF68-26C2-46CA-39EA0D3909BC}"/>
              </a:ext>
            </a:extLst>
          </p:cNvPr>
          <p:cNvSpPr>
            <a:spLocks noGrp="1"/>
          </p:cNvSpPr>
          <p:nvPr>
            <p:ph type="sldNum" sz="quarter" idx="12"/>
          </p:nvPr>
        </p:nvSpPr>
        <p:spPr/>
        <p:txBody>
          <a:bodyPr/>
          <a:lstStyle/>
          <a:p>
            <a:fld id="{8DD9CED6-8D05-4F1D-BE4F-4920E10B926B}" type="slidenum">
              <a:rPr lang="he-IL" smtClean="0"/>
              <a:t>‹#›</a:t>
            </a:fld>
            <a:endParaRPr lang="he-IL"/>
          </a:p>
        </p:txBody>
      </p:sp>
    </p:spTree>
    <p:extLst>
      <p:ext uri="{BB962C8B-B14F-4D97-AF65-F5344CB8AC3E}">
        <p14:creationId xmlns:p14="http://schemas.microsoft.com/office/powerpoint/2010/main" val="881133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869BEDB-CD6C-2A44-2B5D-7729BF517639}"/>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9E57A7BF-296A-A275-0E82-7276CCBD8763}"/>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00909010-7588-4342-DC6B-AF20334B642B}"/>
              </a:ext>
            </a:extLst>
          </p:cNvPr>
          <p:cNvSpPr>
            <a:spLocks noGrp="1"/>
          </p:cNvSpPr>
          <p:nvPr>
            <p:ph type="dt" sz="half" idx="10"/>
          </p:nvPr>
        </p:nvSpPr>
        <p:spPr/>
        <p:txBody>
          <a:bodyPr/>
          <a:lstStyle/>
          <a:p>
            <a:fld id="{F0AAE30E-4039-4B63-A5CE-C414129E6AFB}" type="datetimeFigureOut">
              <a:rPr lang="he-IL" smtClean="0"/>
              <a:t>ב'/אדר/תשפ"ה</a:t>
            </a:fld>
            <a:endParaRPr lang="he-IL"/>
          </a:p>
        </p:txBody>
      </p:sp>
      <p:sp>
        <p:nvSpPr>
          <p:cNvPr id="5" name="מציין מיקום של כותרת תחתונה 4">
            <a:extLst>
              <a:ext uri="{FF2B5EF4-FFF2-40B4-BE49-F238E27FC236}">
                <a16:creationId xmlns:a16="http://schemas.microsoft.com/office/drawing/2014/main" id="{3486FD75-EBCD-BF06-E8BD-C07B190D5076}"/>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E7D6FB76-B4C8-B219-BE60-5016105B1A2B}"/>
              </a:ext>
            </a:extLst>
          </p:cNvPr>
          <p:cNvSpPr>
            <a:spLocks noGrp="1"/>
          </p:cNvSpPr>
          <p:nvPr>
            <p:ph type="sldNum" sz="quarter" idx="12"/>
          </p:nvPr>
        </p:nvSpPr>
        <p:spPr/>
        <p:txBody>
          <a:bodyPr/>
          <a:lstStyle/>
          <a:p>
            <a:fld id="{8DD9CED6-8D05-4F1D-BE4F-4920E10B926B}" type="slidenum">
              <a:rPr lang="he-IL" smtClean="0"/>
              <a:t>‹#›</a:t>
            </a:fld>
            <a:endParaRPr lang="he-IL"/>
          </a:p>
        </p:txBody>
      </p:sp>
    </p:spTree>
    <p:extLst>
      <p:ext uri="{BB962C8B-B14F-4D97-AF65-F5344CB8AC3E}">
        <p14:creationId xmlns:p14="http://schemas.microsoft.com/office/powerpoint/2010/main" val="2225961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4DAE794B-123F-1689-E356-BB1C6CAF0FBC}"/>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0E9E941C-893E-0800-EBD0-57E1A4BE3DC5}"/>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6CFC80DD-D61D-26AC-F361-45EE23E21F23}"/>
              </a:ext>
            </a:extLst>
          </p:cNvPr>
          <p:cNvSpPr>
            <a:spLocks noGrp="1"/>
          </p:cNvSpPr>
          <p:nvPr>
            <p:ph type="dt" sz="half" idx="10"/>
          </p:nvPr>
        </p:nvSpPr>
        <p:spPr/>
        <p:txBody>
          <a:bodyPr/>
          <a:lstStyle/>
          <a:p>
            <a:fld id="{F0AAE30E-4039-4B63-A5CE-C414129E6AFB}" type="datetimeFigureOut">
              <a:rPr lang="he-IL" smtClean="0"/>
              <a:t>ב'/אדר/תשפ"ה</a:t>
            </a:fld>
            <a:endParaRPr lang="he-IL"/>
          </a:p>
        </p:txBody>
      </p:sp>
      <p:sp>
        <p:nvSpPr>
          <p:cNvPr id="5" name="מציין מיקום של כותרת תחתונה 4">
            <a:extLst>
              <a:ext uri="{FF2B5EF4-FFF2-40B4-BE49-F238E27FC236}">
                <a16:creationId xmlns:a16="http://schemas.microsoft.com/office/drawing/2014/main" id="{D958BB44-96E9-D0E4-FFA5-1CF56279123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E6AFCB50-221C-D684-5723-A772D2BED754}"/>
              </a:ext>
            </a:extLst>
          </p:cNvPr>
          <p:cNvSpPr>
            <a:spLocks noGrp="1"/>
          </p:cNvSpPr>
          <p:nvPr>
            <p:ph type="sldNum" sz="quarter" idx="12"/>
          </p:nvPr>
        </p:nvSpPr>
        <p:spPr/>
        <p:txBody>
          <a:bodyPr/>
          <a:lstStyle/>
          <a:p>
            <a:fld id="{8DD9CED6-8D05-4F1D-BE4F-4920E10B926B}" type="slidenum">
              <a:rPr lang="he-IL" smtClean="0"/>
              <a:t>‹#›</a:t>
            </a:fld>
            <a:endParaRPr lang="he-IL"/>
          </a:p>
        </p:txBody>
      </p:sp>
    </p:spTree>
    <p:extLst>
      <p:ext uri="{BB962C8B-B14F-4D97-AF65-F5344CB8AC3E}">
        <p14:creationId xmlns:p14="http://schemas.microsoft.com/office/powerpoint/2010/main" val="262852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235E637-AD43-B351-7229-254206836FF2}"/>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10B9963A-AFA8-2F11-55A0-5AD1EF02673E}"/>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BFFD045-5926-6D75-CDAD-6DBE60DA0756}"/>
              </a:ext>
            </a:extLst>
          </p:cNvPr>
          <p:cNvSpPr>
            <a:spLocks noGrp="1"/>
          </p:cNvSpPr>
          <p:nvPr>
            <p:ph type="dt" sz="half" idx="10"/>
          </p:nvPr>
        </p:nvSpPr>
        <p:spPr/>
        <p:txBody>
          <a:bodyPr/>
          <a:lstStyle/>
          <a:p>
            <a:fld id="{F0AAE30E-4039-4B63-A5CE-C414129E6AFB}" type="datetimeFigureOut">
              <a:rPr lang="he-IL" smtClean="0"/>
              <a:t>ב'/אדר/תשפ"ה</a:t>
            </a:fld>
            <a:endParaRPr lang="he-IL"/>
          </a:p>
        </p:txBody>
      </p:sp>
      <p:sp>
        <p:nvSpPr>
          <p:cNvPr id="5" name="מציין מיקום של כותרת תחתונה 4">
            <a:extLst>
              <a:ext uri="{FF2B5EF4-FFF2-40B4-BE49-F238E27FC236}">
                <a16:creationId xmlns:a16="http://schemas.microsoft.com/office/drawing/2014/main" id="{2663A962-92AF-56E0-F5CB-A194B433186C}"/>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954CD4C-612B-ED69-A4BE-4A63BE235828}"/>
              </a:ext>
            </a:extLst>
          </p:cNvPr>
          <p:cNvSpPr>
            <a:spLocks noGrp="1"/>
          </p:cNvSpPr>
          <p:nvPr>
            <p:ph type="sldNum" sz="quarter" idx="12"/>
          </p:nvPr>
        </p:nvSpPr>
        <p:spPr/>
        <p:txBody>
          <a:bodyPr/>
          <a:lstStyle/>
          <a:p>
            <a:fld id="{8DD9CED6-8D05-4F1D-BE4F-4920E10B926B}" type="slidenum">
              <a:rPr lang="he-IL" smtClean="0"/>
              <a:t>‹#›</a:t>
            </a:fld>
            <a:endParaRPr lang="he-IL"/>
          </a:p>
        </p:txBody>
      </p:sp>
    </p:spTree>
    <p:extLst>
      <p:ext uri="{BB962C8B-B14F-4D97-AF65-F5344CB8AC3E}">
        <p14:creationId xmlns:p14="http://schemas.microsoft.com/office/powerpoint/2010/main" val="5136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0444C55-16F7-2261-32B8-EEC9A3602C21}"/>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0C00FADA-D132-BEF7-17E9-2E0D81CC61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971689B4-3E04-79C4-4AF5-5024A0BF14C6}"/>
              </a:ext>
            </a:extLst>
          </p:cNvPr>
          <p:cNvSpPr>
            <a:spLocks noGrp="1"/>
          </p:cNvSpPr>
          <p:nvPr>
            <p:ph type="dt" sz="half" idx="10"/>
          </p:nvPr>
        </p:nvSpPr>
        <p:spPr/>
        <p:txBody>
          <a:bodyPr/>
          <a:lstStyle/>
          <a:p>
            <a:fld id="{F0AAE30E-4039-4B63-A5CE-C414129E6AFB}" type="datetimeFigureOut">
              <a:rPr lang="he-IL" smtClean="0"/>
              <a:t>ב'/אדר/תשפ"ה</a:t>
            </a:fld>
            <a:endParaRPr lang="he-IL"/>
          </a:p>
        </p:txBody>
      </p:sp>
      <p:sp>
        <p:nvSpPr>
          <p:cNvPr id="5" name="מציין מיקום של כותרת תחתונה 4">
            <a:extLst>
              <a:ext uri="{FF2B5EF4-FFF2-40B4-BE49-F238E27FC236}">
                <a16:creationId xmlns:a16="http://schemas.microsoft.com/office/drawing/2014/main" id="{D3FF2FB8-981F-338F-2047-44AD5C3753F8}"/>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67F4CBE4-2488-55A9-56D2-B3CCCC182CB9}"/>
              </a:ext>
            </a:extLst>
          </p:cNvPr>
          <p:cNvSpPr>
            <a:spLocks noGrp="1"/>
          </p:cNvSpPr>
          <p:nvPr>
            <p:ph type="sldNum" sz="quarter" idx="12"/>
          </p:nvPr>
        </p:nvSpPr>
        <p:spPr/>
        <p:txBody>
          <a:bodyPr/>
          <a:lstStyle/>
          <a:p>
            <a:fld id="{8DD9CED6-8D05-4F1D-BE4F-4920E10B926B}" type="slidenum">
              <a:rPr lang="he-IL" smtClean="0"/>
              <a:t>‹#›</a:t>
            </a:fld>
            <a:endParaRPr lang="he-IL"/>
          </a:p>
        </p:txBody>
      </p:sp>
    </p:spTree>
    <p:extLst>
      <p:ext uri="{BB962C8B-B14F-4D97-AF65-F5344CB8AC3E}">
        <p14:creationId xmlns:p14="http://schemas.microsoft.com/office/powerpoint/2010/main" val="2078753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EBD795-7E4E-A91C-7595-690D09DC8444}"/>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7712D6B5-6618-E0F7-6F24-334FAD42980D}"/>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1C4A84FE-938B-AAF0-3197-F238BB87AB42}"/>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AC23F8E2-9F15-CAD9-86F5-B9593EF182A2}"/>
              </a:ext>
            </a:extLst>
          </p:cNvPr>
          <p:cNvSpPr>
            <a:spLocks noGrp="1"/>
          </p:cNvSpPr>
          <p:nvPr>
            <p:ph type="dt" sz="half" idx="10"/>
          </p:nvPr>
        </p:nvSpPr>
        <p:spPr/>
        <p:txBody>
          <a:bodyPr/>
          <a:lstStyle/>
          <a:p>
            <a:fld id="{F0AAE30E-4039-4B63-A5CE-C414129E6AFB}" type="datetimeFigureOut">
              <a:rPr lang="he-IL" smtClean="0"/>
              <a:t>ב'/אדר/תשפ"ה</a:t>
            </a:fld>
            <a:endParaRPr lang="he-IL"/>
          </a:p>
        </p:txBody>
      </p:sp>
      <p:sp>
        <p:nvSpPr>
          <p:cNvPr id="6" name="מציין מיקום של כותרת תחתונה 5">
            <a:extLst>
              <a:ext uri="{FF2B5EF4-FFF2-40B4-BE49-F238E27FC236}">
                <a16:creationId xmlns:a16="http://schemas.microsoft.com/office/drawing/2014/main" id="{E4E38CD8-A398-D667-438C-2ED110F4B11D}"/>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1434A2F0-A215-4353-4995-19197EAB765F}"/>
              </a:ext>
            </a:extLst>
          </p:cNvPr>
          <p:cNvSpPr>
            <a:spLocks noGrp="1"/>
          </p:cNvSpPr>
          <p:nvPr>
            <p:ph type="sldNum" sz="quarter" idx="12"/>
          </p:nvPr>
        </p:nvSpPr>
        <p:spPr/>
        <p:txBody>
          <a:bodyPr/>
          <a:lstStyle/>
          <a:p>
            <a:fld id="{8DD9CED6-8D05-4F1D-BE4F-4920E10B926B}" type="slidenum">
              <a:rPr lang="he-IL" smtClean="0"/>
              <a:t>‹#›</a:t>
            </a:fld>
            <a:endParaRPr lang="he-IL"/>
          </a:p>
        </p:txBody>
      </p:sp>
    </p:spTree>
    <p:extLst>
      <p:ext uri="{BB962C8B-B14F-4D97-AF65-F5344CB8AC3E}">
        <p14:creationId xmlns:p14="http://schemas.microsoft.com/office/powerpoint/2010/main" val="3008322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3C78E5A-81D1-C669-4CB7-29A21449E4B0}"/>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BB4B767F-E503-2393-1191-E2D4DC77CE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D7DFD36C-4D1E-D248-8EF6-B9E0F8DCC98F}"/>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1F20C91E-5AAA-DBA7-C750-6B61BD4B76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99F237C1-D8FE-BFF2-869E-BD456FCBA550}"/>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169CC3FC-D896-F848-AEAA-876079258BC3}"/>
              </a:ext>
            </a:extLst>
          </p:cNvPr>
          <p:cNvSpPr>
            <a:spLocks noGrp="1"/>
          </p:cNvSpPr>
          <p:nvPr>
            <p:ph type="dt" sz="half" idx="10"/>
          </p:nvPr>
        </p:nvSpPr>
        <p:spPr/>
        <p:txBody>
          <a:bodyPr/>
          <a:lstStyle/>
          <a:p>
            <a:fld id="{F0AAE30E-4039-4B63-A5CE-C414129E6AFB}" type="datetimeFigureOut">
              <a:rPr lang="he-IL" smtClean="0"/>
              <a:t>ב'/אדר/תשפ"ה</a:t>
            </a:fld>
            <a:endParaRPr lang="he-IL"/>
          </a:p>
        </p:txBody>
      </p:sp>
      <p:sp>
        <p:nvSpPr>
          <p:cNvPr id="8" name="מציין מיקום של כותרת תחתונה 7">
            <a:extLst>
              <a:ext uri="{FF2B5EF4-FFF2-40B4-BE49-F238E27FC236}">
                <a16:creationId xmlns:a16="http://schemas.microsoft.com/office/drawing/2014/main" id="{05B1B321-2FC4-4E0A-6309-16DB55E10F77}"/>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465F72A4-AC30-0833-52B3-46465AB63AD7}"/>
              </a:ext>
            </a:extLst>
          </p:cNvPr>
          <p:cNvSpPr>
            <a:spLocks noGrp="1"/>
          </p:cNvSpPr>
          <p:nvPr>
            <p:ph type="sldNum" sz="quarter" idx="12"/>
          </p:nvPr>
        </p:nvSpPr>
        <p:spPr/>
        <p:txBody>
          <a:bodyPr/>
          <a:lstStyle/>
          <a:p>
            <a:fld id="{8DD9CED6-8D05-4F1D-BE4F-4920E10B926B}" type="slidenum">
              <a:rPr lang="he-IL" smtClean="0"/>
              <a:t>‹#›</a:t>
            </a:fld>
            <a:endParaRPr lang="he-IL"/>
          </a:p>
        </p:txBody>
      </p:sp>
    </p:spTree>
    <p:extLst>
      <p:ext uri="{BB962C8B-B14F-4D97-AF65-F5344CB8AC3E}">
        <p14:creationId xmlns:p14="http://schemas.microsoft.com/office/powerpoint/2010/main" val="1668615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AD3CF20-E140-B4BD-7F48-D1BF8D25F00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2D8CC36C-C749-843D-FA9E-ED7810F1F7A3}"/>
              </a:ext>
            </a:extLst>
          </p:cNvPr>
          <p:cNvSpPr>
            <a:spLocks noGrp="1"/>
          </p:cNvSpPr>
          <p:nvPr>
            <p:ph type="dt" sz="half" idx="10"/>
          </p:nvPr>
        </p:nvSpPr>
        <p:spPr/>
        <p:txBody>
          <a:bodyPr/>
          <a:lstStyle/>
          <a:p>
            <a:fld id="{F0AAE30E-4039-4B63-A5CE-C414129E6AFB}" type="datetimeFigureOut">
              <a:rPr lang="he-IL" smtClean="0"/>
              <a:t>ב'/אדר/תשפ"ה</a:t>
            </a:fld>
            <a:endParaRPr lang="he-IL"/>
          </a:p>
        </p:txBody>
      </p:sp>
      <p:sp>
        <p:nvSpPr>
          <p:cNvPr id="4" name="מציין מיקום של כותרת תחתונה 3">
            <a:extLst>
              <a:ext uri="{FF2B5EF4-FFF2-40B4-BE49-F238E27FC236}">
                <a16:creationId xmlns:a16="http://schemas.microsoft.com/office/drawing/2014/main" id="{AD19E941-471E-51F4-3930-8621F648BA9A}"/>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7AB430E0-DF68-D7BA-C0F0-3B6C2835408B}"/>
              </a:ext>
            </a:extLst>
          </p:cNvPr>
          <p:cNvSpPr>
            <a:spLocks noGrp="1"/>
          </p:cNvSpPr>
          <p:nvPr>
            <p:ph type="sldNum" sz="quarter" idx="12"/>
          </p:nvPr>
        </p:nvSpPr>
        <p:spPr/>
        <p:txBody>
          <a:bodyPr/>
          <a:lstStyle/>
          <a:p>
            <a:fld id="{8DD9CED6-8D05-4F1D-BE4F-4920E10B926B}" type="slidenum">
              <a:rPr lang="he-IL" smtClean="0"/>
              <a:t>‹#›</a:t>
            </a:fld>
            <a:endParaRPr lang="he-IL"/>
          </a:p>
        </p:txBody>
      </p:sp>
    </p:spTree>
    <p:extLst>
      <p:ext uri="{BB962C8B-B14F-4D97-AF65-F5344CB8AC3E}">
        <p14:creationId xmlns:p14="http://schemas.microsoft.com/office/powerpoint/2010/main" val="1089953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F15DB017-183D-B053-90E4-A58482628460}"/>
              </a:ext>
            </a:extLst>
          </p:cNvPr>
          <p:cNvSpPr>
            <a:spLocks noGrp="1"/>
          </p:cNvSpPr>
          <p:nvPr>
            <p:ph type="dt" sz="half" idx="10"/>
          </p:nvPr>
        </p:nvSpPr>
        <p:spPr/>
        <p:txBody>
          <a:bodyPr/>
          <a:lstStyle/>
          <a:p>
            <a:fld id="{F0AAE30E-4039-4B63-A5CE-C414129E6AFB}" type="datetimeFigureOut">
              <a:rPr lang="he-IL" smtClean="0"/>
              <a:t>ב'/אדר/תשפ"ה</a:t>
            </a:fld>
            <a:endParaRPr lang="he-IL"/>
          </a:p>
        </p:txBody>
      </p:sp>
      <p:sp>
        <p:nvSpPr>
          <p:cNvPr id="3" name="מציין מיקום של כותרת תחתונה 2">
            <a:extLst>
              <a:ext uri="{FF2B5EF4-FFF2-40B4-BE49-F238E27FC236}">
                <a16:creationId xmlns:a16="http://schemas.microsoft.com/office/drawing/2014/main" id="{7DC60602-7114-B0E4-3E64-C105E3155E4D}"/>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34F23018-B809-7A49-3C67-911948C7277D}"/>
              </a:ext>
            </a:extLst>
          </p:cNvPr>
          <p:cNvSpPr>
            <a:spLocks noGrp="1"/>
          </p:cNvSpPr>
          <p:nvPr>
            <p:ph type="sldNum" sz="quarter" idx="12"/>
          </p:nvPr>
        </p:nvSpPr>
        <p:spPr/>
        <p:txBody>
          <a:bodyPr/>
          <a:lstStyle/>
          <a:p>
            <a:fld id="{8DD9CED6-8D05-4F1D-BE4F-4920E10B926B}" type="slidenum">
              <a:rPr lang="he-IL" smtClean="0"/>
              <a:t>‹#›</a:t>
            </a:fld>
            <a:endParaRPr lang="he-IL"/>
          </a:p>
        </p:txBody>
      </p:sp>
    </p:spTree>
    <p:extLst>
      <p:ext uri="{BB962C8B-B14F-4D97-AF65-F5344CB8AC3E}">
        <p14:creationId xmlns:p14="http://schemas.microsoft.com/office/powerpoint/2010/main" val="3854363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E3A6334-9B89-560D-D614-3C3D30C857B4}"/>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E5362568-B29C-4DDE-4529-18F610DC77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96227E85-5F5F-0B22-808F-A0B52ED13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1138A5F2-595D-F945-90AC-956BE9228C9A}"/>
              </a:ext>
            </a:extLst>
          </p:cNvPr>
          <p:cNvSpPr>
            <a:spLocks noGrp="1"/>
          </p:cNvSpPr>
          <p:nvPr>
            <p:ph type="dt" sz="half" idx="10"/>
          </p:nvPr>
        </p:nvSpPr>
        <p:spPr/>
        <p:txBody>
          <a:bodyPr/>
          <a:lstStyle/>
          <a:p>
            <a:fld id="{F0AAE30E-4039-4B63-A5CE-C414129E6AFB}" type="datetimeFigureOut">
              <a:rPr lang="he-IL" smtClean="0"/>
              <a:t>ב'/אדר/תשפ"ה</a:t>
            </a:fld>
            <a:endParaRPr lang="he-IL"/>
          </a:p>
        </p:txBody>
      </p:sp>
      <p:sp>
        <p:nvSpPr>
          <p:cNvPr id="6" name="מציין מיקום של כותרת תחתונה 5">
            <a:extLst>
              <a:ext uri="{FF2B5EF4-FFF2-40B4-BE49-F238E27FC236}">
                <a16:creationId xmlns:a16="http://schemas.microsoft.com/office/drawing/2014/main" id="{96789F3D-A5A5-4FFC-31F8-2EF727233D43}"/>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63B6619F-16D3-FF24-0B36-148F3E5AE90D}"/>
              </a:ext>
            </a:extLst>
          </p:cNvPr>
          <p:cNvSpPr>
            <a:spLocks noGrp="1"/>
          </p:cNvSpPr>
          <p:nvPr>
            <p:ph type="sldNum" sz="quarter" idx="12"/>
          </p:nvPr>
        </p:nvSpPr>
        <p:spPr/>
        <p:txBody>
          <a:bodyPr/>
          <a:lstStyle/>
          <a:p>
            <a:fld id="{8DD9CED6-8D05-4F1D-BE4F-4920E10B926B}" type="slidenum">
              <a:rPr lang="he-IL" smtClean="0"/>
              <a:t>‹#›</a:t>
            </a:fld>
            <a:endParaRPr lang="he-IL"/>
          </a:p>
        </p:txBody>
      </p:sp>
    </p:spTree>
    <p:extLst>
      <p:ext uri="{BB962C8B-B14F-4D97-AF65-F5344CB8AC3E}">
        <p14:creationId xmlns:p14="http://schemas.microsoft.com/office/powerpoint/2010/main" val="2294396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10AE28F-C088-A5ED-BA29-7BB1E016D0EA}"/>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3A4D4E47-D034-9D6D-DB39-46949DCD87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A57C13E0-1556-C889-CF6B-64EC04832E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E4ECC461-4BCD-2471-59AE-E5FD43C1964F}"/>
              </a:ext>
            </a:extLst>
          </p:cNvPr>
          <p:cNvSpPr>
            <a:spLocks noGrp="1"/>
          </p:cNvSpPr>
          <p:nvPr>
            <p:ph type="dt" sz="half" idx="10"/>
          </p:nvPr>
        </p:nvSpPr>
        <p:spPr/>
        <p:txBody>
          <a:bodyPr/>
          <a:lstStyle/>
          <a:p>
            <a:fld id="{F0AAE30E-4039-4B63-A5CE-C414129E6AFB}" type="datetimeFigureOut">
              <a:rPr lang="he-IL" smtClean="0"/>
              <a:t>ב'/אדר/תשפ"ה</a:t>
            </a:fld>
            <a:endParaRPr lang="he-IL"/>
          </a:p>
        </p:txBody>
      </p:sp>
      <p:sp>
        <p:nvSpPr>
          <p:cNvPr id="6" name="מציין מיקום של כותרת תחתונה 5">
            <a:extLst>
              <a:ext uri="{FF2B5EF4-FFF2-40B4-BE49-F238E27FC236}">
                <a16:creationId xmlns:a16="http://schemas.microsoft.com/office/drawing/2014/main" id="{35632AAB-F4E8-6D48-CE84-BC6BA58D8A1A}"/>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B9149EE4-0F53-3E4D-6626-AB0C993F325E}"/>
              </a:ext>
            </a:extLst>
          </p:cNvPr>
          <p:cNvSpPr>
            <a:spLocks noGrp="1"/>
          </p:cNvSpPr>
          <p:nvPr>
            <p:ph type="sldNum" sz="quarter" idx="12"/>
          </p:nvPr>
        </p:nvSpPr>
        <p:spPr/>
        <p:txBody>
          <a:bodyPr/>
          <a:lstStyle/>
          <a:p>
            <a:fld id="{8DD9CED6-8D05-4F1D-BE4F-4920E10B926B}" type="slidenum">
              <a:rPr lang="he-IL" smtClean="0"/>
              <a:t>‹#›</a:t>
            </a:fld>
            <a:endParaRPr lang="he-IL"/>
          </a:p>
        </p:txBody>
      </p:sp>
    </p:spTree>
    <p:extLst>
      <p:ext uri="{BB962C8B-B14F-4D97-AF65-F5344CB8AC3E}">
        <p14:creationId xmlns:p14="http://schemas.microsoft.com/office/powerpoint/2010/main" val="3410060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4C32BAE2-F06F-22EC-AE3E-D69891CD3776}"/>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43D9FEE9-BF58-18AB-57C5-7979C14DDC8A}"/>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144D6C0-C679-645A-93AA-2BC1BF8CD40C}"/>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0AAE30E-4039-4B63-A5CE-C414129E6AFB}" type="datetimeFigureOut">
              <a:rPr lang="he-IL" smtClean="0"/>
              <a:t>ב'/אדר/תשפ"ה</a:t>
            </a:fld>
            <a:endParaRPr lang="he-IL"/>
          </a:p>
        </p:txBody>
      </p:sp>
      <p:sp>
        <p:nvSpPr>
          <p:cNvPr id="5" name="מציין מיקום של כותרת תחתונה 4">
            <a:extLst>
              <a:ext uri="{FF2B5EF4-FFF2-40B4-BE49-F238E27FC236}">
                <a16:creationId xmlns:a16="http://schemas.microsoft.com/office/drawing/2014/main" id="{9100F732-9D55-F481-B613-0653879754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37671749-4EE2-1913-B991-C86F9C513A00}"/>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8DD9CED6-8D05-4F1D-BE4F-4920E10B926B}" type="slidenum">
              <a:rPr lang="he-IL" smtClean="0"/>
              <a:t>‹#›</a:t>
            </a:fld>
            <a:endParaRPr lang="he-IL"/>
          </a:p>
        </p:txBody>
      </p:sp>
    </p:spTree>
    <p:extLst>
      <p:ext uri="{BB962C8B-B14F-4D97-AF65-F5344CB8AC3E}">
        <p14:creationId xmlns:p14="http://schemas.microsoft.com/office/powerpoint/2010/main" val="2041343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2C625765-6428-EE14-5FBB-0FA79F83200F}"/>
              </a:ext>
            </a:extLst>
          </p:cNvPr>
          <p:cNvSpPr/>
          <p:nvPr/>
        </p:nvSpPr>
        <p:spPr>
          <a:xfrm>
            <a:off x="0" y="0"/>
            <a:ext cx="12192000" cy="9050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noFill/>
            </a:endParaRPr>
          </a:p>
        </p:txBody>
      </p:sp>
      <p:sp>
        <p:nvSpPr>
          <p:cNvPr id="6" name="מלבן 5">
            <a:extLst>
              <a:ext uri="{FF2B5EF4-FFF2-40B4-BE49-F238E27FC236}">
                <a16:creationId xmlns:a16="http://schemas.microsoft.com/office/drawing/2014/main" id="{B267511D-E88C-7955-C035-5BA5966607B8}"/>
              </a:ext>
            </a:extLst>
          </p:cNvPr>
          <p:cNvSpPr/>
          <p:nvPr/>
        </p:nvSpPr>
        <p:spPr>
          <a:xfrm>
            <a:off x="8529260" y="252479"/>
            <a:ext cx="3456395"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     A</a:t>
            </a:r>
            <a:r>
              <a:rPr lang="en-US" sz="2000" dirty="0">
                <a:ln w="0"/>
                <a:effectLst>
                  <a:outerShdw blurRad="38100" dist="19050" dir="2700000" algn="tl" rotWithShape="0">
                    <a:schemeClr val="dk1">
                      <a:alpha val="40000"/>
                    </a:schemeClr>
                  </a:outerShdw>
                </a:effectLst>
              </a:rPr>
              <a:t>bout us </a:t>
            </a:r>
            <a:r>
              <a:rPr lang="he-IL" sz="2000" dirty="0">
                <a:ln w="0"/>
                <a:effectLst>
                  <a:outerShdw blurRad="38100" dist="19050" dir="2700000" algn="tl" rotWithShape="0">
                    <a:schemeClr val="dk1">
                      <a:alpha val="40000"/>
                    </a:schemeClr>
                  </a:outerShdw>
                </a:effectLst>
              </a:rPr>
              <a:t>מידע על סרטן העור </a:t>
            </a:r>
            <a:endParaRPr lang="he-IL" sz="2000" b="0" cap="none" spc="0" dirty="0">
              <a:ln w="0"/>
              <a:solidFill>
                <a:schemeClr val="tx1"/>
              </a:solidFill>
              <a:effectLst>
                <a:outerShdw blurRad="38100" dist="19050" dir="2700000" algn="tl" rotWithShape="0">
                  <a:schemeClr val="dk1">
                    <a:alpha val="40000"/>
                  </a:schemeClr>
                </a:outerShdw>
              </a:effectLst>
            </a:endParaRPr>
          </a:p>
        </p:txBody>
      </p:sp>
      <p:sp>
        <p:nvSpPr>
          <p:cNvPr id="10" name="מלבן 9">
            <a:extLst>
              <a:ext uri="{FF2B5EF4-FFF2-40B4-BE49-F238E27FC236}">
                <a16:creationId xmlns:a16="http://schemas.microsoft.com/office/drawing/2014/main" id="{620093D0-0A1A-89BD-1E17-1B0D7663BCD7}"/>
              </a:ext>
            </a:extLst>
          </p:cNvPr>
          <p:cNvSpPr/>
          <p:nvPr/>
        </p:nvSpPr>
        <p:spPr>
          <a:xfrm>
            <a:off x="4201885" y="2710542"/>
            <a:ext cx="2052735" cy="1184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כניסה</a:t>
            </a:r>
          </a:p>
        </p:txBody>
      </p:sp>
      <p:sp>
        <p:nvSpPr>
          <p:cNvPr id="11" name="מלבן 10">
            <a:extLst>
              <a:ext uri="{FF2B5EF4-FFF2-40B4-BE49-F238E27FC236}">
                <a16:creationId xmlns:a16="http://schemas.microsoft.com/office/drawing/2014/main" id="{7F37210A-F3B6-6108-5D79-07F3DFB399EA}"/>
              </a:ext>
            </a:extLst>
          </p:cNvPr>
          <p:cNvSpPr/>
          <p:nvPr/>
        </p:nvSpPr>
        <p:spPr>
          <a:xfrm>
            <a:off x="6602963" y="2710540"/>
            <a:ext cx="2052735" cy="1184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הרשמה</a:t>
            </a:r>
          </a:p>
        </p:txBody>
      </p:sp>
    </p:spTree>
    <p:extLst>
      <p:ext uri="{BB962C8B-B14F-4D97-AF65-F5344CB8AC3E}">
        <p14:creationId xmlns:p14="http://schemas.microsoft.com/office/powerpoint/2010/main" val="1088229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3297466-C135-07EC-F4F2-13902494BBEA}"/>
              </a:ext>
            </a:extLst>
          </p:cNvPr>
          <p:cNvSpPr/>
          <p:nvPr/>
        </p:nvSpPr>
        <p:spPr>
          <a:xfrm>
            <a:off x="5517957" y="989245"/>
            <a:ext cx="1156087" cy="523220"/>
          </a:xfrm>
          <a:prstGeom prst="rect">
            <a:avLst/>
          </a:prstGeom>
          <a:noFill/>
        </p:spPr>
        <p:txBody>
          <a:bodyPr wrap="none" lIns="91440" tIns="45720" rIns="91440" bIns="45720">
            <a:spAutoFit/>
          </a:bodyPr>
          <a:lstStyle/>
          <a:p>
            <a:pPr algn="ctr"/>
            <a:r>
              <a:rPr lang="he-IL" sz="2800" b="0" cap="none" spc="0" dirty="0">
                <a:ln w="0"/>
                <a:solidFill>
                  <a:schemeClr val="tx1"/>
                </a:solidFill>
                <a:effectLst>
                  <a:outerShdw blurRad="38100" dist="19050" dir="2700000" algn="tl" rotWithShape="0">
                    <a:schemeClr val="dk1">
                      <a:alpha val="40000"/>
                    </a:schemeClr>
                  </a:outerShdw>
                </a:effectLst>
              </a:rPr>
              <a:t>רופאים</a:t>
            </a:r>
            <a:endParaRPr lang="he-IL" sz="5400" b="0"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2" name="טבלה 2">
            <a:extLst>
              <a:ext uri="{FF2B5EF4-FFF2-40B4-BE49-F238E27FC236}">
                <a16:creationId xmlns:a16="http://schemas.microsoft.com/office/drawing/2014/main" id="{DA6133E1-79FE-5932-5188-2D390085E23E}"/>
              </a:ext>
            </a:extLst>
          </p:cNvPr>
          <p:cNvGraphicFramePr>
            <a:graphicFrameLocks noGrp="1"/>
          </p:cNvGraphicFramePr>
          <p:nvPr>
            <p:extLst>
              <p:ext uri="{D42A27DB-BD31-4B8C-83A1-F6EECF244321}">
                <p14:modId xmlns:p14="http://schemas.microsoft.com/office/powerpoint/2010/main" val="1995413114"/>
              </p:ext>
            </p:extLst>
          </p:nvPr>
        </p:nvGraphicFramePr>
        <p:xfrm>
          <a:off x="670560" y="1867746"/>
          <a:ext cx="11023600" cy="2612815"/>
        </p:xfrm>
        <a:graphic>
          <a:graphicData uri="http://schemas.openxmlformats.org/drawingml/2006/table">
            <a:tbl>
              <a:tblPr rtl="1" firstRow="1" bandRow="1">
                <a:tableStyleId>{5C22544A-7EE6-4342-B048-85BDC9FD1C3A}</a:tableStyleId>
              </a:tblPr>
              <a:tblGrid>
                <a:gridCol w="2204720">
                  <a:extLst>
                    <a:ext uri="{9D8B030D-6E8A-4147-A177-3AD203B41FA5}">
                      <a16:colId xmlns:a16="http://schemas.microsoft.com/office/drawing/2014/main" val="18700758"/>
                    </a:ext>
                  </a:extLst>
                </a:gridCol>
                <a:gridCol w="2204720">
                  <a:extLst>
                    <a:ext uri="{9D8B030D-6E8A-4147-A177-3AD203B41FA5}">
                      <a16:colId xmlns:a16="http://schemas.microsoft.com/office/drawing/2014/main" val="2770324443"/>
                    </a:ext>
                  </a:extLst>
                </a:gridCol>
                <a:gridCol w="2204720">
                  <a:extLst>
                    <a:ext uri="{9D8B030D-6E8A-4147-A177-3AD203B41FA5}">
                      <a16:colId xmlns:a16="http://schemas.microsoft.com/office/drawing/2014/main" val="1204878056"/>
                    </a:ext>
                  </a:extLst>
                </a:gridCol>
                <a:gridCol w="2204720">
                  <a:extLst>
                    <a:ext uri="{9D8B030D-6E8A-4147-A177-3AD203B41FA5}">
                      <a16:colId xmlns:a16="http://schemas.microsoft.com/office/drawing/2014/main" val="635345458"/>
                    </a:ext>
                  </a:extLst>
                </a:gridCol>
                <a:gridCol w="2204720">
                  <a:extLst>
                    <a:ext uri="{9D8B030D-6E8A-4147-A177-3AD203B41FA5}">
                      <a16:colId xmlns:a16="http://schemas.microsoft.com/office/drawing/2014/main" val="3207130541"/>
                    </a:ext>
                  </a:extLst>
                </a:gridCol>
              </a:tblGrid>
              <a:tr h="522563">
                <a:tc>
                  <a:txBody>
                    <a:bodyPr/>
                    <a:lstStyle/>
                    <a:p>
                      <a:pPr rtl="1"/>
                      <a:r>
                        <a:rPr lang="he-IL" dirty="0"/>
                        <a:t>כל מאפייני המשתמש</a:t>
                      </a:r>
                    </a:p>
                  </a:txBody>
                  <a:tcPr/>
                </a:tc>
                <a:tc>
                  <a:txBody>
                    <a:bodyPr/>
                    <a:lstStyle/>
                    <a:p>
                      <a:pPr rtl="1"/>
                      <a:r>
                        <a:rPr lang="he-IL" dirty="0"/>
                        <a:t>קוד ייחודי לרופא</a:t>
                      </a:r>
                    </a:p>
                  </a:txBody>
                  <a:tcPr/>
                </a:tc>
                <a:tc>
                  <a:txBody>
                    <a:bodyPr/>
                    <a:lstStyle/>
                    <a:p>
                      <a:pPr rtl="1"/>
                      <a:r>
                        <a:rPr lang="he-IL" dirty="0"/>
                        <a:t>תחום התמחות</a:t>
                      </a:r>
                    </a:p>
                  </a:txBody>
                  <a:tcPr/>
                </a:tc>
                <a:tc>
                  <a:txBody>
                    <a:bodyPr/>
                    <a:lstStyle/>
                    <a:p>
                      <a:pPr rtl="1"/>
                      <a:r>
                        <a:rPr lang="he-IL" dirty="0"/>
                        <a:t>מספר </a:t>
                      </a:r>
                      <a:r>
                        <a:rPr lang="he-IL" dirty="0" err="1"/>
                        <a:t>רשיון</a:t>
                      </a:r>
                      <a:endParaRPr lang="he-IL" dirty="0"/>
                    </a:p>
                  </a:txBody>
                  <a:tcPr/>
                </a:tc>
                <a:tc>
                  <a:txBody>
                    <a:bodyPr/>
                    <a:lstStyle/>
                    <a:p>
                      <a:pPr rtl="1"/>
                      <a:r>
                        <a:rPr lang="he-IL" dirty="0"/>
                        <a:t>לוח זמנים</a:t>
                      </a:r>
                    </a:p>
                  </a:txBody>
                  <a:tcPr/>
                </a:tc>
                <a:extLst>
                  <a:ext uri="{0D108BD9-81ED-4DB2-BD59-A6C34878D82A}">
                    <a16:rowId xmlns:a16="http://schemas.microsoft.com/office/drawing/2014/main" val="3975547505"/>
                  </a:ext>
                </a:extLst>
              </a:tr>
              <a:tr h="522563">
                <a:tc>
                  <a:txBody>
                    <a:bodyPr/>
                    <a:lstStyle/>
                    <a:p>
                      <a:pPr rtl="1"/>
                      <a:endParaRPr lang="he-IL" dirty="0"/>
                    </a:p>
                  </a:txBody>
                  <a:tcPr/>
                </a:tc>
                <a:tc>
                  <a:txBody>
                    <a:bodyPr/>
                    <a:lstStyle/>
                    <a:p>
                      <a:pPr rtl="1"/>
                      <a:r>
                        <a:rPr lang="en-US" dirty="0"/>
                        <a:t>int</a:t>
                      </a:r>
                      <a:endParaRPr lang="he-IL" dirty="0"/>
                    </a:p>
                  </a:txBody>
                  <a:tcPr/>
                </a:tc>
                <a:tc>
                  <a:txBody>
                    <a:bodyPr/>
                    <a:lstStyle/>
                    <a:p>
                      <a:pPr rtl="1"/>
                      <a:r>
                        <a:rPr lang="en-US" dirty="0" err="1"/>
                        <a:t>strint</a:t>
                      </a:r>
                      <a:endParaRPr lang="he-IL" dirty="0"/>
                    </a:p>
                  </a:txBody>
                  <a:tcPr/>
                </a:tc>
                <a:tc>
                  <a:txBody>
                    <a:bodyPr/>
                    <a:lstStyle/>
                    <a:p>
                      <a:pPr rtl="1"/>
                      <a:r>
                        <a:rPr lang="en-US" dirty="0"/>
                        <a:t>int</a:t>
                      </a:r>
                      <a:endParaRPr lang="he-IL" dirty="0"/>
                    </a:p>
                  </a:txBody>
                  <a:tcPr/>
                </a:tc>
                <a:tc>
                  <a:txBody>
                    <a:bodyPr/>
                    <a:lstStyle/>
                    <a:p>
                      <a:pPr rtl="1"/>
                      <a:endParaRPr lang="he-IL" dirty="0"/>
                    </a:p>
                  </a:txBody>
                  <a:tcPr/>
                </a:tc>
                <a:extLst>
                  <a:ext uri="{0D108BD9-81ED-4DB2-BD59-A6C34878D82A}">
                    <a16:rowId xmlns:a16="http://schemas.microsoft.com/office/drawing/2014/main" val="3543638832"/>
                  </a:ext>
                </a:extLst>
              </a:tr>
              <a:tr h="522563">
                <a:tc>
                  <a:txBody>
                    <a:bodyPr/>
                    <a:lstStyle/>
                    <a:p>
                      <a:pPr rtl="1"/>
                      <a:endParaRPr lang="he-IL" dirty="0"/>
                    </a:p>
                  </a:txBody>
                  <a:tcPr/>
                </a:tc>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a:p>
                  </a:txBody>
                  <a:tcPr/>
                </a:tc>
                <a:extLst>
                  <a:ext uri="{0D108BD9-81ED-4DB2-BD59-A6C34878D82A}">
                    <a16:rowId xmlns:a16="http://schemas.microsoft.com/office/drawing/2014/main" val="1471950034"/>
                  </a:ext>
                </a:extLst>
              </a:tr>
              <a:tr h="522563">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a:p>
                  </a:txBody>
                  <a:tcPr/>
                </a:tc>
                <a:extLst>
                  <a:ext uri="{0D108BD9-81ED-4DB2-BD59-A6C34878D82A}">
                    <a16:rowId xmlns:a16="http://schemas.microsoft.com/office/drawing/2014/main" val="3129371105"/>
                  </a:ext>
                </a:extLst>
              </a:tr>
              <a:tr h="522563">
                <a:tc>
                  <a:txBody>
                    <a:bodyPr/>
                    <a:lstStyle/>
                    <a:p>
                      <a:pPr rtl="1"/>
                      <a:endParaRPr lang="he-IL"/>
                    </a:p>
                  </a:txBody>
                  <a:tcPr/>
                </a:tc>
                <a:tc>
                  <a:txBody>
                    <a:bodyPr/>
                    <a:lstStyle/>
                    <a:p>
                      <a:pPr rtl="1"/>
                      <a:endParaRPr lang="he-IL" dirty="0"/>
                    </a:p>
                  </a:txBody>
                  <a:tcPr/>
                </a:tc>
                <a:tc>
                  <a:txBody>
                    <a:bodyPr/>
                    <a:lstStyle/>
                    <a:p>
                      <a:pPr rtl="1"/>
                      <a:endParaRPr lang="he-IL"/>
                    </a:p>
                  </a:txBody>
                  <a:tcPr/>
                </a:tc>
                <a:tc>
                  <a:txBody>
                    <a:bodyPr/>
                    <a:lstStyle/>
                    <a:p>
                      <a:pPr rtl="1"/>
                      <a:endParaRPr lang="he-IL"/>
                    </a:p>
                  </a:txBody>
                  <a:tcPr/>
                </a:tc>
                <a:tc>
                  <a:txBody>
                    <a:bodyPr/>
                    <a:lstStyle/>
                    <a:p>
                      <a:pPr rtl="1"/>
                      <a:endParaRPr lang="he-IL" dirty="0"/>
                    </a:p>
                  </a:txBody>
                  <a:tcPr/>
                </a:tc>
                <a:extLst>
                  <a:ext uri="{0D108BD9-81ED-4DB2-BD59-A6C34878D82A}">
                    <a16:rowId xmlns:a16="http://schemas.microsoft.com/office/drawing/2014/main" val="2124086340"/>
                  </a:ext>
                </a:extLst>
              </a:tr>
            </a:tbl>
          </a:graphicData>
        </a:graphic>
      </p:graphicFrame>
    </p:spTree>
    <p:extLst>
      <p:ext uri="{BB962C8B-B14F-4D97-AF65-F5344CB8AC3E}">
        <p14:creationId xmlns:p14="http://schemas.microsoft.com/office/powerpoint/2010/main" val="882642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3297466-C135-07EC-F4F2-13902494BBEA}"/>
              </a:ext>
            </a:extLst>
          </p:cNvPr>
          <p:cNvSpPr/>
          <p:nvPr/>
        </p:nvSpPr>
        <p:spPr>
          <a:xfrm>
            <a:off x="5009007" y="989245"/>
            <a:ext cx="2173993" cy="523220"/>
          </a:xfrm>
          <a:prstGeom prst="rect">
            <a:avLst/>
          </a:prstGeom>
          <a:noFill/>
        </p:spPr>
        <p:txBody>
          <a:bodyPr wrap="none" lIns="91440" tIns="45720" rIns="91440" bIns="45720">
            <a:spAutoFit/>
          </a:bodyPr>
          <a:lstStyle/>
          <a:p>
            <a:pPr algn="ctr"/>
            <a:r>
              <a:rPr lang="he-IL" sz="2800" dirty="0">
                <a:ln w="0"/>
                <a:effectLst>
                  <a:outerShdw blurRad="38100" dist="19050" dir="2700000" algn="tl" rotWithShape="0">
                    <a:schemeClr val="dk1">
                      <a:alpha val="40000"/>
                    </a:schemeClr>
                  </a:outerShdw>
                </a:effectLst>
              </a:rPr>
              <a:t>תוצאות בדיקה</a:t>
            </a:r>
            <a:endParaRPr lang="he-IL" sz="5400" b="0"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5" name="טבלה 5">
            <a:extLst>
              <a:ext uri="{FF2B5EF4-FFF2-40B4-BE49-F238E27FC236}">
                <a16:creationId xmlns:a16="http://schemas.microsoft.com/office/drawing/2014/main" id="{78E72339-2E57-4B91-8981-1F958CFC0421}"/>
              </a:ext>
            </a:extLst>
          </p:cNvPr>
          <p:cNvGraphicFramePr>
            <a:graphicFrameLocks noGrp="1"/>
          </p:cNvGraphicFramePr>
          <p:nvPr>
            <p:extLst>
              <p:ext uri="{D42A27DB-BD31-4B8C-83A1-F6EECF244321}">
                <p14:modId xmlns:p14="http://schemas.microsoft.com/office/powerpoint/2010/main" val="404459481"/>
              </p:ext>
            </p:extLst>
          </p:nvPr>
        </p:nvGraphicFramePr>
        <p:xfrm>
          <a:off x="2031999" y="1690050"/>
          <a:ext cx="8128001" cy="2225040"/>
        </p:xfrm>
        <a:graphic>
          <a:graphicData uri="http://schemas.openxmlformats.org/drawingml/2006/table">
            <a:tbl>
              <a:tblPr rtl="1" firstRow="1" bandRow="1">
                <a:tableStyleId>{5C22544A-7EE6-4342-B048-85BDC9FD1C3A}</a:tableStyleId>
              </a:tblPr>
              <a:tblGrid>
                <a:gridCol w="1161143">
                  <a:extLst>
                    <a:ext uri="{9D8B030D-6E8A-4147-A177-3AD203B41FA5}">
                      <a16:colId xmlns:a16="http://schemas.microsoft.com/office/drawing/2014/main" val="2504798482"/>
                    </a:ext>
                  </a:extLst>
                </a:gridCol>
                <a:gridCol w="1161143">
                  <a:extLst>
                    <a:ext uri="{9D8B030D-6E8A-4147-A177-3AD203B41FA5}">
                      <a16:colId xmlns:a16="http://schemas.microsoft.com/office/drawing/2014/main" val="3380879654"/>
                    </a:ext>
                  </a:extLst>
                </a:gridCol>
                <a:gridCol w="1161143">
                  <a:extLst>
                    <a:ext uri="{9D8B030D-6E8A-4147-A177-3AD203B41FA5}">
                      <a16:colId xmlns:a16="http://schemas.microsoft.com/office/drawing/2014/main" val="3239055696"/>
                    </a:ext>
                  </a:extLst>
                </a:gridCol>
                <a:gridCol w="1161143">
                  <a:extLst>
                    <a:ext uri="{9D8B030D-6E8A-4147-A177-3AD203B41FA5}">
                      <a16:colId xmlns:a16="http://schemas.microsoft.com/office/drawing/2014/main" val="54638960"/>
                    </a:ext>
                  </a:extLst>
                </a:gridCol>
                <a:gridCol w="1161143">
                  <a:extLst>
                    <a:ext uri="{9D8B030D-6E8A-4147-A177-3AD203B41FA5}">
                      <a16:colId xmlns:a16="http://schemas.microsoft.com/office/drawing/2014/main" val="2587311078"/>
                    </a:ext>
                  </a:extLst>
                </a:gridCol>
                <a:gridCol w="1161143">
                  <a:extLst>
                    <a:ext uri="{9D8B030D-6E8A-4147-A177-3AD203B41FA5}">
                      <a16:colId xmlns:a16="http://schemas.microsoft.com/office/drawing/2014/main" val="3279254616"/>
                    </a:ext>
                  </a:extLst>
                </a:gridCol>
                <a:gridCol w="1161143">
                  <a:extLst>
                    <a:ext uri="{9D8B030D-6E8A-4147-A177-3AD203B41FA5}">
                      <a16:colId xmlns:a16="http://schemas.microsoft.com/office/drawing/2014/main" val="1146690256"/>
                    </a:ext>
                  </a:extLst>
                </a:gridCol>
              </a:tblGrid>
              <a:tr h="370840">
                <a:tc>
                  <a:txBody>
                    <a:bodyPr/>
                    <a:lstStyle/>
                    <a:p>
                      <a:pPr rtl="1"/>
                      <a:r>
                        <a:rPr lang="en-US" dirty="0" err="1"/>
                        <a:t>resultId</a:t>
                      </a:r>
                      <a:endParaRPr lang="he-IL" dirty="0"/>
                    </a:p>
                  </a:txBody>
                  <a:tcPr/>
                </a:tc>
                <a:tc>
                  <a:txBody>
                    <a:bodyPr/>
                    <a:lstStyle/>
                    <a:p>
                      <a:pPr rtl="1"/>
                      <a:r>
                        <a:rPr lang="en-US" dirty="0" err="1"/>
                        <a:t>userId</a:t>
                      </a:r>
                      <a:endParaRPr lang="he-IL" dirty="0"/>
                    </a:p>
                  </a:txBody>
                  <a:tcPr/>
                </a:tc>
                <a:tc>
                  <a:txBody>
                    <a:bodyPr/>
                    <a:lstStyle/>
                    <a:p>
                      <a:pPr rtl="1"/>
                      <a:r>
                        <a:rPr lang="en-US" dirty="0" err="1"/>
                        <a:t>doctorId</a:t>
                      </a:r>
                      <a:endParaRPr lang="he-IL" dirty="0"/>
                    </a:p>
                  </a:txBody>
                  <a:tcPr/>
                </a:tc>
                <a:tc>
                  <a:txBody>
                    <a:bodyPr/>
                    <a:lstStyle/>
                    <a:p>
                      <a:pPr rtl="1"/>
                      <a:r>
                        <a:rPr lang="en-US" dirty="0"/>
                        <a:t>image</a:t>
                      </a:r>
                      <a:endParaRPr lang="he-IL" dirty="0"/>
                    </a:p>
                  </a:txBody>
                  <a:tcPr/>
                </a:tc>
                <a:tc>
                  <a:txBody>
                    <a:bodyPr/>
                    <a:lstStyle/>
                    <a:p>
                      <a:pPr rtl="1"/>
                      <a:r>
                        <a:rPr lang="en-US" dirty="0"/>
                        <a:t>diagnosis</a:t>
                      </a:r>
                      <a:endParaRPr lang="he-IL" dirty="0"/>
                    </a:p>
                  </a:txBody>
                  <a:tcPr/>
                </a:tc>
                <a:tc>
                  <a:txBody>
                    <a:bodyPr/>
                    <a:lstStyle/>
                    <a:p>
                      <a:pPr rtl="1"/>
                      <a:r>
                        <a:rPr lang="en-US" dirty="0"/>
                        <a:t>date</a:t>
                      </a:r>
                      <a:endParaRPr lang="he-IL" dirty="0"/>
                    </a:p>
                  </a:txBody>
                  <a:tcPr/>
                </a:tc>
                <a:tc>
                  <a:txBody>
                    <a:bodyPr/>
                    <a:lstStyle/>
                    <a:p>
                      <a:pPr rtl="1"/>
                      <a:endParaRPr lang="he-IL"/>
                    </a:p>
                  </a:txBody>
                  <a:tcPr/>
                </a:tc>
                <a:extLst>
                  <a:ext uri="{0D108BD9-81ED-4DB2-BD59-A6C34878D82A}">
                    <a16:rowId xmlns:a16="http://schemas.microsoft.com/office/drawing/2014/main" val="3116900215"/>
                  </a:ext>
                </a:extLst>
              </a:tr>
              <a:tr h="370840">
                <a:tc>
                  <a:txBody>
                    <a:bodyPr/>
                    <a:lstStyle/>
                    <a:p>
                      <a:pPr rtl="1"/>
                      <a:r>
                        <a:rPr lang="en-US" dirty="0"/>
                        <a:t>int</a:t>
                      </a:r>
                      <a:endParaRPr lang="he-IL" dirty="0"/>
                    </a:p>
                  </a:txBody>
                  <a:tcPr/>
                </a:tc>
                <a:tc>
                  <a:txBody>
                    <a:bodyPr/>
                    <a:lstStyle/>
                    <a:p>
                      <a:pPr rtl="1"/>
                      <a:r>
                        <a:rPr lang="en-US" dirty="0"/>
                        <a:t>int</a:t>
                      </a:r>
                      <a:endParaRPr lang="he-IL" dirty="0"/>
                    </a:p>
                  </a:txBody>
                  <a:tcPr/>
                </a:tc>
                <a:tc>
                  <a:txBody>
                    <a:bodyPr/>
                    <a:lstStyle/>
                    <a:p>
                      <a:pPr rtl="1"/>
                      <a:r>
                        <a:rPr lang="en-US" dirty="0"/>
                        <a:t>int</a:t>
                      </a:r>
                      <a:endParaRPr lang="he-IL" dirty="0"/>
                    </a:p>
                  </a:txBody>
                  <a:tcPr/>
                </a:tc>
                <a:tc>
                  <a:txBody>
                    <a:bodyPr/>
                    <a:lstStyle/>
                    <a:p>
                      <a:pPr rtl="1"/>
                      <a:r>
                        <a:rPr lang="en-US" dirty="0"/>
                        <a:t>URL</a:t>
                      </a:r>
                      <a:endParaRPr lang="he-IL" dirty="0"/>
                    </a:p>
                  </a:txBody>
                  <a:tcPr/>
                </a:tc>
                <a:tc>
                  <a:txBody>
                    <a:bodyPr/>
                    <a:lstStyle/>
                    <a:p>
                      <a:pPr rtl="1"/>
                      <a:r>
                        <a:rPr lang="en-US" dirty="0"/>
                        <a:t>string</a:t>
                      </a:r>
                      <a:endParaRPr lang="he-IL" dirty="0"/>
                    </a:p>
                  </a:txBody>
                  <a:tcPr/>
                </a:tc>
                <a:tc>
                  <a:txBody>
                    <a:bodyPr/>
                    <a:lstStyle/>
                    <a:p>
                      <a:pPr rtl="1"/>
                      <a:r>
                        <a:rPr lang="en-US" dirty="0"/>
                        <a:t>date</a:t>
                      </a:r>
                      <a:endParaRPr lang="he-IL" dirty="0"/>
                    </a:p>
                  </a:txBody>
                  <a:tcPr/>
                </a:tc>
                <a:tc>
                  <a:txBody>
                    <a:bodyPr/>
                    <a:lstStyle/>
                    <a:p>
                      <a:pPr rtl="1"/>
                      <a:endParaRPr lang="he-IL"/>
                    </a:p>
                  </a:txBody>
                  <a:tcPr/>
                </a:tc>
                <a:extLst>
                  <a:ext uri="{0D108BD9-81ED-4DB2-BD59-A6C34878D82A}">
                    <a16:rowId xmlns:a16="http://schemas.microsoft.com/office/drawing/2014/main" val="1751571612"/>
                  </a:ext>
                </a:extLst>
              </a:tr>
              <a:tr h="370840">
                <a:tc>
                  <a:txBody>
                    <a:bodyPr/>
                    <a:lstStyle/>
                    <a:p>
                      <a:pPr rtl="1"/>
                      <a:r>
                        <a:rPr lang="en-US" dirty="0"/>
                        <a:t>PK</a:t>
                      </a:r>
                      <a:endParaRPr lang="he-IL" dirty="0"/>
                    </a:p>
                  </a:txBody>
                  <a:tcPr/>
                </a:tc>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a:p>
                  </a:txBody>
                  <a:tcPr/>
                </a:tc>
                <a:extLst>
                  <a:ext uri="{0D108BD9-81ED-4DB2-BD59-A6C34878D82A}">
                    <a16:rowId xmlns:a16="http://schemas.microsoft.com/office/drawing/2014/main" val="2186258775"/>
                  </a:ext>
                </a:extLst>
              </a:tr>
              <a:tr h="370840">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a:p>
                  </a:txBody>
                  <a:tcPr/>
                </a:tc>
                <a:extLst>
                  <a:ext uri="{0D108BD9-81ED-4DB2-BD59-A6C34878D82A}">
                    <a16:rowId xmlns:a16="http://schemas.microsoft.com/office/drawing/2014/main" val="1377346444"/>
                  </a:ext>
                </a:extLst>
              </a:tr>
              <a:tr h="370840">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a:p>
                  </a:txBody>
                  <a:tcPr/>
                </a:tc>
                <a:extLst>
                  <a:ext uri="{0D108BD9-81ED-4DB2-BD59-A6C34878D82A}">
                    <a16:rowId xmlns:a16="http://schemas.microsoft.com/office/drawing/2014/main" val="722424435"/>
                  </a:ext>
                </a:extLst>
              </a:tr>
              <a:tr h="370840">
                <a:tc>
                  <a:txBody>
                    <a:bodyPr/>
                    <a:lstStyle/>
                    <a:p>
                      <a:pPr rtl="1"/>
                      <a:endParaRPr lang="he-IL"/>
                    </a:p>
                  </a:txBody>
                  <a:tcPr/>
                </a:tc>
                <a:tc>
                  <a:txBody>
                    <a:bodyPr/>
                    <a:lstStyle/>
                    <a:p>
                      <a:pPr rtl="1"/>
                      <a:endParaRPr lang="he-IL"/>
                    </a:p>
                  </a:txBody>
                  <a:tcPr/>
                </a:tc>
                <a:tc>
                  <a:txBody>
                    <a:bodyPr/>
                    <a:lstStyle/>
                    <a:p>
                      <a:pPr rtl="1"/>
                      <a:endParaRPr lang="he-IL" dirty="0"/>
                    </a:p>
                  </a:txBody>
                  <a:tcPr/>
                </a:tc>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dirty="0"/>
                    </a:p>
                  </a:txBody>
                  <a:tcPr/>
                </a:tc>
                <a:extLst>
                  <a:ext uri="{0D108BD9-81ED-4DB2-BD59-A6C34878D82A}">
                    <a16:rowId xmlns:a16="http://schemas.microsoft.com/office/drawing/2014/main" val="4077735289"/>
                  </a:ext>
                </a:extLst>
              </a:tr>
            </a:tbl>
          </a:graphicData>
        </a:graphic>
      </p:graphicFrame>
    </p:spTree>
    <p:extLst>
      <p:ext uri="{BB962C8B-B14F-4D97-AF65-F5344CB8AC3E}">
        <p14:creationId xmlns:p14="http://schemas.microsoft.com/office/powerpoint/2010/main" val="2635979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1A63027-33FA-25D7-FCD6-8D928F8D2855}"/>
              </a:ext>
            </a:extLst>
          </p:cNvPr>
          <p:cNvSpPr/>
          <p:nvPr/>
        </p:nvSpPr>
        <p:spPr>
          <a:xfrm>
            <a:off x="10403632" y="223934"/>
            <a:ext cx="1707502" cy="690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שם המשתמש</a:t>
            </a:r>
          </a:p>
        </p:txBody>
      </p:sp>
      <p:sp>
        <p:nvSpPr>
          <p:cNvPr id="6" name="אליפסה 5">
            <a:extLst>
              <a:ext uri="{FF2B5EF4-FFF2-40B4-BE49-F238E27FC236}">
                <a16:creationId xmlns:a16="http://schemas.microsoft.com/office/drawing/2014/main" id="{A464D707-B8C2-1A75-7D3A-E15589A708D5}"/>
              </a:ext>
            </a:extLst>
          </p:cNvPr>
          <p:cNvSpPr/>
          <p:nvPr/>
        </p:nvSpPr>
        <p:spPr>
          <a:xfrm>
            <a:off x="5542384" y="1866122"/>
            <a:ext cx="1436914" cy="13809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להעלאת תמונה</a:t>
            </a:r>
          </a:p>
        </p:txBody>
      </p:sp>
      <p:sp>
        <p:nvSpPr>
          <p:cNvPr id="8" name="חץ: למטה 7">
            <a:extLst>
              <a:ext uri="{FF2B5EF4-FFF2-40B4-BE49-F238E27FC236}">
                <a16:creationId xmlns:a16="http://schemas.microsoft.com/office/drawing/2014/main" id="{6209A9FB-1CBF-5701-4E74-398AB6FD7FA3}"/>
              </a:ext>
            </a:extLst>
          </p:cNvPr>
          <p:cNvSpPr/>
          <p:nvPr/>
        </p:nvSpPr>
        <p:spPr>
          <a:xfrm>
            <a:off x="5966926" y="3429000"/>
            <a:ext cx="513183" cy="11196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מלבן 8">
            <a:extLst>
              <a:ext uri="{FF2B5EF4-FFF2-40B4-BE49-F238E27FC236}">
                <a16:creationId xmlns:a16="http://schemas.microsoft.com/office/drawing/2014/main" id="{9E1D527B-E2EB-8447-1E16-3EA38E468F0B}"/>
              </a:ext>
            </a:extLst>
          </p:cNvPr>
          <p:cNvSpPr/>
          <p:nvPr/>
        </p:nvSpPr>
        <p:spPr>
          <a:xfrm>
            <a:off x="2596522" y="4655975"/>
            <a:ext cx="7465505" cy="523220"/>
          </a:xfrm>
          <a:prstGeom prst="rect">
            <a:avLst/>
          </a:prstGeom>
          <a:noFill/>
        </p:spPr>
        <p:txBody>
          <a:bodyPr wrap="none" lIns="91440" tIns="45720" rIns="91440" bIns="45720">
            <a:spAutoFit/>
          </a:bodyPr>
          <a:lstStyle/>
          <a:p>
            <a:pPr algn="ctr"/>
            <a:r>
              <a:rPr lang="he-IL" sz="2800" b="0" cap="none" spc="0" dirty="0">
                <a:ln w="0"/>
                <a:solidFill>
                  <a:schemeClr val="tx1"/>
                </a:solidFill>
                <a:effectLst>
                  <a:outerShdw blurRad="38100" dist="19050" dir="2700000" algn="tl" rotWithShape="0">
                    <a:schemeClr val="dk1">
                      <a:alpha val="40000"/>
                    </a:schemeClr>
                  </a:outerShdw>
                </a:effectLst>
              </a:rPr>
              <a:t>במידה ויש </a:t>
            </a:r>
            <a:r>
              <a:rPr lang="he-IL" sz="2800" dirty="0">
                <a:ln w="0"/>
                <a:effectLst>
                  <a:outerShdw blurRad="38100" dist="19050" dir="2700000" algn="tl" rotWithShape="0">
                    <a:schemeClr val="dk1">
                      <a:alpha val="40000"/>
                    </a:schemeClr>
                  </a:outerShdw>
                </a:effectLst>
              </a:rPr>
              <a:t>חשד המשתמש נשלח לדף קביעת התורים</a:t>
            </a:r>
            <a:endParaRPr lang="he-IL"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54239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1FA12B62-5167-5834-764A-4BE7CA9300BF}"/>
              </a:ext>
            </a:extLst>
          </p:cNvPr>
          <p:cNvSpPr/>
          <p:nvPr/>
        </p:nvSpPr>
        <p:spPr>
          <a:xfrm>
            <a:off x="4842587" y="1073020"/>
            <a:ext cx="3610947" cy="54957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מלבן 4">
            <a:extLst>
              <a:ext uri="{FF2B5EF4-FFF2-40B4-BE49-F238E27FC236}">
                <a16:creationId xmlns:a16="http://schemas.microsoft.com/office/drawing/2014/main" id="{91390C44-25BB-5F45-1A4B-2BD459F1C427}"/>
              </a:ext>
            </a:extLst>
          </p:cNvPr>
          <p:cNvSpPr/>
          <p:nvPr/>
        </p:nvSpPr>
        <p:spPr>
          <a:xfrm>
            <a:off x="5449655" y="672910"/>
            <a:ext cx="2396810" cy="400110"/>
          </a:xfrm>
          <a:prstGeom prst="rect">
            <a:avLst/>
          </a:prstGeom>
          <a:noFill/>
        </p:spPr>
        <p:txBody>
          <a:bodyPr wrap="none" lIns="91440" tIns="45720" rIns="91440" bIns="45720">
            <a:spAutoFit/>
          </a:bodyPr>
          <a:lstStyle/>
          <a:p>
            <a:pPr algn="ctr"/>
            <a:r>
              <a:rPr lang="he-IL" sz="2000" b="0" cap="none" spc="0" dirty="0">
                <a:ln w="0"/>
                <a:solidFill>
                  <a:schemeClr val="tx1"/>
                </a:solidFill>
                <a:effectLst>
                  <a:outerShdw blurRad="38100" dist="19050" dir="2700000" algn="tl" rotWithShape="0">
                    <a:schemeClr val="dk1">
                      <a:alpha val="40000"/>
                    </a:schemeClr>
                  </a:outerShdw>
                </a:effectLst>
              </a:rPr>
              <a:t>הרשמת משתמש חדש</a:t>
            </a:r>
          </a:p>
        </p:txBody>
      </p:sp>
      <p:sp>
        <p:nvSpPr>
          <p:cNvPr id="6" name="מלבן 5">
            <a:extLst>
              <a:ext uri="{FF2B5EF4-FFF2-40B4-BE49-F238E27FC236}">
                <a16:creationId xmlns:a16="http://schemas.microsoft.com/office/drawing/2014/main" id="{13D87C45-7957-91D7-795D-18B3AAE07C92}"/>
              </a:ext>
            </a:extLst>
          </p:cNvPr>
          <p:cNvSpPr/>
          <p:nvPr/>
        </p:nvSpPr>
        <p:spPr>
          <a:xfrm>
            <a:off x="5327778" y="1743822"/>
            <a:ext cx="2668555" cy="36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מלבן 6">
            <a:extLst>
              <a:ext uri="{FF2B5EF4-FFF2-40B4-BE49-F238E27FC236}">
                <a16:creationId xmlns:a16="http://schemas.microsoft.com/office/drawing/2014/main" id="{1351965A-1BC1-A99F-4D31-005438C4EDF7}"/>
              </a:ext>
            </a:extLst>
          </p:cNvPr>
          <p:cNvSpPr/>
          <p:nvPr/>
        </p:nvSpPr>
        <p:spPr>
          <a:xfrm>
            <a:off x="5327779" y="2778519"/>
            <a:ext cx="2668555" cy="36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מלבן 7">
            <a:extLst>
              <a:ext uri="{FF2B5EF4-FFF2-40B4-BE49-F238E27FC236}">
                <a16:creationId xmlns:a16="http://schemas.microsoft.com/office/drawing/2014/main" id="{FB394739-3AB4-A947-BEDC-C13AE607AAC4}"/>
              </a:ext>
            </a:extLst>
          </p:cNvPr>
          <p:cNvSpPr/>
          <p:nvPr/>
        </p:nvSpPr>
        <p:spPr>
          <a:xfrm>
            <a:off x="5327780" y="3899300"/>
            <a:ext cx="2668555" cy="36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מלבן 8">
            <a:extLst>
              <a:ext uri="{FF2B5EF4-FFF2-40B4-BE49-F238E27FC236}">
                <a16:creationId xmlns:a16="http://schemas.microsoft.com/office/drawing/2014/main" id="{657501F7-10A3-E3A8-77B5-71D2D0844295}"/>
              </a:ext>
            </a:extLst>
          </p:cNvPr>
          <p:cNvSpPr/>
          <p:nvPr/>
        </p:nvSpPr>
        <p:spPr>
          <a:xfrm>
            <a:off x="5327780" y="5020977"/>
            <a:ext cx="2668555" cy="36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מלבן 9">
            <a:extLst>
              <a:ext uri="{FF2B5EF4-FFF2-40B4-BE49-F238E27FC236}">
                <a16:creationId xmlns:a16="http://schemas.microsoft.com/office/drawing/2014/main" id="{1B45A1B1-CA4F-915F-22D0-0FD0E630EA5B}"/>
              </a:ext>
            </a:extLst>
          </p:cNvPr>
          <p:cNvSpPr/>
          <p:nvPr/>
        </p:nvSpPr>
        <p:spPr>
          <a:xfrm>
            <a:off x="5327780" y="6003143"/>
            <a:ext cx="2668555" cy="36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650941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D204C48E-E115-BEC1-ABA3-F20056847FCC}"/>
              </a:ext>
            </a:extLst>
          </p:cNvPr>
          <p:cNvSpPr/>
          <p:nvPr/>
        </p:nvSpPr>
        <p:spPr>
          <a:xfrm>
            <a:off x="6275812" y="384728"/>
            <a:ext cx="5649302" cy="584775"/>
          </a:xfrm>
          <a:prstGeom prst="rect">
            <a:avLst/>
          </a:prstGeom>
          <a:noFill/>
        </p:spPr>
        <p:txBody>
          <a:bodyPr wrap="none" lIns="91440" tIns="45720" rIns="91440" bIns="45720">
            <a:spAutoFit/>
          </a:bodyPr>
          <a:lstStyle/>
          <a:p>
            <a:pPr algn="ctr"/>
            <a:r>
              <a:rPr lang="he-IL" sz="3200" b="0" cap="none" spc="0" dirty="0">
                <a:ln w="0"/>
                <a:solidFill>
                  <a:schemeClr val="tx1"/>
                </a:solidFill>
                <a:effectLst>
                  <a:outerShdw blurRad="38100" dist="19050" dir="2700000" algn="tl" rotWithShape="0">
                    <a:schemeClr val="dk1">
                      <a:alpha val="40000"/>
                    </a:schemeClr>
                  </a:outerShdw>
                </a:effectLst>
              </a:rPr>
              <a:t>במידה ויש חשד מסך קביעת תורים</a:t>
            </a:r>
          </a:p>
        </p:txBody>
      </p:sp>
      <p:sp>
        <p:nvSpPr>
          <p:cNvPr id="5" name="מלבן: פינות מעוגלות 4">
            <a:extLst>
              <a:ext uri="{FF2B5EF4-FFF2-40B4-BE49-F238E27FC236}">
                <a16:creationId xmlns:a16="http://schemas.microsoft.com/office/drawing/2014/main" id="{EE7DD593-C455-A0BE-A5A9-A27FB9D9972D}"/>
              </a:ext>
            </a:extLst>
          </p:cNvPr>
          <p:cNvSpPr/>
          <p:nvPr/>
        </p:nvSpPr>
        <p:spPr>
          <a:xfrm>
            <a:off x="-1" y="1306286"/>
            <a:ext cx="2631233" cy="48145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מלבן 5">
            <a:extLst>
              <a:ext uri="{FF2B5EF4-FFF2-40B4-BE49-F238E27FC236}">
                <a16:creationId xmlns:a16="http://schemas.microsoft.com/office/drawing/2014/main" id="{F1C0EA1A-7D62-4475-6634-306EB431DC01}"/>
              </a:ext>
            </a:extLst>
          </p:cNvPr>
          <p:cNvSpPr/>
          <p:nvPr/>
        </p:nvSpPr>
        <p:spPr>
          <a:xfrm>
            <a:off x="266886" y="792195"/>
            <a:ext cx="2037737" cy="369332"/>
          </a:xfrm>
          <a:prstGeom prst="rect">
            <a:avLst/>
          </a:prstGeom>
          <a:noFill/>
        </p:spPr>
        <p:txBody>
          <a:bodyPr wrap="none" lIns="91440" tIns="45720" rIns="91440" bIns="45720">
            <a:spAutoFit/>
          </a:bodyPr>
          <a:lstStyle/>
          <a:p>
            <a:pPr algn="ctr"/>
            <a:r>
              <a:rPr lang="he-IL" b="0" cap="none" spc="0" dirty="0">
                <a:ln w="0"/>
                <a:solidFill>
                  <a:schemeClr val="tx1"/>
                </a:solidFill>
                <a:effectLst>
                  <a:outerShdw blurRad="38100" dist="19050" dir="2700000" algn="tl" rotWithShape="0">
                    <a:schemeClr val="dk1">
                      <a:alpha val="40000"/>
                    </a:schemeClr>
                  </a:outerShdw>
                </a:effectLst>
              </a:rPr>
              <a:t>צ'אט אונליין עם רופא</a:t>
            </a:r>
          </a:p>
        </p:txBody>
      </p:sp>
      <p:graphicFrame>
        <p:nvGraphicFramePr>
          <p:cNvPr id="7" name="טבלה 7">
            <a:extLst>
              <a:ext uri="{FF2B5EF4-FFF2-40B4-BE49-F238E27FC236}">
                <a16:creationId xmlns:a16="http://schemas.microsoft.com/office/drawing/2014/main" id="{352AA94D-2C90-D397-C5B7-08863C5E2ADF}"/>
              </a:ext>
            </a:extLst>
          </p:cNvPr>
          <p:cNvGraphicFramePr>
            <a:graphicFrameLocks noGrp="1"/>
          </p:cNvGraphicFramePr>
          <p:nvPr>
            <p:extLst>
              <p:ext uri="{D42A27DB-BD31-4B8C-83A1-F6EECF244321}">
                <p14:modId xmlns:p14="http://schemas.microsoft.com/office/powerpoint/2010/main" val="3525055519"/>
              </p:ext>
            </p:extLst>
          </p:nvPr>
        </p:nvGraphicFramePr>
        <p:xfrm>
          <a:off x="3991426" y="2417958"/>
          <a:ext cx="6860077" cy="3657393"/>
        </p:xfrm>
        <a:graphic>
          <a:graphicData uri="http://schemas.openxmlformats.org/drawingml/2006/table">
            <a:tbl>
              <a:tblPr rtl="1" firstRow="1" bandRow="1">
                <a:tableStyleId>{5C22544A-7EE6-4342-B048-85BDC9FD1C3A}</a:tableStyleId>
              </a:tblPr>
              <a:tblGrid>
                <a:gridCol w="980011">
                  <a:extLst>
                    <a:ext uri="{9D8B030D-6E8A-4147-A177-3AD203B41FA5}">
                      <a16:colId xmlns:a16="http://schemas.microsoft.com/office/drawing/2014/main" val="2567410244"/>
                    </a:ext>
                  </a:extLst>
                </a:gridCol>
                <a:gridCol w="980011">
                  <a:extLst>
                    <a:ext uri="{9D8B030D-6E8A-4147-A177-3AD203B41FA5}">
                      <a16:colId xmlns:a16="http://schemas.microsoft.com/office/drawing/2014/main" val="1343637526"/>
                    </a:ext>
                  </a:extLst>
                </a:gridCol>
                <a:gridCol w="980011">
                  <a:extLst>
                    <a:ext uri="{9D8B030D-6E8A-4147-A177-3AD203B41FA5}">
                      <a16:colId xmlns:a16="http://schemas.microsoft.com/office/drawing/2014/main" val="3337532705"/>
                    </a:ext>
                  </a:extLst>
                </a:gridCol>
                <a:gridCol w="980011">
                  <a:extLst>
                    <a:ext uri="{9D8B030D-6E8A-4147-A177-3AD203B41FA5}">
                      <a16:colId xmlns:a16="http://schemas.microsoft.com/office/drawing/2014/main" val="1429477559"/>
                    </a:ext>
                  </a:extLst>
                </a:gridCol>
                <a:gridCol w="980011">
                  <a:extLst>
                    <a:ext uri="{9D8B030D-6E8A-4147-A177-3AD203B41FA5}">
                      <a16:colId xmlns:a16="http://schemas.microsoft.com/office/drawing/2014/main" val="3961743426"/>
                    </a:ext>
                  </a:extLst>
                </a:gridCol>
                <a:gridCol w="980011">
                  <a:extLst>
                    <a:ext uri="{9D8B030D-6E8A-4147-A177-3AD203B41FA5}">
                      <a16:colId xmlns:a16="http://schemas.microsoft.com/office/drawing/2014/main" val="3241723349"/>
                    </a:ext>
                  </a:extLst>
                </a:gridCol>
                <a:gridCol w="980011">
                  <a:extLst>
                    <a:ext uri="{9D8B030D-6E8A-4147-A177-3AD203B41FA5}">
                      <a16:colId xmlns:a16="http://schemas.microsoft.com/office/drawing/2014/main" val="4119961265"/>
                    </a:ext>
                  </a:extLst>
                </a:gridCol>
              </a:tblGrid>
              <a:tr h="897460">
                <a:tc>
                  <a:txBody>
                    <a:bodyPr/>
                    <a:lstStyle/>
                    <a:p>
                      <a:pPr rtl="1"/>
                      <a:r>
                        <a:rPr lang="he-IL" sz="1050" dirty="0"/>
                        <a:t>ד"ר ...</a:t>
                      </a:r>
                    </a:p>
                    <a:p>
                      <a:pPr rtl="1"/>
                      <a:r>
                        <a:rPr lang="he-IL" sz="1050" dirty="0"/>
                        <a:t>שעה :15:30</a:t>
                      </a:r>
                    </a:p>
                    <a:p>
                      <a:pPr rtl="1"/>
                      <a:endParaRPr lang="he-IL" sz="2400" dirty="0"/>
                    </a:p>
                  </a:txBody>
                  <a:tcPr marL="121924" marR="121924" marT="60962" marB="60962"/>
                </a:tc>
                <a:tc>
                  <a:txBody>
                    <a:bodyPr/>
                    <a:lstStyle/>
                    <a:p>
                      <a:pPr rtl="1"/>
                      <a:endParaRPr lang="he-IL" sz="2400" dirty="0"/>
                    </a:p>
                  </a:txBody>
                  <a:tcPr marL="121924" marR="121924" marT="60962" marB="60962"/>
                </a:tc>
                <a:tc>
                  <a:txBody>
                    <a:bodyPr/>
                    <a:lstStyle/>
                    <a:p>
                      <a:pPr rtl="1"/>
                      <a:endParaRPr lang="he-IL" sz="2400" dirty="0"/>
                    </a:p>
                  </a:txBody>
                  <a:tcPr marL="121924" marR="121924" marT="60962" marB="60962"/>
                </a:tc>
                <a:tc>
                  <a:txBody>
                    <a:bodyPr/>
                    <a:lstStyle/>
                    <a:p>
                      <a:pPr rtl="1"/>
                      <a:endParaRPr lang="he-IL" sz="2400"/>
                    </a:p>
                  </a:txBody>
                  <a:tcPr marL="121924" marR="121924" marT="60962" marB="60962"/>
                </a:tc>
                <a:tc>
                  <a:txBody>
                    <a:bodyPr/>
                    <a:lstStyle/>
                    <a:p>
                      <a:pPr rtl="1"/>
                      <a:endParaRPr lang="he-IL" sz="2400"/>
                    </a:p>
                  </a:txBody>
                  <a:tcPr marL="121924" marR="121924" marT="60962" marB="60962"/>
                </a:tc>
                <a:tc>
                  <a:txBody>
                    <a:bodyPr/>
                    <a:lstStyle/>
                    <a:p>
                      <a:pPr rtl="1"/>
                      <a:endParaRPr lang="he-IL" sz="2400"/>
                    </a:p>
                  </a:txBody>
                  <a:tcPr marL="121924" marR="121924" marT="60962" marB="60962"/>
                </a:tc>
                <a:tc>
                  <a:txBody>
                    <a:bodyPr/>
                    <a:lstStyle/>
                    <a:p>
                      <a:pPr rtl="1"/>
                      <a:endParaRPr lang="he-IL" sz="2400"/>
                    </a:p>
                  </a:txBody>
                  <a:tcPr marL="121924" marR="121924" marT="60962" marB="60962"/>
                </a:tc>
                <a:extLst>
                  <a:ext uri="{0D108BD9-81ED-4DB2-BD59-A6C34878D82A}">
                    <a16:rowId xmlns:a16="http://schemas.microsoft.com/office/drawing/2014/main" val="2024424341"/>
                  </a:ext>
                </a:extLst>
              </a:tr>
              <a:tr h="965013">
                <a:tc>
                  <a:txBody>
                    <a:bodyPr/>
                    <a:lstStyle/>
                    <a:p>
                      <a:pPr rtl="1"/>
                      <a:endParaRPr lang="he-IL" sz="2400"/>
                    </a:p>
                  </a:txBody>
                  <a:tcPr marL="121924" marR="121924" marT="60962" marB="60962"/>
                </a:tc>
                <a:tc>
                  <a:txBody>
                    <a:bodyPr/>
                    <a:lstStyle/>
                    <a:p>
                      <a:pPr rtl="1"/>
                      <a:endParaRPr lang="he-IL" sz="2400"/>
                    </a:p>
                  </a:txBody>
                  <a:tcPr marL="121924" marR="121924" marT="60962" marB="60962"/>
                </a:tc>
                <a:tc>
                  <a:txBody>
                    <a:bodyPr/>
                    <a:lstStyle/>
                    <a:p>
                      <a:pPr rtl="1"/>
                      <a:endParaRPr lang="he-IL" sz="2400"/>
                    </a:p>
                  </a:txBody>
                  <a:tcPr marL="121924" marR="121924" marT="60962" marB="60962"/>
                </a:tc>
                <a:tc>
                  <a:txBody>
                    <a:bodyPr/>
                    <a:lstStyle/>
                    <a:p>
                      <a:pPr rtl="1"/>
                      <a:endParaRPr lang="he-IL" sz="2400"/>
                    </a:p>
                  </a:txBody>
                  <a:tcPr marL="121924" marR="121924" marT="60962" marB="60962"/>
                </a:tc>
                <a:tc>
                  <a:txBody>
                    <a:bodyPr/>
                    <a:lstStyle/>
                    <a:p>
                      <a:pPr rtl="1"/>
                      <a:endParaRPr lang="he-IL" sz="2400"/>
                    </a:p>
                  </a:txBody>
                  <a:tcPr marL="121924" marR="121924" marT="60962" marB="60962"/>
                </a:tc>
                <a:tc>
                  <a:txBody>
                    <a:bodyPr/>
                    <a:lstStyle/>
                    <a:p>
                      <a:pPr rtl="1"/>
                      <a:endParaRPr lang="he-IL" sz="2400"/>
                    </a:p>
                  </a:txBody>
                  <a:tcPr marL="121924" marR="121924" marT="60962" marB="60962"/>
                </a:tc>
                <a:tc>
                  <a:txBody>
                    <a:bodyPr/>
                    <a:lstStyle/>
                    <a:p>
                      <a:pPr rtl="1"/>
                      <a:endParaRPr lang="he-IL" sz="2400"/>
                    </a:p>
                  </a:txBody>
                  <a:tcPr marL="121924" marR="121924" marT="60962" marB="60962"/>
                </a:tc>
                <a:extLst>
                  <a:ext uri="{0D108BD9-81ED-4DB2-BD59-A6C34878D82A}">
                    <a16:rowId xmlns:a16="http://schemas.microsoft.com/office/drawing/2014/main" val="3014434249"/>
                  </a:ext>
                </a:extLst>
              </a:tr>
              <a:tr h="897460">
                <a:tc>
                  <a:txBody>
                    <a:bodyPr/>
                    <a:lstStyle/>
                    <a:p>
                      <a:pPr rtl="1"/>
                      <a:endParaRPr lang="he-IL" sz="2400"/>
                    </a:p>
                  </a:txBody>
                  <a:tcPr marL="121924" marR="121924" marT="60962" marB="60962"/>
                </a:tc>
                <a:tc>
                  <a:txBody>
                    <a:bodyPr/>
                    <a:lstStyle/>
                    <a:p>
                      <a:pPr rtl="1"/>
                      <a:endParaRPr lang="he-IL" sz="2400" dirty="0"/>
                    </a:p>
                  </a:txBody>
                  <a:tcPr marL="121924" marR="121924" marT="60962" marB="60962"/>
                </a:tc>
                <a:tc>
                  <a:txBody>
                    <a:bodyPr/>
                    <a:lstStyle/>
                    <a:p>
                      <a:pPr rtl="1"/>
                      <a:endParaRPr lang="he-IL" sz="2400" dirty="0"/>
                    </a:p>
                  </a:txBody>
                  <a:tcPr marL="121924" marR="121924" marT="60962" marB="60962"/>
                </a:tc>
                <a:tc>
                  <a:txBody>
                    <a:bodyPr/>
                    <a:lstStyle/>
                    <a:p>
                      <a:pPr rtl="1"/>
                      <a:endParaRPr lang="he-IL" sz="2400"/>
                    </a:p>
                  </a:txBody>
                  <a:tcPr marL="121924" marR="121924" marT="60962" marB="60962"/>
                </a:tc>
                <a:tc>
                  <a:txBody>
                    <a:bodyPr/>
                    <a:lstStyle/>
                    <a:p>
                      <a:pPr rtl="1"/>
                      <a:endParaRPr lang="he-IL" sz="2400"/>
                    </a:p>
                  </a:txBody>
                  <a:tcPr marL="121924" marR="121924" marT="60962" marB="60962"/>
                </a:tc>
                <a:tc>
                  <a:txBody>
                    <a:bodyPr/>
                    <a:lstStyle/>
                    <a:p>
                      <a:pPr rtl="1"/>
                      <a:endParaRPr lang="he-IL" sz="2400"/>
                    </a:p>
                  </a:txBody>
                  <a:tcPr marL="121924" marR="121924" marT="60962" marB="60962"/>
                </a:tc>
                <a:tc>
                  <a:txBody>
                    <a:bodyPr/>
                    <a:lstStyle/>
                    <a:p>
                      <a:pPr rtl="1"/>
                      <a:endParaRPr lang="he-IL" sz="2400"/>
                    </a:p>
                  </a:txBody>
                  <a:tcPr marL="121924" marR="121924" marT="60962" marB="60962"/>
                </a:tc>
                <a:extLst>
                  <a:ext uri="{0D108BD9-81ED-4DB2-BD59-A6C34878D82A}">
                    <a16:rowId xmlns:a16="http://schemas.microsoft.com/office/drawing/2014/main" val="2058165207"/>
                  </a:ext>
                </a:extLst>
              </a:tr>
              <a:tr h="897460">
                <a:tc>
                  <a:txBody>
                    <a:bodyPr/>
                    <a:lstStyle/>
                    <a:p>
                      <a:pPr rtl="1"/>
                      <a:endParaRPr lang="he-IL" sz="2400"/>
                    </a:p>
                  </a:txBody>
                  <a:tcPr marL="121924" marR="121924" marT="60962" marB="60962"/>
                </a:tc>
                <a:tc>
                  <a:txBody>
                    <a:bodyPr/>
                    <a:lstStyle/>
                    <a:p>
                      <a:pPr rtl="1"/>
                      <a:endParaRPr lang="he-IL" sz="2400"/>
                    </a:p>
                  </a:txBody>
                  <a:tcPr marL="121924" marR="121924" marT="60962" marB="60962"/>
                </a:tc>
                <a:tc>
                  <a:txBody>
                    <a:bodyPr/>
                    <a:lstStyle/>
                    <a:p>
                      <a:pPr rtl="1"/>
                      <a:endParaRPr lang="he-IL" sz="2400"/>
                    </a:p>
                  </a:txBody>
                  <a:tcPr marL="121924" marR="121924" marT="60962" marB="60962"/>
                </a:tc>
                <a:tc>
                  <a:txBody>
                    <a:bodyPr/>
                    <a:lstStyle/>
                    <a:p>
                      <a:pPr rtl="1"/>
                      <a:endParaRPr lang="he-IL" sz="2400"/>
                    </a:p>
                  </a:txBody>
                  <a:tcPr marL="121924" marR="121924" marT="60962" marB="60962"/>
                </a:tc>
                <a:tc>
                  <a:txBody>
                    <a:bodyPr/>
                    <a:lstStyle/>
                    <a:p>
                      <a:pPr rtl="1"/>
                      <a:endParaRPr lang="he-IL" sz="2400"/>
                    </a:p>
                  </a:txBody>
                  <a:tcPr marL="121924" marR="121924" marT="60962" marB="60962"/>
                </a:tc>
                <a:tc>
                  <a:txBody>
                    <a:bodyPr/>
                    <a:lstStyle/>
                    <a:p>
                      <a:pPr rtl="1"/>
                      <a:endParaRPr lang="he-IL" sz="2400"/>
                    </a:p>
                  </a:txBody>
                  <a:tcPr marL="121924" marR="121924" marT="60962" marB="60962"/>
                </a:tc>
                <a:tc>
                  <a:txBody>
                    <a:bodyPr/>
                    <a:lstStyle/>
                    <a:p>
                      <a:pPr rtl="1"/>
                      <a:endParaRPr lang="he-IL" sz="2400" dirty="0"/>
                    </a:p>
                  </a:txBody>
                  <a:tcPr marL="121924" marR="121924" marT="60962" marB="60962"/>
                </a:tc>
                <a:extLst>
                  <a:ext uri="{0D108BD9-81ED-4DB2-BD59-A6C34878D82A}">
                    <a16:rowId xmlns:a16="http://schemas.microsoft.com/office/drawing/2014/main" val="1704707343"/>
                  </a:ext>
                </a:extLst>
              </a:tr>
            </a:tbl>
          </a:graphicData>
        </a:graphic>
      </p:graphicFrame>
      <p:sp>
        <p:nvSpPr>
          <p:cNvPr id="8" name="מלבן 7">
            <a:extLst>
              <a:ext uri="{FF2B5EF4-FFF2-40B4-BE49-F238E27FC236}">
                <a16:creationId xmlns:a16="http://schemas.microsoft.com/office/drawing/2014/main" id="{21C8D70A-1C2A-DEE9-79C4-2CCC0E6CA025}"/>
              </a:ext>
            </a:extLst>
          </p:cNvPr>
          <p:cNvSpPr/>
          <p:nvPr/>
        </p:nvSpPr>
        <p:spPr>
          <a:xfrm>
            <a:off x="3991426" y="1956293"/>
            <a:ext cx="6553396" cy="461665"/>
          </a:xfrm>
          <a:prstGeom prst="rect">
            <a:avLst/>
          </a:prstGeom>
          <a:noFill/>
        </p:spPr>
        <p:txBody>
          <a:bodyPr wrap="none" lIns="91440" tIns="45720" rIns="91440" bIns="45720">
            <a:spAutoFit/>
          </a:bodyPr>
          <a:lstStyle/>
          <a:p>
            <a:pPr algn="ctr"/>
            <a:r>
              <a:rPr lang="he-IL" sz="2400" b="0" cap="none" spc="0" dirty="0">
                <a:ln w="0"/>
                <a:solidFill>
                  <a:schemeClr val="tx1"/>
                </a:solidFill>
                <a:effectLst>
                  <a:outerShdw blurRad="38100" dist="19050" dir="2700000" algn="tl" rotWithShape="0">
                    <a:schemeClr val="dk1">
                      <a:alpha val="40000"/>
                    </a:schemeClr>
                  </a:outerShdw>
                </a:effectLst>
              </a:rPr>
              <a:t>א          ב           ג          ד          ה         ו     מוצ"ש </a:t>
            </a:r>
          </a:p>
        </p:txBody>
      </p:sp>
      <p:sp>
        <p:nvSpPr>
          <p:cNvPr id="9" name="מלבן 8">
            <a:extLst>
              <a:ext uri="{FF2B5EF4-FFF2-40B4-BE49-F238E27FC236}">
                <a16:creationId xmlns:a16="http://schemas.microsoft.com/office/drawing/2014/main" id="{D7DDFC7D-CF39-BB6A-D2A5-7B64FFCAB9B4}"/>
              </a:ext>
            </a:extLst>
          </p:cNvPr>
          <p:cNvSpPr/>
          <p:nvPr/>
        </p:nvSpPr>
        <p:spPr>
          <a:xfrm>
            <a:off x="6732902" y="1325351"/>
            <a:ext cx="1805301" cy="400110"/>
          </a:xfrm>
          <a:prstGeom prst="rect">
            <a:avLst/>
          </a:prstGeom>
          <a:noFill/>
        </p:spPr>
        <p:txBody>
          <a:bodyPr wrap="none" lIns="91440" tIns="45720" rIns="91440" bIns="45720">
            <a:spAutoFit/>
          </a:bodyPr>
          <a:lstStyle/>
          <a:p>
            <a:pPr algn="ctr"/>
            <a:r>
              <a:rPr lang="he-IL" sz="2000" b="0" cap="none" spc="0" dirty="0">
                <a:ln w="0"/>
                <a:solidFill>
                  <a:schemeClr val="tx1"/>
                </a:solidFill>
                <a:effectLst>
                  <a:outerShdw blurRad="38100" dist="19050" dir="2700000" algn="tl" rotWithShape="0">
                    <a:schemeClr val="dk1">
                      <a:alpha val="40000"/>
                    </a:schemeClr>
                  </a:outerShdw>
                </a:effectLst>
              </a:rPr>
              <a:t>לוח תורים פנויים</a:t>
            </a:r>
          </a:p>
        </p:txBody>
      </p:sp>
      <p:sp>
        <p:nvSpPr>
          <p:cNvPr id="10" name="מלבן: פינות מעוגלות 9">
            <a:extLst>
              <a:ext uri="{FF2B5EF4-FFF2-40B4-BE49-F238E27FC236}">
                <a16:creationId xmlns:a16="http://schemas.microsoft.com/office/drawing/2014/main" id="{70D5CBEF-3BD3-8648-4BA2-6AE4AF4F3BFF}"/>
              </a:ext>
            </a:extLst>
          </p:cNvPr>
          <p:cNvSpPr/>
          <p:nvPr/>
        </p:nvSpPr>
        <p:spPr>
          <a:xfrm>
            <a:off x="9937103" y="2879623"/>
            <a:ext cx="774440" cy="3079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sz="900" dirty="0"/>
              <a:t>לקביעת התור</a:t>
            </a:r>
          </a:p>
        </p:txBody>
      </p:sp>
    </p:spTree>
    <p:extLst>
      <p:ext uri="{BB962C8B-B14F-4D97-AF65-F5344CB8AC3E}">
        <p14:creationId xmlns:p14="http://schemas.microsoft.com/office/powerpoint/2010/main" val="700093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6D3555A4-06AB-65DE-B366-CB3E3AE9E8EC}"/>
              </a:ext>
            </a:extLst>
          </p:cNvPr>
          <p:cNvSpPr/>
          <p:nvPr/>
        </p:nvSpPr>
        <p:spPr>
          <a:xfrm>
            <a:off x="6458674" y="486137"/>
            <a:ext cx="1747777" cy="717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t>מידע רפואי חשוב</a:t>
            </a:r>
          </a:p>
        </p:txBody>
      </p:sp>
      <p:sp>
        <p:nvSpPr>
          <p:cNvPr id="5" name="מלבן 4">
            <a:extLst>
              <a:ext uri="{FF2B5EF4-FFF2-40B4-BE49-F238E27FC236}">
                <a16:creationId xmlns:a16="http://schemas.microsoft.com/office/drawing/2014/main" id="{BCE22A94-5AFA-FB2D-3D5D-B08D40A167E1}"/>
              </a:ext>
            </a:extLst>
          </p:cNvPr>
          <p:cNvSpPr/>
          <p:nvPr/>
        </p:nvSpPr>
        <p:spPr>
          <a:xfrm>
            <a:off x="2870522" y="1435261"/>
            <a:ext cx="5335929" cy="5069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just"/>
            <a:r>
              <a:rPr lang="en-US" sz="1050" b="1" dirty="0">
                <a:effectLst/>
              </a:rPr>
              <a:t>Lorem Ipsum</a:t>
            </a:r>
            <a:r>
              <a:rPr lang="en-US" sz="1050" dirty="0">
                <a:effectLst/>
              </a:rPr>
              <a:t>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sz="1050" dirty="0" err="1">
                <a:effectLst/>
              </a:rPr>
              <a:t>popularised</a:t>
            </a:r>
            <a:r>
              <a:rPr lang="en-US" sz="1050" dirty="0">
                <a:effectLst/>
              </a:rPr>
              <a:t> in the 1960s with the release of Letraset sheets containing Lorem Ipsum passages, and more recently with desktop publishing software like Aldus PageMaker including versions of Lorem Ipsum.</a:t>
            </a:r>
          </a:p>
          <a:p>
            <a:pPr algn="l"/>
            <a:r>
              <a:rPr lang="en-US" sz="1050" b="0" dirty="0">
                <a:effectLst/>
                <a:latin typeface="DauphinPlain"/>
              </a:rPr>
              <a:t>Why do we use it?</a:t>
            </a:r>
          </a:p>
          <a:p>
            <a:pPr algn="just"/>
            <a:r>
              <a:rPr lang="en-US" sz="1050" dirty="0">
                <a:effectLst/>
              </a:rPr>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a:t>
            </a:r>
            <a:r>
              <a:rPr lang="en-US" sz="1050" dirty="0" err="1">
                <a:effectLst/>
              </a:rPr>
              <a:t>humour</a:t>
            </a:r>
            <a:r>
              <a:rPr lang="en-US" sz="1050" dirty="0">
                <a:effectLst/>
              </a:rPr>
              <a:t> and the like).</a:t>
            </a:r>
          </a:p>
          <a:p>
            <a:pPr algn="l"/>
            <a:br>
              <a:rPr lang="en-US" sz="1050" dirty="0"/>
            </a:br>
            <a:r>
              <a:rPr lang="en-US" sz="1050" b="0" dirty="0">
                <a:effectLst/>
                <a:latin typeface="DauphinPlain"/>
              </a:rPr>
              <a:t>Where does it come from?</a:t>
            </a:r>
          </a:p>
          <a:p>
            <a:pPr algn="just"/>
            <a:r>
              <a:rPr lang="en-US" sz="1050" dirty="0">
                <a:effectLst/>
              </a:rPr>
              <a:t>Contrary to popular belief, Lorem Ipsum is not simply random text. It has roots in a piece of classical Latin literature from 45 BC, making it over 2000 years old. Richard McClintock, a Latin professor at Hampden-Sydney College in Virginia, looked up one of the more obscure Latin words, </a:t>
            </a:r>
            <a:r>
              <a:rPr lang="en-US" sz="1050" dirty="0" err="1">
                <a:effectLst/>
              </a:rPr>
              <a:t>consectetur</a:t>
            </a:r>
            <a:r>
              <a:rPr lang="en-US" sz="1050" dirty="0">
                <a:effectLst/>
              </a:rPr>
              <a:t>, from a Lorem Ipsum passage, and going through the cites of the word in classical literature, discovered the undoubtable source. Lorem Ipsum comes from sections 1.10.32 and 1.10.33 of "de </a:t>
            </a:r>
            <a:r>
              <a:rPr lang="en-US" sz="1050" dirty="0" err="1">
                <a:effectLst/>
              </a:rPr>
              <a:t>Finibus</a:t>
            </a:r>
            <a:r>
              <a:rPr lang="en-US" sz="1050" dirty="0">
                <a:effectLst/>
              </a:rPr>
              <a:t> </a:t>
            </a:r>
            <a:r>
              <a:rPr lang="en-US" sz="1050" dirty="0" err="1">
                <a:effectLst/>
              </a:rPr>
              <a:t>Bonorum</a:t>
            </a:r>
            <a:r>
              <a:rPr lang="en-US" sz="1050" dirty="0">
                <a:effectLst/>
              </a:rPr>
              <a:t> et </a:t>
            </a:r>
            <a:r>
              <a:rPr lang="en-US" sz="1050" dirty="0" err="1">
                <a:effectLst/>
              </a:rPr>
              <a:t>Malorum</a:t>
            </a:r>
            <a:r>
              <a:rPr lang="en-US" sz="1050" dirty="0">
                <a:effectLst/>
              </a:rPr>
              <a:t>" (The Extremes of Good and Evil) by Cicero, written in 45 BC. This book is a treatise on the theory of ethics, very popular </a:t>
            </a:r>
            <a:r>
              <a:rPr lang="en-US" sz="1050" dirty="0" err="1">
                <a:effectLst/>
              </a:rPr>
              <a:t>durform</a:t>
            </a:r>
            <a:r>
              <a:rPr lang="en-US" sz="1050" dirty="0">
                <a:effectLst/>
              </a:rPr>
              <a:t>, accompanied by English versions from the 1914 tr</a:t>
            </a:r>
            <a:endParaRPr lang="he-IL" sz="1050" dirty="0"/>
          </a:p>
        </p:txBody>
      </p:sp>
      <p:sp>
        <p:nvSpPr>
          <p:cNvPr id="6" name="מלבן 5">
            <a:extLst>
              <a:ext uri="{FF2B5EF4-FFF2-40B4-BE49-F238E27FC236}">
                <a16:creationId xmlns:a16="http://schemas.microsoft.com/office/drawing/2014/main" id="{98D93102-F191-D396-2800-7FDE7BFC87AF}"/>
              </a:ext>
            </a:extLst>
          </p:cNvPr>
          <p:cNvSpPr/>
          <p:nvPr/>
        </p:nvSpPr>
        <p:spPr>
          <a:xfrm>
            <a:off x="8588415" y="1435261"/>
            <a:ext cx="1713053" cy="5069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מלבן 6">
            <a:extLst>
              <a:ext uri="{FF2B5EF4-FFF2-40B4-BE49-F238E27FC236}">
                <a16:creationId xmlns:a16="http://schemas.microsoft.com/office/drawing/2014/main" id="{4401F23B-2815-8469-E652-463553F55080}"/>
              </a:ext>
            </a:extLst>
          </p:cNvPr>
          <p:cNvSpPr/>
          <p:nvPr/>
        </p:nvSpPr>
        <p:spPr>
          <a:xfrm>
            <a:off x="8733849" y="1902464"/>
            <a:ext cx="1422184" cy="1631216"/>
          </a:xfrm>
          <a:prstGeom prst="rect">
            <a:avLst/>
          </a:prstGeom>
          <a:noFill/>
        </p:spPr>
        <p:txBody>
          <a:bodyPr wrap="none" lIns="91440" tIns="45720" rIns="91440" bIns="45720">
            <a:spAutoFit/>
          </a:bodyPr>
          <a:lstStyle/>
          <a:p>
            <a:pPr algn="ctr"/>
            <a:r>
              <a:rPr lang="he-IL" sz="1600" b="0" cap="none" spc="0" dirty="0">
                <a:ln w="0"/>
                <a:solidFill>
                  <a:schemeClr val="tx1"/>
                </a:solidFill>
                <a:effectLst>
                  <a:outerShdw blurRad="38100" dist="19050" dir="2700000" algn="tl" rotWithShape="0">
                    <a:schemeClr val="dk1">
                      <a:alpha val="40000"/>
                    </a:schemeClr>
                  </a:outerShdw>
                </a:effectLst>
              </a:rPr>
              <a:t>למה זה חשוב</a:t>
            </a:r>
          </a:p>
          <a:p>
            <a:pPr algn="ctr"/>
            <a:endParaRPr lang="he-IL" sz="1600" dirty="0">
              <a:ln w="0"/>
              <a:effectLst>
                <a:outerShdw blurRad="38100" dist="19050" dir="2700000" algn="tl" rotWithShape="0">
                  <a:schemeClr val="dk1">
                    <a:alpha val="40000"/>
                  </a:schemeClr>
                </a:outerShdw>
              </a:effectLst>
            </a:endParaRPr>
          </a:p>
          <a:p>
            <a:pPr algn="ctr"/>
            <a:endParaRPr lang="he-IL" sz="1600" b="0" cap="none" spc="0" dirty="0">
              <a:ln w="0"/>
              <a:solidFill>
                <a:schemeClr val="tx1"/>
              </a:solidFill>
              <a:effectLst>
                <a:outerShdw blurRad="38100" dist="19050" dir="2700000" algn="tl" rotWithShape="0">
                  <a:schemeClr val="dk1">
                    <a:alpha val="40000"/>
                  </a:schemeClr>
                </a:outerShdw>
              </a:effectLst>
            </a:endParaRPr>
          </a:p>
          <a:p>
            <a:pPr algn="ctr"/>
            <a:r>
              <a:rPr lang="he-IL" sz="1600" dirty="0">
                <a:ln w="0"/>
                <a:effectLst>
                  <a:outerShdw blurRad="38100" dist="19050" dir="2700000" algn="tl" rotWithShape="0">
                    <a:schemeClr val="dk1">
                      <a:alpha val="40000"/>
                    </a:schemeClr>
                  </a:outerShdw>
                </a:effectLst>
              </a:rPr>
              <a:t>כיצד זה מתבצע</a:t>
            </a:r>
          </a:p>
          <a:p>
            <a:pPr algn="ctr"/>
            <a:endParaRPr lang="he-IL" sz="1600" dirty="0">
              <a:ln w="0"/>
              <a:effectLst>
                <a:outerShdw blurRad="38100" dist="19050" dir="2700000" algn="tl" rotWithShape="0">
                  <a:schemeClr val="dk1">
                    <a:alpha val="40000"/>
                  </a:schemeClr>
                </a:outerShdw>
              </a:effectLst>
            </a:endParaRPr>
          </a:p>
          <a:p>
            <a:pPr algn="ctr"/>
            <a:r>
              <a:rPr lang="he-IL" sz="1600" b="0" cap="none" spc="0" dirty="0">
                <a:ln w="0"/>
                <a:solidFill>
                  <a:schemeClr val="tx1"/>
                </a:solidFill>
                <a:effectLst>
                  <a:outerShdw blurRad="38100" dist="19050" dir="2700000" algn="tl" rotWithShape="0">
                    <a:schemeClr val="dk1">
                      <a:alpha val="40000"/>
                    </a:schemeClr>
                  </a:outerShdw>
                </a:effectLst>
              </a:rPr>
              <a:t>...</a:t>
            </a:r>
          </a:p>
        </p:txBody>
      </p:sp>
    </p:spTree>
    <p:extLst>
      <p:ext uri="{BB962C8B-B14F-4D97-AF65-F5344CB8AC3E}">
        <p14:creationId xmlns:p14="http://schemas.microsoft.com/office/powerpoint/2010/main" val="2552219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A82CD362-4F6A-DFDF-7AD5-90034F07607E}"/>
              </a:ext>
            </a:extLst>
          </p:cNvPr>
          <p:cNvSpPr/>
          <p:nvPr/>
        </p:nvSpPr>
        <p:spPr>
          <a:xfrm>
            <a:off x="8999372" y="361314"/>
            <a:ext cx="2619628" cy="400110"/>
          </a:xfrm>
          <a:prstGeom prst="rect">
            <a:avLst/>
          </a:prstGeom>
          <a:noFill/>
        </p:spPr>
        <p:txBody>
          <a:bodyPr wrap="none" lIns="91440" tIns="45720" rIns="91440" bIns="45720">
            <a:spAutoFit/>
          </a:bodyPr>
          <a:lstStyle/>
          <a:p>
            <a:pPr algn="ctr"/>
            <a:r>
              <a:rPr lang="he-IL" sz="2000" b="0" cap="none" spc="0" dirty="0">
                <a:ln w="0"/>
                <a:solidFill>
                  <a:schemeClr val="tx1"/>
                </a:solidFill>
                <a:effectLst>
                  <a:outerShdw blurRad="38100" dist="19050" dir="2700000" algn="tl" rotWithShape="0">
                    <a:schemeClr val="dk1">
                      <a:alpha val="40000"/>
                    </a:schemeClr>
                  </a:outerShdw>
                </a:effectLst>
              </a:rPr>
              <a:t>ההיסטוריה הרפואית שלי</a:t>
            </a:r>
          </a:p>
        </p:txBody>
      </p:sp>
      <p:sp>
        <p:nvSpPr>
          <p:cNvPr id="5" name="מלבן 4">
            <a:extLst>
              <a:ext uri="{FF2B5EF4-FFF2-40B4-BE49-F238E27FC236}">
                <a16:creationId xmlns:a16="http://schemas.microsoft.com/office/drawing/2014/main" id="{2D37EC6C-44B1-30BC-8A2D-74EF8AC6E801}"/>
              </a:ext>
            </a:extLst>
          </p:cNvPr>
          <p:cNvSpPr/>
          <p:nvPr/>
        </p:nvSpPr>
        <p:spPr>
          <a:xfrm>
            <a:off x="4560429" y="1022492"/>
            <a:ext cx="6910090" cy="1180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6" name="מלבן 5">
            <a:extLst>
              <a:ext uri="{FF2B5EF4-FFF2-40B4-BE49-F238E27FC236}">
                <a16:creationId xmlns:a16="http://schemas.microsoft.com/office/drawing/2014/main" id="{ABCCF60C-7C16-5E27-3DF6-ED78733454D8}"/>
              </a:ext>
            </a:extLst>
          </p:cNvPr>
          <p:cNvSpPr/>
          <p:nvPr/>
        </p:nvSpPr>
        <p:spPr>
          <a:xfrm>
            <a:off x="4560429" y="2447263"/>
            <a:ext cx="6910090" cy="1180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מלבן 6">
            <a:extLst>
              <a:ext uri="{FF2B5EF4-FFF2-40B4-BE49-F238E27FC236}">
                <a16:creationId xmlns:a16="http://schemas.microsoft.com/office/drawing/2014/main" id="{9665E61A-A6E7-CBCA-9E62-2D2FA7F27C22}"/>
              </a:ext>
            </a:extLst>
          </p:cNvPr>
          <p:cNvSpPr/>
          <p:nvPr/>
        </p:nvSpPr>
        <p:spPr>
          <a:xfrm>
            <a:off x="4560429" y="3947750"/>
            <a:ext cx="6910090" cy="1180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מלבן 7">
            <a:extLst>
              <a:ext uri="{FF2B5EF4-FFF2-40B4-BE49-F238E27FC236}">
                <a16:creationId xmlns:a16="http://schemas.microsoft.com/office/drawing/2014/main" id="{A32C0851-E3DE-3739-EF04-A6F99B26C1A4}"/>
              </a:ext>
            </a:extLst>
          </p:cNvPr>
          <p:cNvSpPr/>
          <p:nvPr/>
        </p:nvSpPr>
        <p:spPr>
          <a:xfrm>
            <a:off x="4560430" y="5360650"/>
            <a:ext cx="6910090" cy="1180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מלבן 8">
            <a:extLst>
              <a:ext uri="{FF2B5EF4-FFF2-40B4-BE49-F238E27FC236}">
                <a16:creationId xmlns:a16="http://schemas.microsoft.com/office/drawing/2014/main" id="{B88DF434-A138-0E3F-E856-4AFDF3B5803F}"/>
              </a:ext>
            </a:extLst>
          </p:cNvPr>
          <p:cNvSpPr/>
          <p:nvPr/>
        </p:nvSpPr>
        <p:spPr>
          <a:xfrm>
            <a:off x="4773096" y="1151136"/>
            <a:ext cx="1135247" cy="923330"/>
          </a:xfrm>
          <a:prstGeom prst="rect">
            <a:avLst/>
          </a:prstGeom>
          <a:noFill/>
        </p:spPr>
        <p:txBody>
          <a:bodyPr wrap="none" lIns="91440" tIns="45720" rIns="91440" bIns="45720">
            <a:spAutoFit/>
          </a:bodyPr>
          <a:lstStyle/>
          <a:p>
            <a:pPr algn="ctr"/>
            <a:r>
              <a:rPr lang="he-IL" sz="5400" b="0" cap="none" spc="0" dirty="0">
                <a:ln w="0"/>
                <a:solidFill>
                  <a:schemeClr val="tx1"/>
                </a:solidFill>
                <a:effectLst>
                  <a:outerShdw blurRad="38100" dist="19050" dir="2700000" algn="tl" rotWithShape="0">
                    <a:schemeClr val="dk1">
                      <a:alpha val="40000"/>
                    </a:schemeClr>
                  </a:outerShdw>
                </a:effectLst>
              </a:rPr>
              <a:t>🖼️</a:t>
            </a:r>
          </a:p>
        </p:txBody>
      </p:sp>
      <p:sp>
        <p:nvSpPr>
          <p:cNvPr id="10" name="מלבן 9">
            <a:extLst>
              <a:ext uri="{FF2B5EF4-FFF2-40B4-BE49-F238E27FC236}">
                <a16:creationId xmlns:a16="http://schemas.microsoft.com/office/drawing/2014/main" id="{6787255E-BC5B-0F27-9629-B0A4A9D73ACF}"/>
              </a:ext>
            </a:extLst>
          </p:cNvPr>
          <p:cNvSpPr/>
          <p:nvPr/>
        </p:nvSpPr>
        <p:spPr>
          <a:xfrm>
            <a:off x="4773096" y="2575907"/>
            <a:ext cx="1135247" cy="923330"/>
          </a:xfrm>
          <a:prstGeom prst="rect">
            <a:avLst/>
          </a:prstGeom>
          <a:noFill/>
        </p:spPr>
        <p:txBody>
          <a:bodyPr wrap="none" lIns="91440" tIns="45720" rIns="91440" bIns="45720">
            <a:spAutoFit/>
          </a:bodyPr>
          <a:lstStyle/>
          <a:p>
            <a:pPr algn="ctr"/>
            <a:r>
              <a:rPr lang="he-IL" sz="5400" b="0" cap="none" spc="0" dirty="0">
                <a:ln w="0"/>
                <a:solidFill>
                  <a:schemeClr val="tx1"/>
                </a:solidFill>
                <a:effectLst>
                  <a:outerShdw blurRad="38100" dist="19050" dir="2700000" algn="tl" rotWithShape="0">
                    <a:schemeClr val="dk1">
                      <a:alpha val="40000"/>
                    </a:schemeClr>
                  </a:outerShdw>
                </a:effectLst>
              </a:rPr>
              <a:t>🖼️</a:t>
            </a:r>
          </a:p>
        </p:txBody>
      </p:sp>
      <p:sp>
        <p:nvSpPr>
          <p:cNvPr id="11" name="מלבן 10">
            <a:extLst>
              <a:ext uri="{FF2B5EF4-FFF2-40B4-BE49-F238E27FC236}">
                <a16:creationId xmlns:a16="http://schemas.microsoft.com/office/drawing/2014/main" id="{CF1AC82A-76EC-DB23-DAD7-593E7AE81A7C}"/>
              </a:ext>
            </a:extLst>
          </p:cNvPr>
          <p:cNvSpPr/>
          <p:nvPr/>
        </p:nvSpPr>
        <p:spPr>
          <a:xfrm>
            <a:off x="4773096" y="3959635"/>
            <a:ext cx="1135247" cy="923330"/>
          </a:xfrm>
          <a:prstGeom prst="rect">
            <a:avLst/>
          </a:prstGeom>
          <a:noFill/>
        </p:spPr>
        <p:txBody>
          <a:bodyPr wrap="none" lIns="91440" tIns="45720" rIns="91440" bIns="45720">
            <a:spAutoFit/>
          </a:bodyPr>
          <a:lstStyle/>
          <a:p>
            <a:pPr algn="ctr"/>
            <a:r>
              <a:rPr lang="he-IL" sz="5400" b="0" cap="none" spc="0" dirty="0">
                <a:ln w="0"/>
                <a:solidFill>
                  <a:schemeClr val="tx1"/>
                </a:solidFill>
                <a:effectLst>
                  <a:outerShdw blurRad="38100" dist="19050" dir="2700000" algn="tl" rotWithShape="0">
                    <a:schemeClr val="dk1">
                      <a:alpha val="40000"/>
                    </a:schemeClr>
                  </a:outerShdw>
                </a:effectLst>
              </a:rPr>
              <a:t>🖼️</a:t>
            </a:r>
          </a:p>
        </p:txBody>
      </p:sp>
      <p:sp>
        <p:nvSpPr>
          <p:cNvPr id="12" name="מלבן 11">
            <a:extLst>
              <a:ext uri="{FF2B5EF4-FFF2-40B4-BE49-F238E27FC236}">
                <a16:creationId xmlns:a16="http://schemas.microsoft.com/office/drawing/2014/main" id="{F3C2091C-2C90-5E08-3986-0DC0A1B5172C}"/>
              </a:ext>
            </a:extLst>
          </p:cNvPr>
          <p:cNvSpPr/>
          <p:nvPr/>
        </p:nvSpPr>
        <p:spPr>
          <a:xfrm>
            <a:off x="4764915" y="5489294"/>
            <a:ext cx="1135247" cy="923330"/>
          </a:xfrm>
          <a:prstGeom prst="rect">
            <a:avLst/>
          </a:prstGeom>
          <a:noFill/>
        </p:spPr>
        <p:txBody>
          <a:bodyPr wrap="none" lIns="91440" tIns="45720" rIns="91440" bIns="45720">
            <a:spAutoFit/>
          </a:bodyPr>
          <a:lstStyle/>
          <a:p>
            <a:pPr algn="ctr"/>
            <a:r>
              <a:rPr lang="he-IL" sz="5400" b="0" cap="none" spc="0" dirty="0">
                <a:ln w="0"/>
                <a:solidFill>
                  <a:schemeClr val="tx1"/>
                </a:solidFill>
                <a:effectLst>
                  <a:outerShdw blurRad="38100" dist="19050" dir="2700000" algn="tl" rotWithShape="0">
                    <a:schemeClr val="dk1">
                      <a:alpha val="40000"/>
                    </a:schemeClr>
                  </a:outerShdw>
                </a:effectLst>
              </a:rPr>
              <a:t>🖼️</a:t>
            </a:r>
          </a:p>
        </p:txBody>
      </p:sp>
      <p:sp>
        <p:nvSpPr>
          <p:cNvPr id="13" name="מלבן 12">
            <a:extLst>
              <a:ext uri="{FF2B5EF4-FFF2-40B4-BE49-F238E27FC236}">
                <a16:creationId xmlns:a16="http://schemas.microsoft.com/office/drawing/2014/main" id="{2B43886E-C619-284E-125B-2CA3ED15723C}"/>
              </a:ext>
            </a:extLst>
          </p:cNvPr>
          <p:cNvSpPr/>
          <p:nvPr/>
        </p:nvSpPr>
        <p:spPr>
          <a:xfrm>
            <a:off x="9494631" y="2988484"/>
            <a:ext cx="1467069" cy="400110"/>
          </a:xfrm>
          <a:prstGeom prst="rect">
            <a:avLst/>
          </a:prstGeom>
          <a:noFill/>
        </p:spPr>
        <p:txBody>
          <a:bodyPr wrap="none" lIns="91440" tIns="45720" rIns="91440" bIns="45720">
            <a:spAutoFit/>
          </a:bodyPr>
          <a:lstStyle/>
          <a:p>
            <a:pPr algn="ctr"/>
            <a:r>
              <a:rPr lang="he-IL" sz="2000" b="0" cap="none" spc="0" dirty="0">
                <a:ln w="0"/>
                <a:solidFill>
                  <a:schemeClr val="bg1"/>
                </a:solidFill>
                <a:effectLst>
                  <a:outerShdw blurRad="38100" dist="19050" dir="2700000" algn="tl" rotWithShape="0">
                    <a:schemeClr val="dk1">
                      <a:alpha val="40000"/>
                    </a:schemeClr>
                  </a:outerShdw>
                </a:effectLst>
              </a:rPr>
              <a:t>18/09/2022</a:t>
            </a:r>
          </a:p>
        </p:txBody>
      </p:sp>
      <p:sp>
        <p:nvSpPr>
          <p:cNvPr id="14" name="מלבן 13">
            <a:extLst>
              <a:ext uri="{FF2B5EF4-FFF2-40B4-BE49-F238E27FC236}">
                <a16:creationId xmlns:a16="http://schemas.microsoft.com/office/drawing/2014/main" id="{2EEB14E1-A954-2CB2-041C-8CE213C10938}"/>
              </a:ext>
            </a:extLst>
          </p:cNvPr>
          <p:cNvSpPr/>
          <p:nvPr/>
        </p:nvSpPr>
        <p:spPr>
          <a:xfrm>
            <a:off x="9704903" y="5926453"/>
            <a:ext cx="1467068" cy="400110"/>
          </a:xfrm>
          <a:prstGeom prst="rect">
            <a:avLst/>
          </a:prstGeom>
          <a:noFill/>
        </p:spPr>
        <p:txBody>
          <a:bodyPr wrap="none" lIns="91440" tIns="45720" rIns="91440" bIns="45720">
            <a:spAutoFit/>
          </a:bodyPr>
          <a:lstStyle/>
          <a:p>
            <a:pPr algn="ctr"/>
            <a:r>
              <a:rPr lang="he-IL" sz="2000" b="0" cap="none" spc="0" dirty="0">
                <a:ln w="0"/>
                <a:solidFill>
                  <a:schemeClr val="bg1"/>
                </a:solidFill>
                <a:effectLst>
                  <a:outerShdw blurRad="38100" dist="19050" dir="2700000" algn="tl" rotWithShape="0">
                    <a:schemeClr val="dk1">
                      <a:alpha val="40000"/>
                    </a:schemeClr>
                  </a:outerShdw>
                </a:effectLst>
              </a:rPr>
              <a:t>10/01/2010</a:t>
            </a:r>
          </a:p>
        </p:txBody>
      </p:sp>
      <p:sp>
        <p:nvSpPr>
          <p:cNvPr id="15" name="מלבן 14">
            <a:extLst>
              <a:ext uri="{FF2B5EF4-FFF2-40B4-BE49-F238E27FC236}">
                <a16:creationId xmlns:a16="http://schemas.microsoft.com/office/drawing/2014/main" id="{9FFAD71C-9CC7-C790-0814-5A4C74DBBC5D}"/>
              </a:ext>
            </a:extLst>
          </p:cNvPr>
          <p:cNvSpPr/>
          <p:nvPr/>
        </p:nvSpPr>
        <p:spPr>
          <a:xfrm>
            <a:off x="9494630" y="1500284"/>
            <a:ext cx="1467069" cy="400110"/>
          </a:xfrm>
          <a:prstGeom prst="rect">
            <a:avLst/>
          </a:prstGeom>
          <a:noFill/>
        </p:spPr>
        <p:txBody>
          <a:bodyPr wrap="none" lIns="91440" tIns="45720" rIns="91440" bIns="45720">
            <a:spAutoFit/>
          </a:bodyPr>
          <a:lstStyle/>
          <a:p>
            <a:pPr algn="ctr"/>
            <a:r>
              <a:rPr lang="he-IL" sz="2000" b="0" cap="none" spc="0" dirty="0">
                <a:ln w="0"/>
                <a:solidFill>
                  <a:schemeClr val="bg1"/>
                </a:solidFill>
                <a:effectLst>
                  <a:outerShdw blurRad="38100" dist="19050" dir="2700000" algn="tl" rotWithShape="0">
                    <a:schemeClr val="dk1">
                      <a:alpha val="40000"/>
                    </a:schemeClr>
                  </a:outerShdw>
                </a:effectLst>
              </a:rPr>
              <a:t>02/02/2025</a:t>
            </a:r>
          </a:p>
        </p:txBody>
      </p:sp>
      <p:sp>
        <p:nvSpPr>
          <p:cNvPr id="16" name="מלבן 15">
            <a:extLst>
              <a:ext uri="{FF2B5EF4-FFF2-40B4-BE49-F238E27FC236}">
                <a16:creationId xmlns:a16="http://schemas.microsoft.com/office/drawing/2014/main" id="{C5ABD1A7-B214-AF1C-4A65-5085094E77DA}"/>
              </a:ext>
            </a:extLst>
          </p:cNvPr>
          <p:cNvSpPr/>
          <p:nvPr/>
        </p:nvSpPr>
        <p:spPr>
          <a:xfrm>
            <a:off x="9575653" y="4400062"/>
            <a:ext cx="1467069" cy="400110"/>
          </a:xfrm>
          <a:prstGeom prst="rect">
            <a:avLst/>
          </a:prstGeom>
          <a:noFill/>
        </p:spPr>
        <p:txBody>
          <a:bodyPr wrap="none" lIns="91440" tIns="45720" rIns="91440" bIns="45720">
            <a:spAutoFit/>
          </a:bodyPr>
          <a:lstStyle/>
          <a:p>
            <a:pPr algn="ctr"/>
            <a:r>
              <a:rPr lang="he-IL" sz="2000" dirty="0">
                <a:ln w="0"/>
                <a:solidFill>
                  <a:schemeClr val="bg1"/>
                </a:solidFill>
                <a:effectLst>
                  <a:outerShdw blurRad="38100" dist="19050" dir="2700000" algn="tl" rotWithShape="0">
                    <a:schemeClr val="dk1">
                      <a:alpha val="40000"/>
                    </a:schemeClr>
                  </a:outerShdw>
                </a:effectLst>
              </a:rPr>
              <a:t>20/03/2015</a:t>
            </a:r>
            <a:endParaRPr lang="he-IL" sz="2000" b="0" cap="none" spc="0" dirty="0">
              <a:ln w="0"/>
              <a:solidFill>
                <a:schemeClr val="bg1"/>
              </a:solidFill>
              <a:effectLst>
                <a:outerShdw blurRad="38100" dist="19050" dir="2700000" algn="tl" rotWithShape="0">
                  <a:schemeClr val="dk1">
                    <a:alpha val="40000"/>
                  </a:schemeClr>
                </a:outerShdw>
              </a:effectLst>
            </a:endParaRPr>
          </a:p>
        </p:txBody>
      </p:sp>
      <p:graphicFrame>
        <p:nvGraphicFramePr>
          <p:cNvPr id="19" name="תרשים 18">
            <a:extLst>
              <a:ext uri="{FF2B5EF4-FFF2-40B4-BE49-F238E27FC236}">
                <a16:creationId xmlns:a16="http://schemas.microsoft.com/office/drawing/2014/main" id="{242779E5-3CFF-DE78-00DF-8B3C75A7F08C}"/>
              </a:ext>
            </a:extLst>
          </p:cNvPr>
          <p:cNvGraphicFramePr/>
          <p:nvPr>
            <p:extLst>
              <p:ext uri="{D42A27DB-BD31-4B8C-83A1-F6EECF244321}">
                <p14:modId xmlns:p14="http://schemas.microsoft.com/office/powerpoint/2010/main" val="1731506970"/>
              </p:ext>
            </p:extLst>
          </p:nvPr>
        </p:nvGraphicFramePr>
        <p:xfrm>
          <a:off x="157669" y="2211687"/>
          <a:ext cx="4003389" cy="26689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02770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3297466-C135-07EC-F4F2-13902494BBEA}"/>
              </a:ext>
            </a:extLst>
          </p:cNvPr>
          <p:cNvSpPr/>
          <p:nvPr/>
        </p:nvSpPr>
        <p:spPr>
          <a:xfrm>
            <a:off x="5652848" y="1054559"/>
            <a:ext cx="1651413" cy="523220"/>
          </a:xfrm>
          <a:prstGeom prst="rect">
            <a:avLst/>
          </a:prstGeom>
          <a:noFill/>
        </p:spPr>
        <p:txBody>
          <a:bodyPr wrap="none" lIns="91440" tIns="45720" rIns="91440" bIns="45720">
            <a:spAutoFit/>
          </a:bodyPr>
          <a:lstStyle/>
          <a:p>
            <a:pPr algn="ctr"/>
            <a:r>
              <a:rPr lang="he-IL" sz="2800" b="0" cap="none" spc="0" dirty="0">
                <a:ln w="0"/>
                <a:solidFill>
                  <a:schemeClr val="tx1"/>
                </a:solidFill>
                <a:effectLst>
                  <a:outerShdw blurRad="38100" dist="19050" dir="2700000" algn="tl" rotWithShape="0">
                    <a:schemeClr val="dk1">
                      <a:alpha val="40000"/>
                    </a:schemeClr>
                  </a:outerShdw>
                </a:effectLst>
              </a:rPr>
              <a:t>משתמשים</a:t>
            </a:r>
            <a:endParaRPr lang="he-IL" sz="5400" b="0"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6" name="טבלה 6">
            <a:extLst>
              <a:ext uri="{FF2B5EF4-FFF2-40B4-BE49-F238E27FC236}">
                <a16:creationId xmlns:a16="http://schemas.microsoft.com/office/drawing/2014/main" id="{DAE153E7-68BC-A36D-A03B-76312B10F485}"/>
              </a:ext>
            </a:extLst>
          </p:cNvPr>
          <p:cNvGraphicFramePr>
            <a:graphicFrameLocks noGrp="1"/>
          </p:cNvGraphicFramePr>
          <p:nvPr>
            <p:extLst>
              <p:ext uri="{D42A27DB-BD31-4B8C-83A1-F6EECF244321}">
                <p14:modId xmlns:p14="http://schemas.microsoft.com/office/powerpoint/2010/main" val="3758600727"/>
              </p:ext>
            </p:extLst>
          </p:nvPr>
        </p:nvGraphicFramePr>
        <p:xfrm>
          <a:off x="167961" y="2565818"/>
          <a:ext cx="11856078" cy="2906716"/>
        </p:xfrm>
        <a:graphic>
          <a:graphicData uri="http://schemas.openxmlformats.org/drawingml/2006/table">
            <a:tbl>
              <a:tblPr rtl="1" firstRow="1" bandRow="1">
                <a:tableStyleId>{5C22544A-7EE6-4342-B048-85BDC9FD1C3A}</a:tableStyleId>
              </a:tblPr>
              <a:tblGrid>
                <a:gridCol w="912006">
                  <a:extLst>
                    <a:ext uri="{9D8B030D-6E8A-4147-A177-3AD203B41FA5}">
                      <a16:colId xmlns:a16="http://schemas.microsoft.com/office/drawing/2014/main" val="2928035402"/>
                    </a:ext>
                  </a:extLst>
                </a:gridCol>
                <a:gridCol w="912006">
                  <a:extLst>
                    <a:ext uri="{9D8B030D-6E8A-4147-A177-3AD203B41FA5}">
                      <a16:colId xmlns:a16="http://schemas.microsoft.com/office/drawing/2014/main" val="2819012902"/>
                    </a:ext>
                  </a:extLst>
                </a:gridCol>
                <a:gridCol w="912006">
                  <a:extLst>
                    <a:ext uri="{9D8B030D-6E8A-4147-A177-3AD203B41FA5}">
                      <a16:colId xmlns:a16="http://schemas.microsoft.com/office/drawing/2014/main" val="4253738856"/>
                    </a:ext>
                  </a:extLst>
                </a:gridCol>
                <a:gridCol w="912006">
                  <a:extLst>
                    <a:ext uri="{9D8B030D-6E8A-4147-A177-3AD203B41FA5}">
                      <a16:colId xmlns:a16="http://schemas.microsoft.com/office/drawing/2014/main" val="3150885140"/>
                    </a:ext>
                  </a:extLst>
                </a:gridCol>
                <a:gridCol w="912006">
                  <a:extLst>
                    <a:ext uri="{9D8B030D-6E8A-4147-A177-3AD203B41FA5}">
                      <a16:colId xmlns:a16="http://schemas.microsoft.com/office/drawing/2014/main" val="1882915644"/>
                    </a:ext>
                  </a:extLst>
                </a:gridCol>
                <a:gridCol w="912006">
                  <a:extLst>
                    <a:ext uri="{9D8B030D-6E8A-4147-A177-3AD203B41FA5}">
                      <a16:colId xmlns:a16="http://schemas.microsoft.com/office/drawing/2014/main" val="2770169590"/>
                    </a:ext>
                  </a:extLst>
                </a:gridCol>
                <a:gridCol w="912006">
                  <a:extLst>
                    <a:ext uri="{9D8B030D-6E8A-4147-A177-3AD203B41FA5}">
                      <a16:colId xmlns:a16="http://schemas.microsoft.com/office/drawing/2014/main" val="4289475697"/>
                    </a:ext>
                  </a:extLst>
                </a:gridCol>
                <a:gridCol w="912006">
                  <a:extLst>
                    <a:ext uri="{9D8B030D-6E8A-4147-A177-3AD203B41FA5}">
                      <a16:colId xmlns:a16="http://schemas.microsoft.com/office/drawing/2014/main" val="284753101"/>
                    </a:ext>
                  </a:extLst>
                </a:gridCol>
                <a:gridCol w="912006">
                  <a:extLst>
                    <a:ext uri="{9D8B030D-6E8A-4147-A177-3AD203B41FA5}">
                      <a16:colId xmlns:a16="http://schemas.microsoft.com/office/drawing/2014/main" val="1223230133"/>
                    </a:ext>
                  </a:extLst>
                </a:gridCol>
                <a:gridCol w="912006">
                  <a:extLst>
                    <a:ext uri="{9D8B030D-6E8A-4147-A177-3AD203B41FA5}">
                      <a16:colId xmlns:a16="http://schemas.microsoft.com/office/drawing/2014/main" val="2706534738"/>
                    </a:ext>
                  </a:extLst>
                </a:gridCol>
                <a:gridCol w="912006">
                  <a:extLst>
                    <a:ext uri="{9D8B030D-6E8A-4147-A177-3AD203B41FA5}">
                      <a16:colId xmlns:a16="http://schemas.microsoft.com/office/drawing/2014/main" val="3510487628"/>
                    </a:ext>
                  </a:extLst>
                </a:gridCol>
                <a:gridCol w="912006">
                  <a:extLst>
                    <a:ext uri="{9D8B030D-6E8A-4147-A177-3AD203B41FA5}">
                      <a16:colId xmlns:a16="http://schemas.microsoft.com/office/drawing/2014/main" val="410775609"/>
                    </a:ext>
                  </a:extLst>
                </a:gridCol>
                <a:gridCol w="912006">
                  <a:extLst>
                    <a:ext uri="{9D8B030D-6E8A-4147-A177-3AD203B41FA5}">
                      <a16:colId xmlns:a16="http://schemas.microsoft.com/office/drawing/2014/main" val="2701002467"/>
                    </a:ext>
                  </a:extLst>
                </a:gridCol>
              </a:tblGrid>
              <a:tr h="540934">
                <a:tc>
                  <a:txBody>
                    <a:bodyPr/>
                    <a:lstStyle/>
                    <a:p>
                      <a:pPr rtl="1"/>
                      <a:r>
                        <a:rPr lang="he-IL" sz="1600" dirty="0"/>
                        <a:t>מזהה ייחודי </a:t>
                      </a:r>
                    </a:p>
                  </a:txBody>
                  <a:tcPr marL="133381" marR="133381" marT="66690" marB="66690"/>
                </a:tc>
                <a:tc>
                  <a:txBody>
                    <a:bodyPr/>
                    <a:lstStyle/>
                    <a:p>
                      <a:pPr rtl="1"/>
                      <a:r>
                        <a:rPr lang="he-IL" sz="1600" dirty="0"/>
                        <a:t>שם פרטי</a:t>
                      </a:r>
                    </a:p>
                  </a:txBody>
                  <a:tcPr marL="133381" marR="133381" marT="66690" marB="66690"/>
                </a:tc>
                <a:tc>
                  <a:txBody>
                    <a:bodyPr/>
                    <a:lstStyle/>
                    <a:p>
                      <a:pPr rtl="1"/>
                      <a:r>
                        <a:rPr lang="he-IL" sz="1600" dirty="0"/>
                        <a:t>שם משפחה</a:t>
                      </a:r>
                    </a:p>
                  </a:txBody>
                  <a:tcPr marL="133381" marR="133381" marT="66690" marB="66690"/>
                </a:tc>
                <a:tc>
                  <a:txBody>
                    <a:bodyPr/>
                    <a:lstStyle/>
                    <a:p>
                      <a:pPr rtl="1"/>
                      <a:r>
                        <a:rPr lang="he-IL" sz="1600" dirty="0"/>
                        <a:t>מייל</a:t>
                      </a:r>
                    </a:p>
                  </a:txBody>
                  <a:tcPr marL="133381" marR="133381" marT="66690" marB="66690"/>
                </a:tc>
                <a:tc>
                  <a:txBody>
                    <a:bodyPr/>
                    <a:lstStyle/>
                    <a:p>
                      <a:pPr rtl="1"/>
                      <a:r>
                        <a:rPr lang="he-IL" sz="1600" dirty="0"/>
                        <a:t>סיסמה מוצפנת</a:t>
                      </a:r>
                    </a:p>
                  </a:txBody>
                  <a:tcPr marL="133381" marR="133381" marT="66690" marB="66690"/>
                </a:tc>
                <a:tc>
                  <a:txBody>
                    <a:bodyPr/>
                    <a:lstStyle/>
                    <a:p>
                      <a:pPr rtl="1"/>
                      <a:r>
                        <a:rPr lang="he-IL" sz="1600" dirty="0"/>
                        <a:t>תפקיד</a:t>
                      </a:r>
                    </a:p>
                  </a:txBody>
                  <a:tcPr marL="133381" marR="133381" marT="66690" marB="66690"/>
                </a:tc>
                <a:tc>
                  <a:txBody>
                    <a:bodyPr/>
                    <a:lstStyle/>
                    <a:p>
                      <a:pPr rtl="1"/>
                      <a:r>
                        <a:rPr lang="he-IL" sz="1600" dirty="0"/>
                        <a:t>טלפון</a:t>
                      </a:r>
                    </a:p>
                  </a:txBody>
                  <a:tcPr marL="133381" marR="133381" marT="66690" marB="66690"/>
                </a:tc>
                <a:tc>
                  <a:txBody>
                    <a:bodyPr/>
                    <a:lstStyle/>
                    <a:p>
                      <a:pPr rtl="1"/>
                      <a:r>
                        <a:rPr lang="he-IL" sz="1600" dirty="0"/>
                        <a:t>כתובת</a:t>
                      </a:r>
                    </a:p>
                  </a:txBody>
                  <a:tcPr marL="133381" marR="133381" marT="66690" marB="66690"/>
                </a:tc>
                <a:tc>
                  <a:txBody>
                    <a:bodyPr/>
                    <a:lstStyle/>
                    <a:p>
                      <a:pPr rtl="1"/>
                      <a:r>
                        <a:rPr lang="he-IL" sz="1600" dirty="0"/>
                        <a:t>תאריך לידה</a:t>
                      </a:r>
                    </a:p>
                  </a:txBody>
                  <a:tcPr marL="133381" marR="133381" marT="66690" marB="66690"/>
                </a:tc>
                <a:tc>
                  <a:txBody>
                    <a:bodyPr/>
                    <a:lstStyle/>
                    <a:p>
                      <a:pPr rtl="1"/>
                      <a:r>
                        <a:rPr lang="he-IL" sz="1600" dirty="0"/>
                        <a:t>תמונת פרופיל</a:t>
                      </a:r>
                    </a:p>
                  </a:txBody>
                  <a:tcPr marL="133381" marR="133381" marT="66690" marB="66690"/>
                </a:tc>
                <a:tc>
                  <a:txBody>
                    <a:bodyPr/>
                    <a:lstStyle/>
                    <a:p>
                      <a:pPr rtl="1"/>
                      <a:r>
                        <a:rPr lang="he-IL" sz="1600" dirty="0"/>
                        <a:t>תאריך יצירה</a:t>
                      </a:r>
                    </a:p>
                  </a:txBody>
                  <a:tcPr marL="133381" marR="133381" marT="66690" marB="66690"/>
                </a:tc>
                <a:tc>
                  <a:txBody>
                    <a:bodyPr/>
                    <a:lstStyle/>
                    <a:p>
                      <a:pPr rtl="1"/>
                      <a:r>
                        <a:rPr lang="he-IL" sz="1600" dirty="0"/>
                        <a:t>תאריך עדכון</a:t>
                      </a:r>
                    </a:p>
                  </a:txBody>
                  <a:tcPr marL="133381" marR="133381" marT="66690" marB="66690"/>
                </a:tc>
                <a:tc>
                  <a:txBody>
                    <a:bodyPr/>
                    <a:lstStyle/>
                    <a:p>
                      <a:pPr algn="ctr" rtl="1"/>
                      <a:r>
                        <a:rPr lang="he-IL" sz="1000" b="0" dirty="0"/>
                        <a:t>מערך תוצאות בדיקה(אופציונלי)</a:t>
                      </a:r>
                    </a:p>
                  </a:txBody>
                  <a:tcPr marL="133381" marR="133381" marT="66690" marB="66690"/>
                </a:tc>
                <a:extLst>
                  <a:ext uri="{0D108BD9-81ED-4DB2-BD59-A6C34878D82A}">
                    <a16:rowId xmlns:a16="http://schemas.microsoft.com/office/drawing/2014/main" val="3709830817"/>
                  </a:ext>
                </a:extLst>
              </a:tr>
              <a:tr h="540934">
                <a:tc>
                  <a:txBody>
                    <a:bodyPr/>
                    <a:lstStyle/>
                    <a:p>
                      <a:pPr rtl="1"/>
                      <a:r>
                        <a:rPr lang="en-US" sz="1600" dirty="0"/>
                        <a:t>PK</a:t>
                      </a:r>
                      <a:endParaRPr lang="he-IL" sz="2600" dirty="0"/>
                    </a:p>
                  </a:txBody>
                  <a:tcPr marL="133381" marR="133381" marT="66690" marB="66690"/>
                </a:tc>
                <a:tc>
                  <a:txBody>
                    <a:bodyPr/>
                    <a:lstStyle/>
                    <a:p>
                      <a:pPr rtl="1"/>
                      <a:r>
                        <a:rPr lang="en-US" sz="1400" dirty="0"/>
                        <a:t>string</a:t>
                      </a:r>
                      <a:endParaRPr lang="he-IL" sz="1400" dirty="0"/>
                    </a:p>
                  </a:txBody>
                  <a:tcPr marL="133381" marR="133381" marT="66690" marB="66690"/>
                </a:tc>
                <a:tc>
                  <a:txBody>
                    <a:bodyPr/>
                    <a:lstStyle/>
                    <a:p>
                      <a:pPr rtl="1"/>
                      <a:r>
                        <a:rPr lang="en-US" sz="1400" dirty="0"/>
                        <a:t>string</a:t>
                      </a:r>
                      <a:endParaRPr lang="he-IL" sz="1400" dirty="0"/>
                    </a:p>
                  </a:txBody>
                  <a:tcPr marL="133381" marR="133381" marT="66690" marB="66690"/>
                </a:tc>
                <a:tc>
                  <a:txBody>
                    <a:bodyPr/>
                    <a:lstStyle/>
                    <a:p>
                      <a:pPr rtl="1"/>
                      <a:r>
                        <a:rPr lang="en-US" sz="1400" dirty="0"/>
                        <a:t>string</a:t>
                      </a:r>
                      <a:endParaRPr lang="he-IL" sz="1400" dirty="0"/>
                    </a:p>
                  </a:txBody>
                  <a:tcPr marL="133381" marR="133381" marT="66690" marB="66690"/>
                </a:tc>
                <a:tc>
                  <a:txBody>
                    <a:bodyPr/>
                    <a:lstStyle/>
                    <a:p>
                      <a:pPr rtl="1"/>
                      <a:r>
                        <a:rPr lang="en-US" sz="1400" dirty="0"/>
                        <a:t>string</a:t>
                      </a:r>
                      <a:endParaRPr lang="he-IL" sz="1400" dirty="0"/>
                    </a:p>
                  </a:txBody>
                  <a:tcPr marL="133381" marR="133381" marT="66690" marB="66690"/>
                </a:tc>
                <a:tc>
                  <a:txBody>
                    <a:bodyPr/>
                    <a:lstStyle/>
                    <a:p>
                      <a:pPr rtl="1"/>
                      <a:r>
                        <a:rPr lang="en-US" sz="1400" dirty="0"/>
                        <a:t>string</a:t>
                      </a:r>
                      <a:endParaRPr lang="he-IL" sz="1400" dirty="0"/>
                    </a:p>
                  </a:txBody>
                  <a:tcPr marL="133381" marR="133381" marT="66690" marB="66690"/>
                </a:tc>
                <a:tc>
                  <a:txBody>
                    <a:bodyPr/>
                    <a:lstStyle/>
                    <a:p>
                      <a:pPr rtl="1"/>
                      <a:r>
                        <a:rPr lang="en-US" sz="1400" dirty="0"/>
                        <a:t>string</a:t>
                      </a:r>
                      <a:endParaRPr lang="he-IL" sz="1400" dirty="0"/>
                    </a:p>
                  </a:txBody>
                  <a:tcPr marL="133381" marR="133381" marT="66690" marB="66690"/>
                </a:tc>
                <a:tc>
                  <a:txBody>
                    <a:bodyPr/>
                    <a:lstStyle/>
                    <a:p>
                      <a:pPr rtl="1"/>
                      <a:r>
                        <a:rPr lang="en-US" sz="1400" dirty="0"/>
                        <a:t>string</a:t>
                      </a:r>
                      <a:endParaRPr lang="he-IL" sz="1400" dirty="0"/>
                    </a:p>
                  </a:txBody>
                  <a:tcPr marL="133381" marR="133381" marT="66690" marB="66690"/>
                </a:tc>
                <a:tc>
                  <a:txBody>
                    <a:bodyPr/>
                    <a:lstStyle/>
                    <a:p>
                      <a:pPr rtl="1"/>
                      <a:r>
                        <a:rPr lang="en-US" sz="1400" dirty="0"/>
                        <a:t>date</a:t>
                      </a:r>
                      <a:endParaRPr lang="he-IL" sz="1400" dirty="0"/>
                    </a:p>
                  </a:txBody>
                  <a:tcPr marL="133381" marR="133381" marT="66690" marB="66690"/>
                </a:tc>
                <a:tc>
                  <a:txBody>
                    <a:bodyPr/>
                    <a:lstStyle/>
                    <a:p>
                      <a:pPr rtl="1"/>
                      <a:r>
                        <a:rPr lang="en-US" sz="1400" dirty="0"/>
                        <a:t>URL</a:t>
                      </a:r>
                      <a:endParaRPr lang="he-IL" sz="1400" dirty="0"/>
                    </a:p>
                  </a:txBody>
                  <a:tcPr marL="133381" marR="133381" marT="66690" marB="66690"/>
                </a:tc>
                <a:tc>
                  <a:txBody>
                    <a:bodyPr/>
                    <a:lstStyle/>
                    <a:p>
                      <a:pPr rtl="1"/>
                      <a:r>
                        <a:rPr lang="en-US" sz="1400" dirty="0"/>
                        <a:t>date</a:t>
                      </a:r>
                      <a:endParaRPr lang="he-IL" sz="1400" dirty="0"/>
                    </a:p>
                  </a:txBody>
                  <a:tcPr marL="133381" marR="133381" marT="66690" marB="66690"/>
                </a:tc>
                <a:tc>
                  <a:txBody>
                    <a:bodyPr/>
                    <a:lstStyle/>
                    <a:p>
                      <a:pPr rtl="1"/>
                      <a:r>
                        <a:rPr lang="en-US" sz="1400" dirty="0"/>
                        <a:t>date</a:t>
                      </a:r>
                      <a:endParaRPr lang="he-IL" sz="1400" dirty="0"/>
                    </a:p>
                  </a:txBody>
                  <a:tcPr marL="133381" marR="133381" marT="66690" marB="66690"/>
                </a:tc>
                <a:tc>
                  <a:txBody>
                    <a:bodyPr/>
                    <a:lstStyle/>
                    <a:p>
                      <a:pPr rtl="1"/>
                      <a:r>
                        <a:rPr lang="en-US" sz="900" dirty="0"/>
                        <a:t>List&lt;</a:t>
                      </a:r>
                      <a:r>
                        <a:rPr lang="en-US" sz="900" dirty="0" err="1"/>
                        <a:t>resualt</a:t>
                      </a:r>
                      <a:r>
                        <a:rPr lang="en-US" sz="900" dirty="0"/>
                        <a:t>&gt;</a:t>
                      </a:r>
                      <a:endParaRPr lang="he-IL" sz="900" dirty="0"/>
                    </a:p>
                  </a:txBody>
                  <a:tcPr marL="133381" marR="133381" marT="66690" marB="66690"/>
                </a:tc>
                <a:extLst>
                  <a:ext uri="{0D108BD9-81ED-4DB2-BD59-A6C34878D82A}">
                    <a16:rowId xmlns:a16="http://schemas.microsoft.com/office/drawing/2014/main" val="3990786567"/>
                  </a:ext>
                </a:extLst>
              </a:tr>
              <a:tr h="540934">
                <a:tc>
                  <a:txBody>
                    <a:bodyPr/>
                    <a:lstStyle/>
                    <a:p>
                      <a:pPr rtl="1"/>
                      <a:r>
                        <a:rPr lang="en-US" sz="1600" dirty="0"/>
                        <a:t>int</a:t>
                      </a:r>
                      <a:endParaRPr lang="he-IL" sz="2600" dirty="0"/>
                    </a:p>
                  </a:txBody>
                  <a:tcPr marL="133381" marR="133381" marT="66690" marB="66690"/>
                </a:tc>
                <a:tc>
                  <a:txBody>
                    <a:bodyPr/>
                    <a:lstStyle/>
                    <a:p>
                      <a:pPr rtl="1"/>
                      <a:endParaRPr lang="he-IL" sz="2600"/>
                    </a:p>
                  </a:txBody>
                  <a:tcPr marL="133381" marR="133381" marT="66690" marB="66690"/>
                </a:tc>
                <a:tc>
                  <a:txBody>
                    <a:bodyPr/>
                    <a:lstStyle/>
                    <a:p>
                      <a:pPr rtl="1"/>
                      <a:endParaRPr lang="he-IL" sz="2600"/>
                    </a:p>
                  </a:txBody>
                  <a:tcPr marL="133381" marR="133381" marT="66690" marB="66690"/>
                </a:tc>
                <a:tc>
                  <a:txBody>
                    <a:bodyPr/>
                    <a:lstStyle/>
                    <a:p>
                      <a:pPr rtl="1"/>
                      <a:endParaRPr lang="he-IL" sz="2600"/>
                    </a:p>
                  </a:txBody>
                  <a:tcPr marL="133381" marR="133381" marT="66690" marB="66690"/>
                </a:tc>
                <a:tc>
                  <a:txBody>
                    <a:bodyPr/>
                    <a:lstStyle/>
                    <a:p>
                      <a:pPr rtl="1"/>
                      <a:endParaRPr lang="he-IL" sz="2600"/>
                    </a:p>
                  </a:txBody>
                  <a:tcPr marL="133381" marR="133381" marT="66690" marB="66690"/>
                </a:tc>
                <a:tc>
                  <a:txBody>
                    <a:bodyPr/>
                    <a:lstStyle/>
                    <a:p>
                      <a:pPr rtl="1"/>
                      <a:endParaRPr lang="he-IL" sz="2600"/>
                    </a:p>
                  </a:txBody>
                  <a:tcPr marL="133381" marR="133381" marT="66690" marB="66690"/>
                </a:tc>
                <a:tc>
                  <a:txBody>
                    <a:bodyPr/>
                    <a:lstStyle/>
                    <a:p>
                      <a:pPr rtl="1"/>
                      <a:endParaRPr lang="he-IL" sz="2600"/>
                    </a:p>
                  </a:txBody>
                  <a:tcPr marL="133381" marR="133381" marT="66690" marB="66690"/>
                </a:tc>
                <a:tc>
                  <a:txBody>
                    <a:bodyPr/>
                    <a:lstStyle/>
                    <a:p>
                      <a:pPr rtl="1"/>
                      <a:endParaRPr lang="he-IL" sz="2600"/>
                    </a:p>
                  </a:txBody>
                  <a:tcPr marL="133381" marR="133381" marT="66690" marB="66690"/>
                </a:tc>
                <a:tc>
                  <a:txBody>
                    <a:bodyPr/>
                    <a:lstStyle/>
                    <a:p>
                      <a:pPr rtl="1"/>
                      <a:endParaRPr lang="he-IL" sz="2600"/>
                    </a:p>
                  </a:txBody>
                  <a:tcPr marL="133381" marR="133381" marT="66690" marB="66690"/>
                </a:tc>
                <a:tc>
                  <a:txBody>
                    <a:bodyPr/>
                    <a:lstStyle/>
                    <a:p>
                      <a:pPr rtl="1"/>
                      <a:endParaRPr lang="he-IL" sz="2600"/>
                    </a:p>
                  </a:txBody>
                  <a:tcPr marL="133381" marR="133381" marT="66690" marB="66690"/>
                </a:tc>
                <a:tc>
                  <a:txBody>
                    <a:bodyPr/>
                    <a:lstStyle/>
                    <a:p>
                      <a:pPr rtl="1"/>
                      <a:endParaRPr lang="he-IL" sz="2600"/>
                    </a:p>
                  </a:txBody>
                  <a:tcPr marL="133381" marR="133381" marT="66690" marB="66690"/>
                </a:tc>
                <a:tc>
                  <a:txBody>
                    <a:bodyPr/>
                    <a:lstStyle/>
                    <a:p>
                      <a:pPr rtl="1"/>
                      <a:endParaRPr lang="he-IL" sz="2600"/>
                    </a:p>
                  </a:txBody>
                  <a:tcPr marL="133381" marR="133381" marT="66690" marB="66690"/>
                </a:tc>
                <a:tc>
                  <a:txBody>
                    <a:bodyPr/>
                    <a:lstStyle/>
                    <a:p>
                      <a:pPr rtl="1"/>
                      <a:endParaRPr lang="he-IL" sz="2600" dirty="0"/>
                    </a:p>
                  </a:txBody>
                  <a:tcPr marL="133381" marR="133381" marT="66690" marB="66690"/>
                </a:tc>
                <a:extLst>
                  <a:ext uri="{0D108BD9-81ED-4DB2-BD59-A6C34878D82A}">
                    <a16:rowId xmlns:a16="http://schemas.microsoft.com/office/drawing/2014/main" val="941805168"/>
                  </a:ext>
                </a:extLst>
              </a:tr>
              <a:tr h="540934">
                <a:tc>
                  <a:txBody>
                    <a:bodyPr/>
                    <a:lstStyle/>
                    <a:p>
                      <a:pPr rtl="1"/>
                      <a:endParaRPr lang="he-IL" sz="2600"/>
                    </a:p>
                  </a:txBody>
                  <a:tcPr marL="133381" marR="133381" marT="66690" marB="66690"/>
                </a:tc>
                <a:tc>
                  <a:txBody>
                    <a:bodyPr/>
                    <a:lstStyle/>
                    <a:p>
                      <a:pPr rtl="1"/>
                      <a:endParaRPr lang="he-IL" sz="2600"/>
                    </a:p>
                  </a:txBody>
                  <a:tcPr marL="133381" marR="133381" marT="66690" marB="66690"/>
                </a:tc>
                <a:tc>
                  <a:txBody>
                    <a:bodyPr/>
                    <a:lstStyle/>
                    <a:p>
                      <a:pPr rtl="1"/>
                      <a:endParaRPr lang="he-IL" sz="2600"/>
                    </a:p>
                  </a:txBody>
                  <a:tcPr marL="133381" marR="133381" marT="66690" marB="66690"/>
                </a:tc>
                <a:tc>
                  <a:txBody>
                    <a:bodyPr/>
                    <a:lstStyle/>
                    <a:p>
                      <a:pPr rtl="1"/>
                      <a:endParaRPr lang="he-IL" sz="2600"/>
                    </a:p>
                  </a:txBody>
                  <a:tcPr marL="133381" marR="133381" marT="66690" marB="66690"/>
                </a:tc>
                <a:tc>
                  <a:txBody>
                    <a:bodyPr/>
                    <a:lstStyle/>
                    <a:p>
                      <a:pPr rtl="1"/>
                      <a:endParaRPr lang="he-IL" sz="2600" dirty="0"/>
                    </a:p>
                  </a:txBody>
                  <a:tcPr marL="133381" marR="133381" marT="66690" marB="66690"/>
                </a:tc>
                <a:tc>
                  <a:txBody>
                    <a:bodyPr/>
                    <a:lstStyle/>
                    <a:p>
                      <a:pPr rtl="1"/>
                      <a:endParaRPr lang="he-IL" sz="2600"/>
                    </a:p>
                  </a:txBody>
                  <a:tcPr marL="133381" marR="133381" marT="66690" marB="66690"/>
                </a:tc>
                <a:tc>
                  <a:txBody>
                    <a:bodyPr/>
                    <a:lstStyle/>
                    <a:p>
                      <a:pPr rtl="1"/>
                      <a:endParaRPr lang="he-IL" sz="2600"/>
                    </a:p>
                  </a:txBody>
                  <a:tcPr marL="133381" marR="133381" marT="66690" marB="66690"/>
                </a:tc>
                <a:tc>
                  <a:txBody>
                    <a:bodyPr/>
                    <a:lstStyle/>
                    <a:p>
                      <a:pPr rtl="1"/>
                      <a:endParaRPr lang="he-IL" sz="2600"/>
                    </a:p>
                  </a:txBody>
                  <a:tcPr marL="133381" marR="133381" marT="66690" marB="66690"/>
                </a:tc>
                <a:tc>
                  <a:txBody>
                    <a:bodyPr/>
                    <a:lstStyle/>
                    <a:p>
                      <a:pPr rtl="1"/>
                      <a:endParaRPr lang="he-IL" sz="2600"/>
                    </a:p>
                  </a:txBody>
                  <a:tcPr marL="133381" marR="133381" marT="66690" marB="66690"/>
                </a:tc>
                <a:tc>
                  <a:txBody>
                    <a:bodyPr/>
                    <a:lstStyle/>
                    <a:p>
                      <a:pPr rtl="1"/>
                      <a:endParaRPr lang="he-IL" sz="2600"/>
                    </a:p>
                  </a:txBody>
                  <a:tcPr marL="133381" marR="133381" marT="66690" marB="66690"/>
                </a:tc>
                <a:tc>
                  <a:txBody>
                    <a:bodyPr/>
                    <a:lstStyle/>
                    <a:p>
                      <a:pPr rtl="1"/>
                      <a:endParaRPr lang="he-IL" sz="2600"/>
                    </a:p>
                  </a:txBody>
                  <a:tcPr marL="133381" marR="133381" marT="66690" marB="66690"/>
                </a:tc>
                <a:tc>
                  <a:txBody>
                    <a:bodyPr/>
                    <a:lstStyle/>
                    <a:p>
                      <a:pPr rtl="1"/>
                      <a:endParaRPr lang="he-IL" sz="2600"/>
                    </a:p>
                  </a:txBody>
                  <a:tcPr marL="133381" marR="133381" marT="66690" marB="66690"/>
                </a:tc>
                <a:tc>
                  <a:txBody>
                    <a:bodyPr/>
                    <a:lstStyle/>
                    <a:p>
                      <a:pPr rtl="1"/>
                      <a:endParaRPr lang="he-IL" sz="2600" dirty="0"/>
                    </a:p>
                  </a:txBody>
                  <a:tcPr marL="133381" marR="133381" marT="66690" marB="66690"/>
                </a:tc>
                <a:extLst>
                  <a:ext uri="{0D108BD9-81ED-4DB2-BD59-A6C34878D82A}">
                    <a16:rowId xmlns:a16="http://schemas.microsoft.com/office/drawing/2014/main" val="2987297384"/>
                  </a:ext>
                </a:extLst>
              </a:tr>
              <a:tr h="540934">
                <a:tc>
                  <a:txBody>
                    <a:bodyPr/>
                    <a:lstStyle/>
                    <a:p>
                      <a:pPr rtl="1"/>
                      <a:endParaRPr lang="he-IL" sz="2600"/>
                    </a:p>
                  </a:txBody>
                  <a:tcPr marL="133381" marR="133381" marT="66690" marB="66690"/>
                </a:tc>
                <a:tc>
                  <a:txBody>
                    <a:bodyPr/>
                    <a:lstStyle/>
                    <a:p>
                      <a:pPr rtl="1"/>
                      <a:endParaRPr lang="he-IL" sz="2600"/>
                    </a:p>
                  </a:txBody>
                  <a:tcPr marL="133381" marR="133381" marT="66690" marB="66690"/>
                </a:tc>
                <a:tc>
                  <a:txBody>
                    <a:bodyPr/>
                    <a:lstStyle/>
                    <a:p>
                      <a:pPr rtl="1"/>
                      <a:endParaRPr lang="he-IL" sz="2600"/>
                    </a:p>
                  </a:txBody>
                  <a:tcPr marL="133381" marR="133381" marT="66690" marB="66690"/>
                </a:tc>
                <a:tc>
                  <a:txBody>
                    <a:bodyPr/>
                    <a:lstStyle/>
                    <a:p>
                      <a:pPr rtl="1"/>
                      <a:endParaRPr lang="he-IL" sz="2600"/>
                    </a:p>
                  </a:txBody>
                  <a:tcPr marL="133381" marR="133381" marT="66690" marB="66690"/>
                </a:tc>
                <a:tc>
                  <a:txBody>
                    <a:bodyPr/>
                    <a:lstStyle/>
                    <a:p>
                      <a:pPr rtl="1"/>
                      <a:endParaRPr lang="he-IL" sz="2600" dirty="0"/>
                    </a:p>
                  </a:txBody>
                  <a:tcPr marL="133381" marR="133381" marT="66690" marB="66690"/>
                </a:tc>
                <a:tc>
                  <a:txBody>
                    <a:bodyPr/>
                    <a:lstStyle/>
                    <a:p>
                      <a:pPr rtl="1"/>
                      <a:endParaRPr lang="he-IL" sz="2600"/>
                    </a:p>
                  </a:txBody>
                  <a:tcPr marL="133381" marR="133381" marT="66690" marB="66690"/>
                </a:tc>
                <a:tc>
                  <a:txBody>
                    <a:bodyPr/>
                    <a:lstStyle/>
                    <a:p>
                      <a:pPr rtl="1"/>
                      <a:endParaRPr lang="he-IL" sz="2600"/>
                    </a:p>
                  </a:txBody>
                  <a:tcPr marL="133381" marR="133381" marT="66690" marB="66690"/>
                </a:tc>
                <a:tc>
                  <a:txBody>
                    <a:bodyPr/>
                    <a:lstStyle/>
                    <a:p>
                      <a:pPr rtl="1"/>
                      <a:endParaRPr lang="he-IL" sz="2600"/>
                    </a:p>
                  </a:txBody>
                  <a:tcPr marL="133381" marR="133381" marT="66690" marB="66690"/>
                </a:tc>
                <a:tc>
                  <a:txBody>
                    <a:bodyPr/>
                    <a:lstStyle/>
                    <a:p>
                      <a:pPr rtl="1"/>
                      <a:endParaRPr lang="he-IL" sz="2600"/>
                    </a:p>
                  </a:txBody>
                  <a:tcPr marL="133381" marR="133381" marT="66690" marB="66690"/>
                </a:tc>
                <a:tc>
                  <a:txBody>
                    <a:bodyPr/>
                    <a:lstStyle/>
                    <a:p>
                      <a:pPr rtl="1"/>
                      <a:endParaRPr lang="he-IL" sz="2600"/>
                    </a:p>
                  </a:txBody>
                  <a:tcPr marL="133381" marR="133381" marT="66690" marB="66690"/>
                </a:tc>
                <a:tc>
                  <a:txBody>
                    <a:bodyPr/>
                    <a:lstStyle/>
                    <a:p>
                      <a:pPr rtl="1"/>
                      <a:endParaRPr lang="he-IL" sz="2600"/>
                    </a:p>
                  </a:txBody>
                  <a:tcPr marL="133381" marR="133381" marT="66690" marB="66690"/>
                </a:tc>
                <a:tc>
                  <a:txBody>
                    <a:bodyPr/>
                    <a:lstStyle/>
                    <a:p>
                      <a:pPr rtl="1"/>
                      <a:endParaRPr lang="he-IL" sz="2600"/>
                    </a:p>
                  </a:txBody>
                  <a:tcPr marL="133381" marR="133381" marT="66690" marB="66690"/>
                </a:tc>
                <a:tc>
                  <a:txBody>
                    <a:bodyPr/>
                    <a:lstStyle/>
                    <a:p>
                      <a:pPr rtl="1"/>
                      <a:endParaRPr lang="he-IL" sz="2600" dirty="0"/>
                    </a:p>
                  </a:txBody>
                  <a:tcPr marL="133381" marR="133381" marT="66690" marB="66690"/>
                </a:tc>
                <a:extLst>
                  <a:ext uri="{0D108BD9-81ED-4DB2-BD59-A6C34878D82A}">
                    <a16:rowId xmlns:a16="http://schemas.microsoft.com/office/drawing/2014/main" val="809534847"/>
                  </a:ext>
                </a:extLst>
              </a:tr>
            </a:tbl>
          </a:graphicData>
        </a:graphic>
      </p:graphicFrame>
    </p:spTree>
    <p:extLst>
      <p:ext uri="{BB962C8B-B14F-4D97-AF65-F5344CB8AC3E}">
        <p14:creationId xmlns:p14="http://schemas.microsoft.com/office/powerpoint/2010/main" val="3351413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3297466-C135-07EC-F4F2-13902494BBEA}"/>
              </a:ext>
            </a:extLst>
          </p:cNvPr>
          <p:cNvSpPr/>
          <p:nvPr/>
        </p:nvSpPr>
        <p:spPr>
          <a:xfrm>
            <a:off x="5983868" y="1054559"/>
            <a:ext cx="989374" cy="523220"/>
          </a:xfrm>
          <a:prstGeom prst="rect">
            <a:avLst/>
          </a:prstGeom>
          <a:noFill/>
        </p:spPr>
        <p:txBody>
          <a:bodyPr wrap="none" lIns="91440" tIns="45720" rIns="91440" bIns="45720">
            <a:spAutoFit/>
          </a:bodyPr>
          <a:lstStyle/>
          <a:p>
            <a:pPr algn="ctr"/>
            <a:r>
              <a:rPr lang="he-IL" sz="2800" b="0" cap="none" spc="0" dirty="0">
                <a:ln w="0"/>
                <a:solidFill>
                  <a:schemeClr val="tx1"/>
                </a:solidFill>
                <a:effectLst>
                  <a:outerShdw blurRad="38100" dist="19050" dir="2700000" algn="tl" rotWithShape="0">
                    <a:schemeClr val="dk1">
                      <a:alpha val="40000"/>
                    </a:schemeClr>
                  </a:outerShdw>
                </a:effectLst>
              </a:rPr>
              <a:t>תורים</a:t>
            </a:r>
            <a:endParaRPr lang="he-IL" sz="5400" b="0"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5" name="טבלה 5">
            <a:extLst>
              <a:ext uri="{FF2B5EF4-FFF2-40B4-BE49-F238E27FC236}">
                <a16:creationId xmlns:a16="http://schemas.microsoft.com/office/drawing/2014/main" id="{78E72339-2E57-4B91-8981-1F958CFC0421}"/>
              </a:ext>
            </a:extLst>
          </p:cNvPr>
          <p:cNvGraphicFramePr>
            <a:graphicFrameLocks noGrp="1"/>
          </p:cNvGraphicFramePr>
          <p:nvPr>
            <p:extLst>
              <p:ext uri="{D42A27DB-BD31-4B8C-83A1-F6EECF244321}">
                <p14:modId xmlns:p14="http://schemas.microsoft.com/office/powerpoint/2010/main" val="3528925903"/>
              </p:ext>
            </p:extLst>
          </p:nvPr>
        </p:nvGraphicFramePr>
        <p:xfrm>
          <a:off x="606490" y="2181860"/>
          <a:ext cx="11270343" cy="2225040"/>
        </p:xfrm>
        <a:graphic>
          <a:graphicData uri="http://schemas.openxmlformats.org/drawingml/2006/table">
            <a:tbl>
              <a:tblPr rtl="1" firstRow="1" bandRow="1">
                <a:tableStyleId>{5C22544A-7EE6-4342-B048-85BDC9FD1C3A}</a:tableStyleId>
              </a:tblPr>
              <a:tblGrid>
                <a:gridCol w="1610049">
                  <a:extLst>
                    <a:ext uri="{9D8B030D-6E8A-4147-A177-3AD203B41FA5}">
                      <a16:colId xmlns:a16="http://schemas.microsoft.com/office/drawing/2014/main" val="2504798482"/>
                    </a:ext>
                  </a:extLst>
                </a:gridCol>
                <a:gridCol w="1610049">
                  <a:extLst>
                    <a:ext uri="{9D8B030D-6E8A-4147-A177-3AD203B41FA5}">
                      <a16:colId xmlns:a16="http://schemas.microsoft.com/office/drawing/2014/main" val="3380879654"/>
                    </a:ext>
                  </a:extLst>
                </a:gridCol>
                <a:gridCol w="1610049">
                  <a:extLst>
                    <a:ext uri="{9D8B030D-6E8A-4147-A177-3AD203B41FA5}">
                      <a16:colId xmlns:a16="http://schemas.microsoft.com/office/drawing/2014/main" val="3239055696"/>
                    </a:ext>
                  </a:extLst>
                </a:gridCol>
                <a:gridCol w="1610049">
                  <a:extLst>
                    <a:ext uri="{9D8B030D-6E8A-4147-A177-3AD203B41FA5}">
                      <a16:colId xmlns:a16="http://schemas.microsoft.com/office/drawing/2014/main" val="54638960"/>
                    </a:ext>
                  </a:extLst>
                </a:gridCol>
                <a:gridCol w="1610049">
                  <a:extLst>
                    <a:ext uri="{9D8B030D-6E8A-4147-A177-3AD203B41FA5}">
                      <a16:colId xmlns:a16="http://schemas.microsoft.com/office/drawing/2014/main" val="2587311078"/>
                    </a:ext>
                  </a:extLst>
                </a:gridCol>
                <a:gridCol w="1610049">
                  <a:extLst>
                    <a:ext uri="{9D8B030D-6E8A-4147-A177-3AD203B41FA5}">
                      <a16:colId xmlns:a16="http://schemas.microsoft.com/office/drawing/2014/main" val="3279254616"/>
                    </a:ext>
                  </a:extLst>
                </a:gridCol>
                <a:gridCol w="1610049">
                  <a:extLst>
                    <a:ext uri="{9D8B030D-6E8A-4147-A177-3AD203B41FA5}">
                      <a16:colId xmlns:a16="http://schemas.microsoft.com/office/drawing/2014/main" val="1146690256"/>
                    </a:ext>
                  </a:extLst>
                </a:gridCol>
              </a:tblGrid>
              <a:tr h="370840">
                <a:tc>
                  <a:txBody>
                    <a:bodyPr/>
                    <a:lstStyle/>
                    <a:p>
                      <a:pPr rtl="1"/>
                      <a:r>
                        <a:rPr lang="he-IL" dirty="0"/>
                        <a:t>קוד התור</a:t>
                      </a:r>
                    </a:p>
                  </a:txBody>
                  <a:tcPr/>
                </a:tc>
                <a:tc>
                  <a:txBody>
                    <a:bodyPr/>
                    <a:lstStyle/>
                    <a:p>
                      <a:pPr rtl="1"/>
                      <a:r>
                        <a:rPr lang="he-IL" dirty="0"/>
                        <a:t>מספר זהות</a:t>
                      </a:r>
                    </a:p>
                  </a:txBody>
                  <a:tcPr/>
                </a:tc>
                <a:tc>
                  <a:txBody>
                    <a:bodyPr/>
                    <a:lstStyle/>
                    <a:p>
                      <a:pPr rtl="1"/>
                      <a:r>
                        <a:rPr lang="he-IL" dirty="0"/>
                        <a:t>שם הרופא</a:t>
                      </a:r>
                    </a:p>
                  </a:txBody>
                  <a:tcPr/>
                </a:tc>
                <a:tc>
                  <a:txBody>
                    <a:bodyPr/>
                    <a:lstStyle/>
                    <a:p>
                      <a:pPr rtl="1"/>
                      <a:r>
                        <a:rPr lang="he-IL" dirty="0"/>
                        <a:t>קוד רופא</a:t>
                      </a:r>
                    </a:p>
                  </a:txBody>
                  <a:tcPr/>
                </a:tc>
                <a:tc>
                  <a:txBody>
                    <a:bodyPr/>
                    <a:lstStyle/>
                    <a:p>
                      <a:pPr rtl="1"/>
                      <a:r>
                        <a:rPr lang="he-IL" dirty="0"/>
                        <a:t>תאריך ושעה</a:t>
                      </a:r>
                    </a:p>
                  </a:txBody>
                  <a:tcPr/>
                </a:tc>
                <a:tc>
                  <a:txBody>
                    <a:bodyPr/>
                    <a:lstStyle/>
                    <a:p>
                      <a:pPr rtl="1"/>
                      <a:r>
                        <a:rPr lang="he-IL" sz="1800" dirty="0"/>
                        <a:t>מיקום</a:t>
                      </a:r>
                      <a:endParaRPr lang="he-IL" sz="1200" dirty="0"/>
                    </a:p>
                  </a:txBody>
                  <a:tcPr/>
                </a:tc>
                <a:tc>
                  <a:txBody>
                    <a:bodyPr/>
                    <a:lstStyle/>
                    <a:p>
                      <a:pPr rtl="1"/>
                      <a:r>
                        <a:rPr lang="he-IL" dirty="0"/>
                        <a:t>אישור הגעה</a:t>
                      </a:r>
                    </a:p>
                  </a:txBody>
                  <a:tcPr/>
                </a:tc>
                <a:extLst>
                  <a:ext uri="{0D108BD9-81ED-4DB2-BD59-A6C34878D82A}">
                    <a16:rowId xmlns:a16="http://schemas.microsoft.com/office/drawing/2014/main" val="3116900215"/>
                  </a:ext>
                </a:extLst>
              </a:tr>
              <a:tr h="370840">
                <a:tc>
                  <a:txBody>
                    <a:bodyPr/>
                    <a:lstStyle/>
                    <a:p>
                      <a:pPr rtl="1"/>
                      <a:r>
                        <a:rPr lang="en-US" dirty="0"/>
                        <a:t>PK</a:t>
                      </a:r>
                      <a:endParaRPr lang="he-IL" dirty="0"/>
                    </a:p>
                  </a:txBody>
                  <a:tcPr/>
                </a:tc>
                <a:tc>
                  <a:txBody>
                    <a:bodyPr/>
                    <a:lstStyle/>
                    <a:p>
                      <a:pPr rtl="1"/>
                      <a:r>
                        <a:rPr lang="en-US" dirty="0"/>
                        <a:t>string</a:t>
                      </a:r>
                      <a:endParaRPr lang="he-IL" dirty="0"/>
                    </a:p>
                  </a:txBody>
                  <a:tcPr/>
                </a:tc>
                <a:tc>
                  <a:txBody>
                    <a:bodyPr/>
                    <a:lstStyle/>
                    <a:p>
                      <a:pPr rtl="1"/>
                      <a:r>
                        <a:rPr lang="en-US" dirty="0"/>
                        <a:t>string</a:t>
                      </a:r>
                      <a:endParaRPr lang="he-IL" dirty="0"/>
                    </a:p>
                  </a:txBody>
                  <a:tcPr/>
                </a:tc>
                <a:tc>
                  <a:txBody>
                    <a:bodyPr/>
                    <a:lstStyle/>
                    <a:p>
                      <a:pPr rtl="1"/>
                      <a:r>
                        <a:rPr lang="en-US" dirty="0"/>
                        <a:t>int</a:t>
                      </a:r>
                      <a:endParaRPr lang="he-IL" dirty="0"/>
                    </a:p>
                  </a:txBody>
                  <a:tcPr/>
                </a:tc>
                <a:tc>
                  <a:txBody>
                    <a:bodyPr/>
                    <a:lstStyle/>
                    <a:p>
                      <a:pPr rtl="1"/>
                      <a:r>
                        <a:rPr lang="en-US" dirty="0"/>
                        <a:t>date</a:t>
                      </a:r>
                      <a:endParaRPr lang="he-IL" dirty="0"/>
                    </a:p>
                  </a:txBody>
                  <a:tcPr/>
                </a:tc>
                <a:tc>
                  <a:txBody>
                    <a:bodyPr/>
                    <a:lstStyle/>
                    <a:p>
                      <a:pPr rtl="1"/>
                      <a:r>
                        <a:rPr lang="en-US" dirty="0"/>
                        <a:t>string</a:t>
                      </a:r>
                      <a:endParaRPr lang="he-IL" dirty="0"/>
                    </a:p>
                  </a:txBody>
                  <a:tcPr/>
                </a:tc>
                <a:tc>
                  <a:txBody>
                    <a:bodyPr/>
                    <a:lstStyle/>
                    <a:p>
                      <a:pPr rtl="1"/>
                      <a:r>
                        <a:rPr lang="en-US" dirty="0"/>
                        <a:t>bool</a:t>
                      </a:r>
                      <a:endParaRPr lang="he-IL" dirty="0"/>
                    </a:p>
                  </a:txBody>
                  <a:tcPr/>
                </a:tc>
                <a:extLst>
                  <a:ext uri="{0D108BD9-81ED-4DB2-BD59-A6C34878D82A}">
                    <a16:rowId xmlns:a16="http://schemas.microsoft.com/office/drawing/2014/main" val="1751571612"/>
                  </a:ext>
                </a:extLst>
              </a:tr>
              <a:tr h="370840">
                <a:tc>
                  <a:txBody>
                    <a:bodyPr/>
                    <a:lstStyle/>
                    <a:p>
                      <a:pPr rtl="1"/>
                      <a:r>
                        <a:rPr lang="en-US" dirty="0"/>
                        <a:t>int</a:t>
                      </a:r>
                      <a:endParaRPr lang="he-IL" dirty="0"/>
                    </a:p>
                  </a:txBody>
                  <a:tcPr/>
                </a:tc>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a:p>
                  </a:txBody>
                  <a:tcPr/>
                </a:tc>
                <a:extLst>
                  <a:ext uri="{0D108BD9-81ED-4DB2-BD59-A6C34878D82A}">
                    <a16:rowId xmlns:a16="http://schemas.microsoft.com/office/drawing/2014/main" val="2186258775"/>
                  </a:ext>
                </a:extLst>
              </a:tr>
              <a:tr h="370840">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a:p>
                  </a:txBody>
                  <a:tcPr/>
                </a:tc>
                <a:extLst>
                  <a:ext uri="{0D108BD9-81ED-4DB2-BD59-A6C34878D82A}">
                    <a16:rowId xmlns:a16="http://schemas.microsoft.com/office/drawing/2014/main" val="1377346444"/>
                  </a:ext>
                </a:extLst>
              </a:tr>
              <a:tr h="370840">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a:p>
                  </a:txBody>
                  <a:tcPr/>
                </a:tc>
                <a:extLst>
                  <a:ext uri="{0D108BD9-81ED-4DB2-BD59-A6C34878D82A}">
                    <a16:rowId xmlns:a16="http://schemas.microsoft.com/office/drawing/2014/main" val="722424435"/>
                  </a:ext>
                </a:extLst>
              </a:tr>
              <a:tr h="370840">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dirty="0"/>
                    </a:p>
                  </a:txBody>
                  <a:tcPr/>
                </a:tc>
                <a:extLst>
                  <a:ext uri="{0D108BD9-81ED-4DB2-BD59-A6C34878D82A}">
                    <a16:rowId xmlns:a16="http://schemas.microsoft.com/office/drawing/2014/main" val="4077735289"/>
                  </a:ext>
                </a:extLst>
              </a:tr>
            </a:tbl>
          </a:graphicData>
        </a:graphic>
      </p:graphicFrame>
    </p:spTree>
    <p:extLst>
      <p:ext uri="{BB962C8B-B14F-4D97-AF65-F5344CB8AC3E}">
        <p14:creationId xmlns:p14="http://schemas.microsoft.com/office/powerpoint/2010/main" val="1577102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C3297466-C135-07EC-F4F2-13902494BBEA}"/>
              </a:ext>
            </a:extLst>
          </p:cNvPr>
          <p:cNvSpPr/>
          <p:nvPr/>
        </p:nvSpPr>
        <p:spPr>
          <a:xfrm>
            <a:off x="5775721" y="989245"/>
            <a:ext cx="1181734" cy="523220"/>
          </a:xfrm>
          <a:prstGeom prst="rect">
            <a:avLst/>
          </a:prstGeom>
          <a:noFill/>
        </p:spPr>
        <p:txBody>
          <a:bodyPr wrap="none" lIns="91440" tIns="45720" rIns="91440" bIns="45720">
            <a:spAutoFit/>
          </a:bodyPr>
          <a:lstStyle/>
          <a:p>
            <a:pPr algn="ctr"/>
            <a:r>
              <a:rPr lang="he-IL" sz="2800" b="0" cap="none" spc="0" dirty="0">
                <a:ln w="0"/>
                <a:solidFill>
                  <a:schemeClr val="tx1"/>
                </a:solidFill>
                <a:effectLst>
                  <a:outerShdw blurRad="38100" dist="19050" dir="2700000" algn="tl" rotWithShape="0">
                    <a:schemeClr val="dk1">
                      <a:alpha val="40000"/>
                    </a:schemeClr>
                  </a:outerShdw>
                </a:effectLst>
              </a:rPr>
              <a:t>הודעות</a:t>
            </a:r>
            <a:endParaRPr lang="he-IL" sz="5400" b="0"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3" name="טבלה 5">
            <a:extLst>
              <a:ext uri="{FF2B5EF4-FFF2-40B4-BE49-F238E27FC236}">
                <a16:creationId xmlns:a16="http://schemas.microsoft.com/office/drawing/2014/main" id="{8D9C061C-B152-7853-F743-B268D75EFEB4}"/>
              </a:ext>
            </a:extLst>
          </p:cNvPr>
          <p:cNvGraphicFramePr>
            <a:graphicFrameLocks noGrp="1"/>
          </p:cNvGraphicFramePr>
          <p:nvPr>
            <p:extLst>
              <p:ext uri="{D42A27DB-BD31-4B8C-83A1-F6EECF244321}">
                <p14:modId xmlns:p14="http://schemas.microsoft.com/office/powerpoint/2010/main" val="2154971083"/>
              </p:ext>
            </p:extLst>
          </p:nvPr>
        </p:nvGraphicFramePr>
        <p:xfrm>
          <a:off x="2032000" y="1751296"/>
          <a:ext cx="8128000" cy="1854200"/>
        </p:xfrm>
        <a:graphic>
          <a:graphicData uri="http://schemas.openxmlformats.org/drawingml/2006/table">
            <a:tbl>
              <a:tblPr rtl="1" firstRow="1" bandRow="1">
                <a:tableStyleId>{5C22544A-7EE6-4342-B048-85BDC9FD1C3A}</a:tableStyleId>
              </a:tblPr>
              <a:tblGrid>
                <a:gridCol w="1625600">
                  <a:extLst>
                    <a:ext uri="{9D8B030D-6E8A-4147-A177-3AD203B41FA5}">
                      <a16:colId xmlns:a16="http://schemas.microsoft.com/office/drawing/2014/main" val="2509731967"/>
                    </a:ext>
                  </a:extLst>
                </a:gridCol>
                <a:gridCol w="1625600">
                  <a:extLst>
                    <a:ext uri="{9D8B030D-6E8A-4147-A177-3AD203B41FA5}">
                      <a16:colId xmlns:a16="http://schemas.microsoft.com/office/drawing/2014/main" val="333853047"/>
                    </a:ext>
                  </a:extLst>
                </a:gridCol>
                <a:gridCol w="1625600">
                  <a:extLst>
                    <a:ext uri="{9D8B030D-6E8A-4147-A177-3AD203B41FA5}">
                      <a16:colId xmlns:a16="http://schemas.microsoft.com/office/drawing/2014/main" val="53474444"/>
                    </a:ext>
                  </a:extLst>
                </a:gridCol>
                <a:gridCol w="1625600">
                  <a:extLst>
                    <a:ext uri="{9D8B030D-6E8A-4147-A177-3AD203B41FA5}">
                      <a16:colId xmlns:a16="http://schemas.microsoft.com/office/drawing/2014/main" val="1386713307"/>
                    </a:ext>
                  </a:extLst>
                </a:gridCol>
                <a:gridCol w="1625600">
                  <a:extLst>
                    <a:ext uri="{9D8B030D-6E8A-4147-A177-3AD203B41FA5}">
                      <a16:colId xmlns:a16="http://schemas.microsoft.com/office/drawing/2014/main" val="1160348793"/>
                    </a:ext>
                  </a:extLst>
                </a:gridCol>
              </a:tblGrid>
              <a:tr h="370840">
                <a:tc>
                  <a:txBody>
                    <a:bodyPr/>
                    <a:lstStyle/>
                    <a:p>
                      <a:pPr rtl="1"/>
                      <a:r>
                        <a:rPr lang="en-US" dirty="0" err="1"/>
                        <a:t>messageId</a:t>
                      </a:r>
                      <a:endParaRPr lang="he-IL" dirty="0"/>
                    </a:p>
                  </a:txBody>
                  <a:tcPr/>
                </a:tc>
                <a:tc>
                  <a:txBody>
                    <a:bodyPr/>
                    <a:lstStyle/>
                    <a:p>
                      <a:pPr rtl="1"/>
                      <a:r>
                        <a:rPr lang="en-US" dirty="0" err="1"/>
                        <a:t>senderId</a:t>
                      </a:r>
                      <a:endParaRPr lang="he-IL" dirty="0"/>
                    </a:p>
                  </a:txBody>
                  <a:tcPr/>
                </a:tc>
                <a:tc>
                  <a:txBody>
                    <a:bodyPr/>
                    <a:lstStyle/>
                    <a:p>
                      <a:pPr rtl="1"/>
                      <a:r>
                        <a:rPr lang="en-US" dirty="0" err="1"/>
                        <a:t>receiverId</a:t>
                      </a:r>
                      <a:endParaRPr lang="he-IL" dirty="0"/>
                    </a:p>
                  </a:txBody>
                  <a:tcPr/>
                </a:tc>
                <a:tc>
                  <a:txBody>
                    <a:bodyPr/>
                    <a:lstStyle/>
                    <a:p>
                      <a:pPr rtl="1"/>
                      <a:r>
                        <a:rPr lang="en-US" dirty="0"/>
                        <a:t>content</a:t>
                      </a:r>
                      <a:endParaRPr lang="he-IL" dirty="0"/>
                    </a:p>
                  </a:txBody>
                  <a:tcPr/>
                </a:tc>
                <a:tc>
                  <a:txBody>
                    <a:bodyPr/>
                    <a:lstStyle/>
                    <a:p>
                      <a:pPr rtl="1"/>
                      <a:r>
                        <a:rPr lang="en-US" dirty="0"/>
                        <a:t>date</a:t>
                      </a:r>
                      <a:endParaRPr lang="he-IL" dirty="0"/>
                    </a:p>
                  </a:txBody>
                  <a:tcPr/>
                </a:tc>
                <a:extLst>
                  <a:ext uri="{0D108BD9-81ED-4DB2-BD59-A6C34878D82A}">
                    <a16:rowId xmlns:a16="http://schemas.microsoft.com/office/drawing/2014/main" val="1919568214"/>
                  </a:ext>
                </a:extLst>
              </a:tr>
              <a:tr h="370840">
                <a:tc>
                  <a:txBody>
                    <a:bodyPr/>
                    <a:lstStyle/>
                    <a:p>
                      <a:pPr rtl="1"/>
                      <a:r>
                        <a:rPr lang="en-US" dirty="0"/>
                        <a:t>PK</a:t>
                      </a:r>
                      <a:endParaRPr lang="he-IL" dirty="0"/>
                    </a:p>
                  </a:txBody>
                  <a:tcPr/>
                </a:tc>
                <a:tc>
                  <a:txBody>
                    <a:bodyPr/>
                    <a:lstStyle/>
                    <a:p>
                      <a:pPr rtl="1"/>
                      <a:r>
                        <a:rPr lang="en-US" dirty="0"/>
                        <a:t>int</a:t>
                      </a:r>
                      <a:endParaRPr lang="he-IL" dirty="0"/>
                    </a:p>
                  </a:txBody>
                  <a:tcPr/>
                </a:tc>
                <a:tc>
                  <a:txBody>
                    <a:bodyPr/>
                    <a:lstStyle/>
                    <a:p>
                      <a:pPr rtl="1"/>
                      <a:r>
                        <a:rPr lang="en-US" dirty="0"/>
                        <a:t>int</a:t>
                      </a:r>
                      <a:endParaRPr lang="he-IL" dirty="0"/>
                    </a:p>
                  </a:txBody>
                  <a:tcPr/>
                </a:tc>
                <a:tc>
                  <a:txBody>
                    <a:bodyPr/>
                    <a:lstStyle/>
                    <a:p>
                      <a:pPr rtl="1"/>
                      <a:r>
                        <a:rPr lang="en-US" dirty="0"/>
                        <a:t>string</a:t>
                      </a:r>
                      <a:endParaRPr lang="he-IL" dirty="0"/>
                    </a:p>
                  </a:txBody>
                  <a:tcPr/>
                </a:tc>
                <a:tc>
                  <a:txBody>
                    <a:bodyPr/>
                    <a:lstStyle/>
                    <a:p>
                      <a:pPr rtl="1"/>
                      <a:r>
                        <a:rPr lang="en-US" dirty="0"/>
                        <a:t>date</a:t>
                      </a:r>
                      <a:endParaRPr lang="he-IL" dirty="0"/>
                    </a:p>
                  </a:txBody>
                  <a:tcPr/>
                </a:tc>
                <a:extLst>
                  <a:ext uri="{0D108BD9-81ED-4DB2-BD59-A6C34878D82A}">
                    <a16:rowId xmlns:a16="http://schemas.microsoft.com/office/drawing/2014/main" val="2061143180"/>
                  </a:ext>
                </a:extLst>
              </a:tr>
              <a:tr h="370840">
                <a:tc>
                  <a:txBody>
                    <a:bodyPr/>
                    <a:lstStyle/>
                    <a:p>
                      <a:pPr rtl="1"/>
                      <a:r>
                        <a:rPr lang="en-US" dirty="0"/>
                        <a:t>int</a:t>
                      </a:r>
                      <a:endParaRPr lang="he-IL" dirty="0"/>
                    </a:p>
                  </a:txBody>
                  <a:tcPr/>
                </a:tc>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a:p>
                  </a:txBody>
                  <a:tcPr/>
                </a:tc>
                <a:extLst>
                  <a:ext uri="{0D108BD9-81ED-4DB2-BD59-A6C34878D82A}">
                    <a16:rowId xmlns:a16="http://schemas.microsoft.com/office/drawing/2014/main" val="3957337968"/>
                  </a:ext>
                </a:extLst>
              </a:tr>
              <a:tr h="370840">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a:p>
                  </a:txBody>
                  <a:tcPr/>
                </a:tc>
                <a:extLst>
                  <a:ext uri="{0D108BD9-81ED-4DB2-BD59-A6C34878D82A}">
                    <a16:rowId xmlns:a16="http://schemas.microsoft.com/office/drawing/2014/main" val="784741596"/>
                  </a:ext>
                </a:extLst>
              </a:tr>
              <a:tr h="370840">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a:p>
                  </a:txBody>
                  <a:tcPr/>
                </a:tc>
                <a:tc>
                  <a:txBody>
                    <a:bodyPr/>
                    <a:lstStyle/>
                    <a:p>
                      <a:pPr rtl="1"/>
                      <a:endParaRPr lang="he-IL" dirty="0"/>
                    </a:p>
                  </a:txBody>
                  <a:tcPr/>
                </a:tc>
                <a:extLst>
                  <a:ext uri="{0D108BD9-81ED-4DB2-BD59-A6C34878D82A}">
                    <a16:rowId xmlns:a16="http://schemas.microsoft.com/office/drawing/2014/main" val="2652285876"/>
                  </a:ext>
                </a:extLst>
              </a:tr>
            </a:tbl>
          </a:graphicData>
        </a:graphic>
      </p:graphicFrame>
    </p:spTree>
    <p:extLst>
      <p:ext uri="{BB962C8B-B14F-4D97-AF65-F5344CB8AC3E}">
        <p14:creationId xmlns:p14="http://schemas.microsoft.com/office/powerpoint/2010/main" val="2556825516"/>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547</Words>
  <Application>Microsoft Office PowerPoint</Application>
  <PresentationFormat>מסך רחב</PresentationFormat>
  <Paragraphs>115</Paragraphs>
  <Slides>11</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11</vt:i4>
      </vt:variant>
    </vt:vector>
  </HeadingPairs>
  <TitlesOfParts>
    <vt:vector size="16" baseType="lpstr">
      <vt:lpstr>Arial</vt:lpstr>
      <vt:lpstr>Calibri</vt:lpstr>
      <vt:lpstr>Calibri Light</vt:lpstr>
      <vt:lpstr>DauphinPlain</vt: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user1</dc:creator>
  <cp:lastModifiedBy>user1</cp:lastModifiedBy>
  <cp:revision>5</cp:revision>
  <dcterms:created xsi:type="dcterms:W3CDTF">2025-03-02T18:37:17Z</dcterms:created>
  <dcterms:modified xsi:type="dcterms:W3CDTF">2025-03-02T21:33:39Z</dcterms:modified>
</cp:coreProperties>
</file>