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/>
    <p:restoredTop sz="95408"/>
  </p:normalViewPr>
  <p:slideViewPr>
    <p:cSldViewPr snapToGrid="0" snapToObjects="1">
      <p:cViewPr varScale="1">
        <p:scale>
          <a:sx n="123" d="100"/>
          <a:sy n="123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4FEC8-F58A-2D41-8545-C7126863B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4A2656-ECBD-5046-A5B1-3CE3D6ED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6DC3C-B7EB-854D-A374-BE885627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3B19E-D083-D94B-848F-AADF8A31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8E160-FDC0-3642-824F-AA73B5BC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9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3240E-328E-1441-9F3B-71362A24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51C8A2-BC7F-A148-8384-639462ABC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65449-304C-C94B-A354-3C3D4271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6FAEF-251B-A843-AA96-2E9A0F6F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FB872-50C1-CC40-B529-DCE47BDA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460ACA-0880-FA44-9389-6A1AC3A11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47314A-C6D2-A147-BFE0-514BE6A27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D6244-DD57-FF45-B70A-9411E528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452B5F-8BAE-D04D-8361-0B362710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3F9CDD-7795-DA46-B5B2-012A0E19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27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3BA28-1292-2247-9E53-F0CE0312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03457-CC36-5B45-8CBF-96B1B1FF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62406-CAD4-F54B-A273-0F900609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89422-F514-C544-8999-6F289F9C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38F07-FBB2-C247-BECE-81E384EC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01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E9399-D945-9240-937C-A83AD0D9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8CF55F-EB68-934C-8350-823071F0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B1951-40FC-CF41-AA63-606D3954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325D5-CED7-B143-9965-41C7DDF1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855D6-66AF-D94A-AECC-F20775AE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63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5C472-D6ED-8B49-8DEF-6EE31358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B6F2B-F78E-674D-8594-BD37D1CDE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88516E-6DC2-B146-81FC-EFA6D5CF2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C34FB-D2D0-9A41-82E0-345B6A43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6FFAC5-4FAA-4F47-A04A-07CDC180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C752A0-A6E6-144A-A61C-8DC924D5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2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A333D-AB32-BE40-A6FF-958DFBF5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34330-E428-4243-BD91-C566955C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E2CB27-527B-9641-9FC2-3FD3A32D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681B89-EABE-CC46-B23A-35AC6A235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7931D8-6214-3E47-ABD9-D444CC885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577EEC-A58A-F444-8C65-E0512A5B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1936DC-584F-614A-A421-F6C824BF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B8668F-5C7F-AE40-AEBA-49AC7F18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30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A414-D65F-3840-9BA3-673ECA80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D85189-6BB6-4B46-90C4-91B5E821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212F8E-F575-D14D-A1A5-8A5C866D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11AC7B-E037-BC4D-964B-36D9B188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56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47AC3C-F50F-E84A-B924-7FA26031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D43AC-58BD-ED41-A165-308B682D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C94246-B995-2847-9CD2-30096C63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32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397B2-CA5D-4642-BA7B-894635F9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A7653-57F8-884A-83DB-574A3ED0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B31E89-1865-3048-88B9-901C406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E595EE-676F-1B49-B27C-6D24A1AE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E5522-17B3-5E42-95BF-7543DBED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EB1BB9-87B9-AE4E-9C7E-E9E88C94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2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57220-5F6E-1441-922D-F79665B4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86959A-2C31-FF41-BE3C-AE2D4771C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E5B67-CF2B-4641-A456-6B3AB1A5F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E15299-F1A1-F945-AF2F-9B70AA3A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420948-6FE4-9544-A8FD-9AA2A318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9D6CD-E5E2-1F4C-B885-56D3E7E5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79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AEB90C-E67E-F049-B6B3-1D57B2E6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51BC80-891F-4740-BC9F-0E702B7C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4312FC-899F-BE43-BAD5-6C76D436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550C-4C89-664C-BDF1-9970E89DBB7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54C2D-E097-0C44-BB28-2B77F7DFA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FF0116-D5A2-1641-87D2-7DA213490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BD5F-1464-2540-A192-DD2656FB8B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45380-DBB0-6942-8FD4-819DCF6743A6}"/>
              </a:ext>
            </a:extLst>
          </p:cNvPr>
          <p:cNvSpPr/>
          <p:nvPr/>
        </p:nvSpPr>
        <p:spPr>
          <a:xfrm>
            <a:off x="889000" y="355599"/>
            <a:ext cx="2197100" cy="2449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Book Antiqua" panose="02040602050305030304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8D9247D-22A2-FE46-AECE-FE45DDD07307}"/>
              </a:ext>
            </a:extLst>
          </p:cNvPr>
          <p:cNvSpPr/>
          <p:nvPr/>
        </p:nvSpPr>
        <p:spPr>
          <a:xfrm>
            <a:off x="5599353" y="4221782"/>
            <a:ext cx="391002" cy="103777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accent3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2CA2673-98FD-454C-B2E4-8D96594BA0ED}"/>
              </a:ext>
            </a:extLst>
          </p:cNvPr>
          <p:cNvSpPr/>
          <p:nvPr/>
        </p:nvSpPr>
        <p:spPr>
          <a:xfrm>
            <a:off x="5599353" y="5579408"/>
            <a:ext cx="391002" cy="103777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accent3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A7B1691-8012-7E49-83FC-1D0CC6D54B38}"/>
              </a:ext>
            </a:extLst>
          </p:cNvPr>
          <p:cNvCxnSpPr>
            <a:cxnSpLocks/>
          </p:cNvCxnSpPr>
          <p:nvPr/>
        </p:nvCxnSpPr>
        <p:spPr>
          <a:xfrm>
            <a:off x="4248638" y="271177"/>
            <a:ext cx="12035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8361676-E19D-B746-B316-A4BFA1210B2C}"/>
              </a:ext>
            </a:extLst>
          </p:cNvPr>
          <p:cNvSpPr txBox="1"/>
          <p:nvPr/>
        </p:nvSpPr>
        <p:spPr>
          <a:xfrm>
            <a:off x="4553147" y="7884"/>
            <a:ext cx="70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Book Antiqua" panose="02040602050305030304" pitchFamily="18" charset="0"/>
              </a:rPr>
              <a:t>20 m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21C038C-57CB-114D-929F-39CB530BA273}"/>
              </a:ext>
            </a:extLst>
          </p:cNvPr>
          <p:cNvCxnSpPr>
            <a:cxnSpLocks/>
          </p:cNvCxnSpPr>
          <p:nvPr/>
        </p:nvCxnSpPr>
        <p:spPr>
          <a:xfrm flipV="1">
            <a:off x="5786783" y="327676"/>
            <a:ext cx="0" cy="6065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24B6C-A3AE-E343-AA52-DBB9AB2C4F9A}"/>
              </a:ext>
            </a:extLst>
          </p:cNvPr>
          <p:cNvSpPr/>
          <p:nvPr/>
        </p:nvSpPr>
        <p:spPr>
          <a:xfrm>
            <a:off x="4236188" y="3550089"/>
            <a:ext cx="1240834" cy="284278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4A0DF6-69E0-514F-9B17-E9685D53D63F}"/>
              </a:ext>
            </a:extLst>
          </p:cNvPr>
          <p:cNvSpPr/>
          <p:nvPr/>
        </p:nvSpPr>
        <p:spPr>
          <a:xfrm>
            <a:off x="1048668" y="1467560"/>
            <a:ext cx="297571" cy="229151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latin typeface="Book Antiqua" panose="0204060205030503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1CEEB0-E5B0-2B4D-B457-6B6E86B737B9}"/>
              </a:ext>
            </a:extLst>
          </p:cNvPr>
          <p:cNvSpPr/>
          <p:nvPr/>
        </p:nvSpPr>
        <p:spPr>
          <a:xfrm>
            <a:off x="1048667" y="1136664"/>
            <a:ext cx="297571" cy="229151"/>
          </a:xfrm>
          <a:prstGeom prst="rect">
            <a:avLst/>
          </a:prstGeom>
          <a:solidFill>
            <a:schemeClr val="accent6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latin typeface="Book Antiqua" panose="02040602050305030304" pitchFamily="18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C5D264D-FC1D-F949-B2B5-584D11C48DDE}"/>
              </a:ext>
            </a:extLst>
          </p:cNvPr>
          <p:cNvSpPr txBox="1"/>
          <p:nvPr/>
        </p:nvSpPr>
        <p:spPr>
          <a:xfrm>
            <a:off x="1345065" y="1108528"/>
            <a:ext cx="152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Book Antiqua" panose="02040602050305030304" pitchFamily="18" charset="0"/>
              </a:rPr>
              <a:t>Low</a:t>
            </a:r>
            <a:r>
              <a:rPr lang="fr-FR" sz="1200" dirty="0">
                <a:latin typeface="Book Antiqua" panose="02040602050305030304" pitchFamily="18" charset="0"/>
              </a:rPr>
              <a:t> plant </a:t>
            </a:r>
            <a:r>
              <a:rPr lang="fr-FR" sz="1200" dirty="0" err="1">
                <a:latin typeface="Book Antiqua" panose="02040602050305030304" pitchFamily="18" charset="0"/>
              </a:rPr>
              <a:t>diversity</a:t>
            </a:r>
            <a:endParaRPr lang="fr-FR" sz="1200" dirty="0">
              <a:latin typeface="Book Antiqua" panose="02040602050305030304" pitchFamily="18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0C42F68-6668-EB43-B617-0FEB01B26A31}"/>
              </a:ext>
            </a:extLst>
          </p:cNvPr>
          <p:cNvSpPr txBox="1"/>
          <p:nvPr/>
        </p:nvSpPr>
        <p:spPr>
          <a:xfrm>
            <a:off x="1356787" y="1457877"/>
            <a:ext cx="1612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Book Antiqua" panose="02040602050305030304" pitchFamily="18" charset="0"/>
              </a:rPr>
              <a:t>High plant  </a:t>
            </a:r>
            <a:r>
              <a:rPr lang="fr-FR" sz="1200" dirty="0" err="1">
                <a:latin typeface="Book Antiqua" panose="02040602050305030304" pitchFamily="18" charset="0"/>
              </a:rPr>
              <a:t>diversity</a:t>
            </a:r>
            <a:endParaRPr lang="fr-FR" sz="1200" dirty="0">
              <a:latin typeface="Book Antiqua" panose="02040602050305030304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99C3D0B-F01D-2A48-9A7D-A8F9F6C31ED3}"/>
              </a:ext>
            </a:extLst>
          </p:cNvPr>
          <p:cNvSpPr/>
          <p:nvPr/>
        </p:nvSpPr>
        <p:spPr>
          <a:xfrm>
            <a:off x="1121477" y="1829082"/>
            <a:ext cx="151950" cy="1246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Book Antiqua" panose="0204060205030503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EA4633-32AC-734F-AB2E-F1CE15CB1A1D}"/>
              </a:ext>
            </a:extLst>
          </p:cNvPr>
          <p:cNvSpPr/>
          <p:nvPr/>
        </p:nvSpPr>
        <p:spPr>
          <a:xfrm>
            <a:off x="4247408" y="3550089"/>
            <a:ext cx="5145974" cy="284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56523FB-51D8-8A40-9863-5914C0BFF2AF}"/>
              </a:ext>
            </a:extLst>
          </p:cNvPr>
          <p:cNvCxnSpPr>
            <a:cxnSpLocks/>
          </p:cNvCxnSpPr>
          <p:nvPr/>
        </p:nvCxnSpPr>
        <p:spPr>
          <a:xfrm>
            <a:off x="4249215" y="3910719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CBC1439-A615-FF4B-A62F-1BA560024F74}"/>
              </a:ext>
            </a:extLst>
          </p:cNvPr>
          <p:cNvCxnSpPr>
            <a:cxnSpLocks/>
          </p:cNvCxnSpPr>
          <p:nvPr/>
        </p:nvCxnSpPr>
        <p:spPr>
          <a:xfrm>
            <a:off x="4251420" y="4199106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B7D43F5-667C-F34A-A3C1-FFB39B99DE6B}"/>
              </a:ext>
            </a:extLst>
          </p:cNvPr>
          <p:cNvCxnSpPr>
            <a:cxnSpLocks/>
          </p:cNvCxnSpPr>
          <p:nvPr/>
        </p:nvCxnSpPr>
        <p:spPr>
          <a:xfrm>
            <a:off x="4245022" y="4483051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7C731D2-626C-764D-AEFF-1841EAB63C56}"/>
              </a:ext>
            </a:extLst>
          </p:cNvPr>
          <p:cNvCxnSpPr>
            <a:cxnSpLocks/>
          </p:cNvCxnSpPr>
          <p:nvPr/>
        </p:nvCxnSpPr>
        <p:spPr>
          <a:xfrm>
            <a:off x="4251226" y="5065624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A755C312-1D4F-744B-B96E-F02178239E41}"/>
              </a:ext>
            </a:extLst>
          </p:cNvPr>
          <p:cNvCxnSpPr>
            <a:cxnSpLocks/>
          </p:cNvCxnSpPr>
          <p:nvPr/>
        </p:nvCxnSpPr>
        <p:spPr>
          <a:xfrm>
            <a:off x="4251420" y="5393141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3B2F543-44EA-2049-B685-C4074AFDCDBE}"/>
              </a:ext>
            </a:extLst>
          </p:cNvPr>
          <p:cNvCxnSpPr>
            <a:cxnSpLocks/>
          </p:cNvCxnSpPr>
          <p:nvPr/>
        </p:nvCxnSpPr>
        <p:spPr>
          <a:xfrm>
            <a:off x="4251419" y="5705896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05E86E35-7BDD-6245-AD9D-C4C9C2FCBEFF}"/>
              </a:ext>
            </a:extLst>
          </p:cNvPr>
          <p:cNvCxnSpPr>
            <a:cxnSpLocks/>
          </p:cNvCxnSpPr>
          <p:nvPr/>
        </p:nvCxnSpPr>
        <p:spPr>
          <a:xfrm>
            <a:off x="4251225" y="6027108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C376955-7F40-F34C-87DF-C0DB362865B1}"/>
              </a:ext>
            </a:extLst>
          </p:cNvPr>
          <p:cNvCxnSpPr>
            <a:cxnSpLocks/>
          </p:cNvCxnSpPr>
          <p:nvPr/>
        </p:nvCxnSpPr>
        <p:spPr>
          <a:xfrm>
            <a:off x="4249214" y="4056085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770E6CB0-7ECD-7143-AB78-2EA354E20B31}"/>
              </a:ext>
            </a:extLst>
          </p:cNvPr>
          <p:cNvCxnSpPr>
            <a:cxnSpLocks/>
          </p:cNvCxnSpPr>
          <p:nvPr/>
        </p:nvCxnSpPr>
        <p:spPr>
          <a:xfrm>
            <a:off x="4252349" y="4335094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B2E09E3-CB0A-214B-ADB5-6511C295147F}"/>
              </a:ext>
            </a:extLst>
          </p:cNvPr>
          <p:cNvCxnSpPr>
            <a:cxnSpLocks/>
          </p:cNvCxnSpPr>
          <p:nvPr/>
        </p:nvCxnSpPr>
        <p:spPr>
          <a:xfrm>
            <a:off x="4250970" y="4618745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32737B3-BACA-E842-B759-F5B6D655529D}"/>
              </a:ext>
            </a:extLst>
          </p:cNvPr>
          <p:cNvCxnSpPr>
            <a:cxnSpLocks/>
          </p:cNvCxnSpPr>
          <p:nvPr/>
        </p:nvCxnSpPr>
        <p:spPr>
          <a:xfrm>
            <a:off x="4246739" y="5222709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1D293ADE-0021-5F43-BF01-B804ED8D16B4}"/>
              </a:ext>
            </a:extLst>
          </p:cNvPr>
          <p:cNvCxnSpPr>
            <a:cxnSpLocks/>
          </p:cNvCxnSpPr>
          <p:nvPr/>
        </p:nvCxnSpPr>
        <p:spPr>
          <a:xfrm>
            <a:off x="4249072" y="5551151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12B003B-C638-B447-81D2-34A2BB25B52D}"/>
              </a:ext>
            </a:extLst>
          </p:cNvPr>
          <p:cNvCxnSpPr>
            <a:cxnSpLocks/>
          </p:cNvCxnSpPr>
          <p:nvPr/>
        </p:nvCxnSpPr>
        <p:spPr>
          <a:xfrm>
            <a:off x="4245397" y="5874710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310A3EC9-9E81-F246-ABFE-350817C546B6}"/>
              </a:ext>
            </a:extLst>
          </p:cNvPr>
          <p:cNvCxnSpPr>
            <a:cxnSpLocks/>
          </p:cNvCxnSpPr>
          <p:nvPr/>
        </p:nvCxnSpPr>
        <p:spPr>
          <a:xfrm>
            <a:off x="4245255" y="6184202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B6F669A4-D932-6D4A-98B1-C5EED85C2642}"/>
              </a:ext>
            </a:extLst>
          </p:cNvPr>
          <p:cNvCxnSpPr>
            <a:cxnSpLocks/>
          </p:cNvCxnSpPr>
          <p:nvPr/>
        </p:nvCxnSpPr>
        <p:spPr>
          <a:xfrm>
            <a:off x="4246452" y="3774346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7B04143A-6DDF-404E-AD25-DD193646D375}"/>
              </a:ext>
            </a:extLst>
          </p:cNvPr>
          <p:cNvCxnSpPr>
            <a:cxnSpLocks/>
          </p:cNvCxnSpPr>
          <p:nvPr/>
        </p:nvCxnSpPr>
        <p:spPr>
          <a:xfrm flipH="1" flipV="1">
            <a:off x="6720035" y="327676"/>
            <a:ext cx="8438" cy="60736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1D4D6A4E-5360-9549-BCB7-C51ADF7D98AE}"/>
              </a:ext>
            </a:extLst>
          </p:cNvPr>
          <p:cNvSpPr/>
          <p:nvPr/>
        </p:nvSpPr>
        <p:spPr>
          <a:xfrm>
            <a:off x="5752122" y="5600730"/>
            <a:ext cx="87534" cy="7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A4D907BF-5785-EA4E-9A08-1BC179DA98AF}"/>
              </a:ext>
            </a:extLst>
          </p:cNvPr>
          <p:cNvSpPr/>
          <p:nvPr/>
        </p:nvSpPr>
        <p:spPr>
          <a:xfrm>
            <a:off x="6679869" y="5603859"/>
            <a:ext cx="87534" cy="7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9AC6696-F8B0-F240-8528-05F78D1152EA}"/>
              </a:ext>
            </a:extLst>
          </p:cNvPr>
          <p:cNvSpPr/>
          <p:nvPr/>
        </p:nvSpPr>
        <p:spPr>
          <a:xfrm>
            <a:off x="5752443" y="4234135"/>
            <a:ext cx="87534" cy="7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96CF4A0-C233-8B4A-87F9-D0F5A23BAA31}"/>
              </a:ext>
            </a:extLst>
          </p:cNvPr>
          <p:cNvSpPr/>
          <p:nvPr/>
        </p:nvSpPr>
        <p:spPr>
          <a:xfrm>
            <a:off x="6692667" y="4229135"/>
            <a:ext cx="87534" cy="7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DC49A3C-CB59-8D4F-9905-D5F5BC66A970}"/>
              </a:ext>
            </a:extLst>
          </p:cNvPr>
          <p:cNvSpPr txBox="1"/>
          <p:nvPr/>
        </p:nvSpPr>
        <p:spPr>
          <a:xfrm>
            <a:off x="1366056" y="1753719"/>
            <a:ext cx="152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Book Antiqua" panose="02040602050305030304" pitchFamily="18" charset="0"/>
              </a:rPr>
              <a:t>Pitfall</a:t>
            </a:r>
            <a:r>
              <a:rPr lang="fr-FR" sz="1200" dirty="0">
                <a:latin typeface="Book Antiqua" panose="02040602050305030304" pitchFamily="18" charset="0"/>
              </a:rPr>
              <a:t> </a:t>
            </a:r>
            <a:r>
              <a:rPr lang="fr-FR" sz="1200" dirty="0" err="1">
                <a:latin typeface="Book Antiqua" panose="02040602050305030304" pitchFamily="18" charset="0"/>
              </a:rPr>
              <a:t>trap</a:t>
            </a:r>
            <a:endParaRPr lang="fr-FR" sz="1200" dirty="0">
              <a:latin typeface="Book Antiqua" panose="0204060205030503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9CEFC0-C795-A64B-997F-386D07534975}"/>
              </a:ext>
            </a:extLst>
          </p:cNvPr>
          <p:cNvSpPr/>
          <p:nvPr/>
        </p:nvSpPr>
        <p:spPr>
          <a:xfrm>
            <a:off x="1058094" y="2128313"/>
            <a:ext cx="317389" cy="132561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accent3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Book Antiqua" panose="02040602050305030304" pitchFamily="18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48A2B4-3083-2B48-9CD0-4B5C15614760}"/>
              </a:ext>
            </a:extLst>
          </p:cNvPr>
          <p:cNvSpPr/>
          <p:nvPr/>
        </p:nvSpPr>
        <p:spPr>
          <a:xfrm>
            <a:off x="6533368" y="5436676"/>
            <a:ext cx="391002" cy="103777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accent3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9501B5FB-A706-5842-B4C4-A50A42B10CD5}"/>
              </a:ext>
            </a:extLst>
          </p:cNvPr>
          <p:cNvSpPr txBox="1"/>
          <p:nvPr/>
        </p:nvSpPr>
        <p:spPr>
          <a:xfrm>
            <a:off x="1375483" y="2058988"/>
            <a:ext cx="152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Book Antiqua" panose="02040602050305030304" pitchFamily="18" charset="0"/>
              </a:rPr>
              <a:t>Beating</a:t>
            </a:r>
            <a:endParaRPr lang="fr-FR" sz="1200" dirty="0">
              <a:latin typeface="Book Antiqua" panose="0204060205030503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88C0711-B98C-7841-903B-B2CE3FE80116}"/>
              </a:ext>
            </a:extLst>
          </p:cNvPr>
          <p:cNvSpPr/>
          <p:nvPr/>
        </p:nvSpPr>
        <p:spPr>
          <a:xfrm>
            <a:off x="6535664" y="4081575"/>
            <a:ext cx="391002" cy="103777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accent3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Losange 100">
            <a:extLst>
              <a:ext uri="{FF2B5EF4-FFF2-40B4-BE49-F238E27FC236}">
                <a16:creationId xmlns:a16="http://schemas.microsoft.com/office/drawing/2014/main" id="{7B175893-8107-2F4F-98EC-5B78B6E8993E}"/>
              </a:ext>
            </a:extLst>
          </p:cNvPr>
          <p:cNvSpPr/>
          <p:nvPr/>
        </p:nvSpPr>
        <p:spPr>
          <a:xfrm>
            <a:off x="1112201" y="2411103"/>
            <a:ext cx="188193" cy="17664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latin typeface="Book Antiqua" panose="02040602050305030304" pitchFamily="18" charset="0"/>
            </a:endParaRP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790ECAC9-3175-C940-ABA4-EEBEC73A01E6}"/>
              </a:ext>
            </a:extLst>
          </p:cNvPr>
          <p:cNvSpPr txBox="1"/>
          <p:nvPr/>
        </p:nvSpPr>
        <p:spPr>
          <a:xfrm>
            <a:off x="1386418" y="2335987"/>
            <a:ext cx="1616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Book Antiqua" panose="02040602050305030304" pitchFamily="18" charset="0"/>
              </a:rPr>
              <a:t>Egg </a:t>
            </a:r>
            <a:r>
              <a:rPr lang="fr-FR" sz="1200" dirty="0" err="1">
                <a:latin typeface="Book Antiqua" panose="02040602050305030304" pitchFamily="18" charset="0"/>
              </a:rPr>
              <a:t>predation</a:t>
            </a:r>
            <a:r>
              <a:rPr lang="fr-FR" sz="1200" dirty="0">
                <a:latin typeface="Book Antiqua" panose="02040602050305030304" pitchFamily="18" charset="0"/>
              </a:rPr>
              <a:t> </a:t>
            </a:r>
            <a:r>
              <a:rPr lang="fr-FR" sz="1200" dirty="0" err="1">
                <a:latin typeface="Book Antiqua" panose="02040602050305030304" pitchFamily="18" charset="0"/>
              </a:rPr>
              <a:t>cards</a:t>
            </a:r>
            <a:endParaRPr lang="fr-FR" sz="1200" dirty="0">
              <a:latin typeface="Book Antiqua" panose="02040602050305030304" pitchFamily="18" charset="0"/>
            </a:endParaRPr>
          </a:p>
        </p:txBody>
      </p:sp>
      <p:sp>
        <p:nvSpPr>
          <p:cNvPr id="130" name="Losange 129">
            <a:extLst>
              <a:ext uri="{FF2B5EF4-FFF2-40B4-BE49-F238E27FC236}">
                <a16:creationId xmlns:a16="http://schemas.microsoft.com/office/drawing/2014/main" id="{328E1A88-5034-5746-B9B0-082B42F96FDF}"/>
              </a:ext>
            </a:extLst>
          </p:cNvPr>
          <p:cNvSpPr/>
          <p:nvPr/>
        </p:nvSpPr>
        <p:spPr>
          <a:xfrm>
            <a:off x="5724044" y="5192707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Losange 130">
            <a:extLst>
              <a:ext uri="{FF2B5EF4-FFF2-40B4-BE49-F238E27FC236}">
                <a16:creationId xmlns:a16="http://schemas.microsoft.com/office/drawing/2014/main" id="{61181A2B-5FD7-AC49-AFBC-714EA3109055}"/>
              </a:ext>
            </a:extLst>
          </p:cNvPr>
          <p:cNvSpPr/>
          <p:nvPr/>
        </p:nvSpPr>
        <p:spPr>
          <a:xfrm>
            <a:off x="6660732" y="5185416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Losange 138">
            <a:extLst>
              <a:ext uri="{FF2B5EF4-FFF2-40B4-BE49-F238E27FC236}">
                <a16:creationId xmlns:a16="http://schemas.microsoft.com/office/drawing/2014/main" id="{4184E8D3-CC93-8841-BD9A-A25BB8D083E1}"/>
              </a:ext>
            </a:extLst>
          </p:cNvPr>
          <p:cNvSpPr/>
          <p:nvPr/>
        </p:nvSpPr>
        <p:spPr>
          <a:xfrm>
            <a:off x="5733471" y="5984979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Losange 139">
            <a:extLst>
              <a:ext uri="{FF2B5EF4-FFF2-40B4-BE49-F238E27FC236}">
                <a16:creationId xmlns:a16="http://schemas.microsoft.com/office/drawing/2014/main" id="{B31F5500-7504-B14F-AB1D-4BB6FDD876A3}"/>
              </a:ext>
            </a:extLst>
          </p:cNvPr>
          <p:cNvSpPr/>
          <p:nvPr/>
        </p:nvSpPr>
        <p:spPr>
          <a:xfrm>
            <a:off x="6661015" y="5986832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Losange 141">
            <a:extLst>
              <a:ext uri="{FF2B5EF4-FFF2-40B4-BE49-F238E27FC236}">
                <a16:creationId xmlns:a16="http://schemas.microsoft.com/office/drawing/2014/main" id="{EF08DA06-117F-6E4F-AFE3-AEDD3FE7AFBB}"/>
              </a:ext>
            </a:extLst>
          </p:cNvPr>
          <p:cNvSpPr/>
          <p:nvPr/>
        </p:nvSpPr>
        <p:spPr>
          <a:xfrm>
            <a:off x="5735043" y="3874230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3" name="Losange 142">
            <a:extLst>
              <a:ext uri="{FF2B5EF4-FFF2-40B4-BE49-F238E27FC236}">
                <a16:creationId xmlns:a16="http://schemas.microsoft.com/office/drawing/2014/main" id="{58416F7D-3F35-3C48-989B-DAE5A65C6D99}"/>
              </a:ext>
            </a:extLst>
          </p:cNvPr>
          <p:cNvSpPr/>
          <p:nvPr/>
        </p:nvSpPr>
        <p:spPr>
          <a:xfrm>
            <a:off x="6672014" y="3875800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Losange 144">
            <a:extLst>
              <a:ext uri="{FF2B5EF4-FFF2-40B4-BE49-F238E27FC236}">
                <a16:creationId xmlns:a16="http://schemas.microsoft.com/office/drawing/2014/main" id="{9517CE17-84B2-1B4D-9861-2D67C7E86E47}"/>
              </a:ext>
            </a:extLst>
          </p:cNvPr>
          <p:cNvSpPr/>
          <p:nvPr/>
        </p:nvSpPr>
        <p:spPr>
          <a:xfrm>
            <a:off x="5725330" y="4581251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6" name="Losange 145">
            <a:extLst>
              <a:ext uri="{FF2B5EF4-FFF2-40B4-BE49-F238E27FC236}">
                <a16:creationId xmlns:a16="http://schemas.microsoft.com/office/drawing/2014/main" id="{F599F290-1B55-5E47-8B10-DD300B2DF235}"/>
              </a:ext>
            </a:extLst>
          </p:cNvPr>
          <p:cNvSpPr/>
          <p:nvPr/>
        </p:nvSpPr>
        <p:spPr>
          <a:xfrm>
            <a:off x="6672011" y="4573960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90D258CB-CC32-F340-908A-1448E7D0BEF9}"/>
              </a:ext>
            </a:extLst>
          </p:cNvPr>
          <p:cNvCxnSpPr>
            <a:cxnSpLocks/>
          </p:cNvCxnSpPr>
          <p:nvPr/>
        </p:nvCxnSpPr>
        <p:spPr>
          <a:xfrm>
            <a:off x="4250970" y="4759941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761BAD4C-FB18-E540-9D75-873423DF2F4B}"/>
              </a:ext>
            </a:extLst>
          </p:cNvPr>
          <p:cNvCxnSpPr>
            <a:cxnSpLocks/>
          </p:cNvCxnSpPr>
          <p:nvPr/>
        </p:nvCxnSpPr>
        <p:spPr>
          <a:xfrm>
            <a:off x="4250970" y="4914819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DF6C98E-B1B2-D344-ABD1-18A52CCAA57A}"/>
              </a:ext>
            </a:extLst>
          </p:cNvPr>
          <p:cNvSpPr/>
          <p:nvPr/>
        </p:nvSpPr>
        <p:spPr>
          <a:xfrm>
            <a:off x="1059216" y="546513"/>
            <a:ext cx="297571" cy="229151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latin typeface="Book Antiqua" panose="02040602050305030304" pitchFamily="18" charset="0"/>
            </a:endParaRP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B3594DA-86CC-6643-8FD0-58406A3986F0}"/>
              </a:ext>
            </a:extLst>
          </p:cNvPr>
          <p:cNvSpPr txBox="1"/>
          <p:nvPr/>
        </p:nvSpPr>
        <p:spPr>
          <a:xfrm>
            <a:off x="1355573" y="530876"/>
            <a:ext cx="152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Book Antiqua" panose="02040602050305030304" pitchFamily="18" charset="0"/>
              </a:rPr>
              <a:t>Field </a:t>
            </a:r>
            <a:r>
              <a:rPr lang="fr-FR" sz="1200" dirty="0" err="1">
                <a:latin typeface="Book Antiqua" panose="02040602050305030304" pitchFamily="18" charset="0"/>
              </a:rPr>
              <a:t>margin</a:t>
            </a:r>
            <a:endParaRPr lang="fr-FR" sz="1200" dirty="0">
              <a:latin typeface="Book Antiqua" panose="0204060205030503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34468CF-358B-494E-A5DB-2A04E3A8D3A6}"/>
              </a:ext>
            </a:extLst>
          </p:cNvPr>
          <p:cNvSpPr/>
          <p:nvPr/>
        </p:nvSpPr>
        <p:spPr>
          <a:xfrm>
            <a:off x="3786702" y="3551891"/>
            <a:ext cx="465239" cy="2850412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317C88E-B8D6-674B-8754-348DB9BE9361}"/>
              </a:ext>
            </a:extLst>
          </p:cNvPr>
          <p:cNvSpPr/>
          <p:nvPr/>
        </p:nvSpPr>
        <p:spPr>
          <a:xfrm>
            <a:off x="5590519" y="999369"/>
            <a:ext cx="391002" cy="103777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accent3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EEB911F-4690-8244-8FC4-3DD3337CD2B5}"/>
              </a:ext>
            </a:extLst>
          </p:cNvPr>
          <p:cNvSpPr/>
          <p:nvPr/>
        </p:nvSpPr>
        <p:spPr>
          <a:xfrm>
            <a:off x="5590519" y="2356995"/>
            <a:ext cx="391002" cy="103777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accent3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260000-FC58-E541-BF67-4060A22D8B1B}"/>
              </a:ext>
            </a:extLst>
          </p:cNvPr>
          <p:cNvSpPr/>
          <p:nvPr/>
        </p:nvSpPr>
        <p:spPr>
          <a:xfrm>
            <a:off x="4245853" y="327676"/>
            <a:ext cx="1230761" cy="2852192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60D920-D664-AC40-A885-BD0A2734EC8F}"/>
              </a:ext>
            </a:extLst>
          </p:cNvPr>
          <p:cNvSpPr/>
          <p:nvPr/>
        </p:nvSpPr>
        <p:spPr>
          <a:xfrm>
            <a:off x="4238574" y="327676"/>
            <a:ext cx="5154807" cy="284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8E495578-397A-4148-B6CE-5AD7E4CB8421}"/>
              </a:ext>
            </a:extLst>
          </p:cNvPr>
          <p:cNvCxnSpPr>
            <a:cxnSpLocks/>
          </p:cNvCxnSpPr>
          <p:nvPr/>
        </p:nvCxnSpPr>
        <p:spPr>
          <a:xfrm>
            <a:off x="4240381" y="688306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5E991C40-DCE6-0D43-B86F-FB9441D74EE3}"/>
              </a:ext>
            </a:extLst>
          </p:cNvPr>
          <p:cNvCxnSpPr>
            <a:cxnSpLocks/>
          </p:cNvCxnSpPr>
          <p:nvPr/>
        </p:nvCxnSpPr>
        <p:spPr>
          <a:xfrm>
            <a:off x="4242586" y="976693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67FBF5A2-96C8-B044-BFF5-34E24C118791}"/>
              </a:ext>
            </a:extLst>
          </p:cNvPr>
          <p:cNvCxnSpPr>
            <a:cxnSpLocks/>
          </p:cNvCxnSpPr>
          <p:nvPr/>
        </p:nvCxnSpPr>
        <p:spPr>
          <a:xfrm>
            <a:off x="4236188" y="1260638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4CE4FA4C-3E10-6246-844F-5881D7CEE672}"/>
              </a:ext>
            </a:extLst>
          </p:cNvPr>
          <p:cNvCxnSpPr>
            <a:cxnSpLocks/>
          </p:cNvCxnSpPr>
          <p:nvPr/>
        </p:nvCxnSpPr>
        <p:spPr>
          <a:xfrm>
            <a:off x="4242392" y="1843211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9BD6C0D2-9576-A948-859E-C9AC2994EDF1}"/>
              </a:ext>
            </a:extLst>
          </p:cNvPr>
          <p:cNvCxnSpPr>
            <a:cxnSpLocks/>
          </p:cNvCxnSpPr>
          <p:nvPr/>
        </p:nvCxnSpPr>
        <p:spPr>
          <a:xfrm>
            <a:off x="4242586" y="2170728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0D6E1420-7418-2F42-AC3E-8F2A1D68781B}"/>
              </a:ext>
            </a:extLst>
          </p:cNvPr>
          <p:cNvCxnSpPr>
            <a:cxnSpLocks/>
          </p:cNvCxnSpPr>
          <p:nvPr/>
        </p:nvCxnSpPr>
        <p:spPr>
          <a:xfrm>
            <a:off x="4242585" y="2483483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BF9BA56C-469B-8244-8323-8E1E10DCB84E}"/>
              </a:ext>
            </a:extLst>
          </p:cNvPr>
          <p:cNvCxnSpPr>
            <a:cxnSpLocks/>
          </p:cNvCxnSpPr>
          <p:nvPr/>
        </p:nvCxnSpPr>
        <p:spPr>
          <a:xfrm>
            <a:off x="4242391" y="2804695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38E1FD1-BBE5-B140-89CB-C77ABD34B068}"/>
              </a:ext>
            </a:extLst>
          </p:cNvPr>
          <p:cNvCxnSpPr>
            <a:cxnSpLocks/>
          </p:cNvCxnSpPr>
          <p:nvPr/>
        </p:nvCxnSpPr>
        <p:spPr>
          <a:xfrm>
            <a:off x="4240380" y="833672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624FC115-B104-2446-BC3B-F525CBE4B7F9}"/>
              </a:ext>
            </a:extLst>
          </p:cNvPr>
          <p:cNvCxnSpPr>
            <a:cxnSpLocks/>
          </p:cNvCxnSpPr>
          <p:nvPr/>
        </p:nvCxnSpPr>
        <p:spPr>
          <a:xfrm>
            <a:off x="4243515" y="1112681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13728F13-1835-0244-953B-BF64B4495AA9}"/>
              </a:ext>
            </a:extLst>
          </p:cNvPr>
          <p:cNvCxnSpPr>
            <a:cxnSpLocks/>
          </p:cNvCxnSpPr>
          <p:nvPr/>
        </p:nvCxnSpPr>
        <p:spPr>
          <a:xfrm>
            <a:off x="4242136" y="1396332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142C7245-08D9-E148-99D8-E2A77BA78D66}"/>
              </a:ext>
            </a:extLst>
          </p:cNvPr>
          <p:cNvCxnSpPr>
            <a:cxnSpLocks/>
          </p:cNvCxnSpPr>
          <p:nvPr/>
        </p:nvCxnSpPr>
        <p:spPr>
          <a:xfrm>
            <a:off x="4237905" y="2000296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36BA91CD-3478-1D4F-B332-593B3CA3D583}"/>
              </a:ext>
            </a:extLst>
          </p:cNvPr>
          <p:cNvCxnSpPr>
            <a:cxnSpLocks/>
          </p:cNvCxnSpPr>
          <p:nvPr/>
        </p:nvCxnSpPr>
        <p:spPr>
          <a:xfrm>
            <a:off x="4240238" y="2328738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57F2CC55-26B0-7A47-94E7-21C9A081BD7D}"/>
              </a:ext>
            </a:extLst>
          </p:cNvPr>
          <p:cNvCxnSpPr>
            <a:cxnSpLocks/>
          </p:cNvCxnSpPr>
          <p:nvPr/>
        </p:nvCxnSpPr>
        <p:spPr>
          <a:xfrm>
            <a:off x="4236563" y="2652297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8242AFDB-91A5-854E-9C60-4960F2783477}"/>
              </a:ext>
            </a:extLst>
          </p:cNvPr>
          <p:cNvCxnSpPr>
            <a:cxnSpLocks/>
          </p:cNvCxnSpPr>
          <p:nvPr/>
        </p:nvCxnSpPr>
        <p:spPr>
          <a:xfrm>
            <a:off x="4236421" y="2961789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9FF1EBD4-0195-3B4F-9934-2F91BFBD7EA1}"/>
              </a:ext>
            </a:extLst>
          </p:cNvPr>
          <p:cNvCxnSpPr>
            <a:cxnSpLocks/>
          </p:cNvCxnSpPr>
          <p:nvPr/>
        </p:nvCxnSpPr>
        <p:spPr>
          <a:xfrm>
            <a:off x="4237618" y="551933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Ellipse 171">
            <a:extLst>
              <a:ext uri="{FF2B5EF4-FFF2-40B4-BE49-F238E27FC236}">
                <a16:creationId xmlns:a16="http://schemas.microsoft.com/office/drawing/2014/main" id="{674D6B00-DCAB-F842-A404-6B4B89965C70}"/>
              </a:ext>
            </a:extLst>
          </p:cNvPr>
          <p:cNvSpPr/>
          <p:nvPr/>
        </p:nvSpPr>
        <p:spPr>
          <a:xfrm>
            <a:off x="5743288" y="2378317"/>
            <a:ext cx="87534" cy="7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4082B6E0-2F84-F140-9722-65BE855F8576}"/>
              </a:ext>
            </a:extLst>
          </p:cNvPr>
          <p:cNvSpPr/>
          <p:nvPr/>
        </p:nvSpPr>
        <p:spPr>
          <a:xfrm>
            <a:off x="6671035" y="2381446"/>
            <a:ext cx="87534" cy="7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FCA8CF65-A6CB-BB48-8888-E0F06D6A3B51}"/>
              </a:ext>
            </a:extLst>
          </p:cNvPr>
          <p:cNvSpPr/>
          <p:nvPr/>
        </p:nvSpPr>
        <p:spPr>
          <a:xfrm>
            <a:off x="5743609" y="1011722"/>
            <a:ext cx="87534" cy="7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C18054F0-C995-BC44-90D3-F813AA06E1B8}"/>
              </a:ext>
            </a:extLst>
          </p:cNvPr>
          <p:cNvSpPr/>
          <p:nvPr/>
        </p:nvSpPr>
        <p:spPr>
          <a:xfrm>
            <a:off x="6683833" y="1006722"/>
            <a:ext cx="87534" cy="7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EEA19CD-AE3A-4B45-81BE-A9557735A8C1}"/>
              </a:ext>
            </a:extLst>
          </p:cNvPr>
          <p:cNvSpPr/>
          <p:nvPr/>
        </p:nvSpPr>
        <p:spPr>
          <a:xfrm>
            <a:off x="6524534" y="2214263"/>
            <a:ext cx="391002" cy="103777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accent3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2B01479-7C1F-E247-8DD0-CB638ED6E58D}"/>
              </a:ext>
            </a:extLst>
          </p:cNvPr>
          <p:cNvSpPr/>
          <p:nvPr/>
        </p:nvSpPr>
        <p:spPr>
          <a:xfrm>
            <a:off x="6526830" y="859162"/>
            <a:ext cx="391002" cy="103777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accent3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Losange 181">
            <a:extLst>
              <a:ext uri="{FF2B5EF4-FFF2-40B4-BE49-F238E27FC236}">
                <a16:creationId xmlns:a16="http://schemas.microsoft.com/office/drawing/2014/main" id="{92BA8A02-CC78-854C-9321-F981DA63ABF9}"/>
              </a:ext>
            </a:extLst>
          </p:cNvPr>
          <p:cNvSpPr/>
          <p:nvPr/>
        </p:nvSpPr>
        <p:spPr>
          <a:xfrm>
            <a:off x="5724354" y="1952006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3" name="Losange 182">
            <a:extLst>
              <a:ext uri="{FF2B5EF4-FFF2-40B4-BE49-F238E27FC236}">
                <a16:creationId xmlns:a16="http://schemas.microsoft.com/office/drawing/2014/main" id="{81E94FC0-4B81-3847-830A-FBA28A19E009}"/>
              </a:ext>
            </a:extLst>
          </p:cNvPr>
          <p:cNvSpPr/>
          <p:nvPr/>
        </p:nvSpPr>
        <p:spPr>
          <a:xfrm>
            <a:off x="6661042" y="1963003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5" name="Losange 184">
            <a:extLst>
              <a:ext uri="{FF2B5EF4-FFF2-40B4-BE49-F238E27FC236}">
                <a16:creationId xmlns:a16="http://schemas.microsoft.com/office/drawing/2014/main" id="{76DAAF4D-9D4E-7B40-9BC4-7CD365B136B0}"/>
              </a:ext>
            </a:extLst>
          </p:cNvPr>
          <p:cNvSpPr/>
          <p:nvPr/>
        </p:nvSpPr>
        <p:spPr>
          <a:xfrm>
            <a:off x="5724637" y="2762566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6" name="Losange 185">
            <a:extLst>
              <a:ext uri="{FF2B5EF4-FFF2-40B4-BE49-F238E27FC236}">
                <a16:creationId xmlns:a16="http://schemas.microsoft.com/office/drawing/2014/main" id="{CA16BA68-AF9C-7A40-9C3D-B46A2C4E7A36}"/>
              </a:ext>
            </a:extLst>
          </p:cNvPr>
          <p:cNvSpPr/>
          <p:nvPr/>
        </p:nvSpPr>
        <p:spPr>
          <a:xfrm>
            <a:off x="6661325" y="2755275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8" name="Losange 187">
            <a:extLst>
              <a:ext uri="{FF2B5EF4-FFF2-40B4-BE49-F238E27FC236}">
                <a16:creationId xmlns:a16="http://schemas.microsoft.com/office/drawing/2014/main" id="{8ECA4A84-A73B-5445-82B8-83C1D2B09D56}"/>
              </a:ext>
            </a:extLst>
          </p:cNvPr>
          <p:cNvSpPr/>
          <p:nvPr/>
        </p:nvSpPr>
        <p:spPr>
          <a:xfrm>
            <a:off x="5735353" y="642673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Losange 188">
            <a:extLst>
              <a:ext uri="{FF2B5EF4-FFF2-40B4-BE49-F238E27FC236}">
                <a16:creationId xmlns:a16="http://schemas.microsoft.com/office/drawing/2014/main" id="{303FD4E0-5F91-004F-94FF-68D8AA9DBE63}"/>
              </a:ext>
            </a:extLst>
          </p:cNvPr>
          <p:cNvSpPr/>
          <p:nvPr/>
        </p:nvSpPr>
        <p:spPr>
          <a:xfrm>
            <a:off x="6663180" y="653387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04306B-F3AE-FD4D-A878-9C6A2C7D7FCB}"/>
              </a:ext>
            </a:extLst>
          </p:cNvPr>
          <p:cNvGrpSpPr/>
          <p:nvPr/>
        </p:nvGrpSpPr>
        <p:grpSpPr>
          <a:xfrm>
            <a:off x="4656738" y="650245"/>
            <a:ext cx="418877" cy="5443570"/>
            <a:chOff x="4584001" y="650245"/>
            <a:chExt cx="418877" cy="544357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B89DAF3A-75C8-8145-9DBB-2B4B5B863E0C}"/>
                </a:ext>
              </a:extLst>
            </p:cNvPr>
            <p:cNvSpPr/>
            <p:nvPr/>
          </p:nvSpPr>
          <p:spPr>
            <a:xfrm>
              <a:off x="4755886" y="5603302"/>
              <a:ext cx="87534" cy="7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C19BAD4D-60E8-544C-8DAD-A13D46C827DE}"/>
                </a:ext>
              </a:extLst>
            </p:cNvPr>
            <p:cNvSpPr/>
            <p:nvPr/>
          </p:nvSpPr>
          <p:spPr>
            <a:xfrm>
              <a:off x="4744569" y="4229805"/>
              <a:ext cx="87534" cy="7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9D79806-7C20-EE46-905A-10FF94B24796}"/>
                </a:ext>
              </a:extLst>
            </p:cNvPr>
            <p:cNvSpPr/>
            <p:nvPr/>
          </p:nvSpPr>
          <p:spPr>
            <a:xfrm>
              <a:off x="4611876" y="5742396"/>
              <a:ext cx="391002" cy="103777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accent3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3843CD2-4E54-6443-AC06-50164B30F9DE}"/>
                </a:ext>
              </a:extLst>
            </p:cNvPr>
            <p:cNvSpPr/>
            <p:nvPr/>
          </p:nvSpPr>
          <p:spPr>
            <a:xfrm>
              <a:off x="4592835" y="4360673"/>
              <a:ext cx="391002" cy="103777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accent3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Losange 128">
              <a:extLst>
                <a:ext uri="{FF2B5EF4-FFF2-40B4-BE49-F238E27FC236}">
                  <a16:creationId xmlns:a16="http://schemas.microsoft.com/office/drawing/2014/main" id="{73DEAD8B-B82D-154C-A358-2989E324B78E}"/>
                </a:ext>
              </a:extLst>
            </p:cNvPr>
            <p:cNvSpPr/>
            <p:nvPr/>
          </p:nvSpPr>
          <p:spPr>
            <a:xfrm>
              <a:off x="4738442" y="5191135"/>
              <a:ext cx="119307" cy="101264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Losange 137">
              <a:extLst>
                <a:ext uri="{FF2B5EF4-FFF2-40B4-BE49-F238E27FC236}">
                  <a16:creationId xmlns:a16="http://schemas.microsoft.com/office/drawing/2014/main" id="{3B1998C9-2C9F-9749-AB1B-01EE7F2BED22}"/>
                </a:ext>
              </a:extLst>
            </p:cNvPr>
            <p:cNvSpPr/>
            <p:nvPr/>
          </p:nvSpPr>
          <p:spPr>
            <a:xfrm>
              <a:off x="4747869" y="5992551"/>
              <a:ext cx="119307" cy="101264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Losange 140">
              <a:extLst>
                <a:ext uri="{FF2B5EF4-FFF2-40B4-BE49-F238E27FC236}">
                  <a16:creationId xmlns:a16="http://schemas.microsoft.com/office/drawing/2014/main" id="{6F5D1E1F-EDBA-FE47-AE9A-1E3280FA094A}"/>
                </a:ext>
              </a:extLst>
            </p:cNvPr>
            <p:cNvSpPr/>
            <p:nvPr/>
          </p:nvSpPr>
          <p:spPr>
            <a:xfrm>
              <a:off x="4749441" y="3872658"/>
              <a:ext cx="119307" cy="101264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4" name="Losange 143">
              <a:extLst>
                <a:ext uri="{FF2B5EF4-FFF2-40B4-BE49-F238E27FC236}">
                  <a16:creationId xmlns:a16="http://schemas.microsoft.com/office/drawing/2014/main" id="{4E6E3827-7D14-2849-B723-360611AE59C4}"/>
                </a:ext>
              </a:extLst>
            </p:cNvPr>
            <p:cNvSpPr/>
            <p:nvPr/>
          </p:nvSpPr>
          <p:spPr>
            <a:xfrm>
              <a:off x="4730584" y="4570535"/>
              <a:ext cx="119307" cy="101264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CA2E5905-E9EC-5948-BEA0-147028F382F7}"/>
                </a:ext>
              </a:extLst>
            </p:cNvPr>
            <p:cNvSpPr/>
            <p:nvPr/>
          </p:nvSpPr>
          <p:spPr>
            <a:xfrm>
              <a:off x="4747052" y="2380889"/>
              <a:ext cx="87534" cy="7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105BDB75-8BCC-D04D-A350-65EA74A42A4E}"/>
                </a:ext>
              </a:extLst>
            </p:cNvPr>
            <p:cNvSpPr/>
            <p:nvPr/>
          </p:nvSpPr>
          <p:spPr>
            <a:xfrm>
              <a:off x="4735735" y="1007392"/>
              <a:ext cx="87534" cy="7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72228E8-93CB-9A48-A7B7-FA1833E8AADE}"/>
                </a:ext>
              </a:extLst>
            </p:cNvPr>
            <p:cNvSpPr/>
            <p:nvPr/>
          </p:nvSpPr>
          <p:spPr>
            <a:xfrm>
              <a:off x="4603042" y="2519983"/>
              <a:ext cx="391002" cy="103777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accent3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EECA581-E023-3041-816E-AA619FB29473}"/>
                </a:ext>
              </a:extLst>
            </p:cNvPr>
            <p:cNvSpPr/>
            <p:nvPr/>
          </p:nvSpPr>
          <p:spPr>
            <a:xfrm>
              <a:off x="4584001" y="1138260"/>
              <a:ext cx="391002" cy="103777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accent3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Losange 180">
              <a:extLst>
                <a:ext uri="{FF2B5EF4-FFF2-40B4-BE49-F238E27FC236}">
                  <a16:creationId xmlns:a16="http://schemas.microsoft.com/office/drawing/2014/main" id="{45404ED2-FDCD-FB4D-BC97-E6F7256EF101}"/>
                </a:ext>
              </a:extLst>
            </p:cNvPr>
            <p:cNvSpPr/>
            <p:nvPr/>
          </p:nvSpPr>
          <p:spPr>
            <a:xfrm>
              <a:off x="4720464" y="1959578"/>
              <a:ext cx="119307" cy="101264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4" name="Losange 183">
              <a:extLst>
                <a:ext uri="{FF2B5EF4-FFF2-40B4-BE49-F238E27FC236}">
                  <a16:creationId xmlns:a16="http://schemas.microsoft.com/office/drawing/2014/main" id="{ADF430F1-8EB4-844E-AE61-E60B29C7732B}"/>
                </a:ext>
              </a:extLst>
            </p:cNvPr>
            <p:cNvSpPr/>
            <p:nvPr/>
          </p:nvSpPr>
          <p:spPr>
            <a:xfrm>
              <a:off x="4739035" y="2770138"/>
              <a:ext cx="119307" cy="101264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7" name="Losange 186">
              <a:extLst>
                <a:ext uri="{FF2B5EF4-FFF2-40B4-BE49-F238E27FC236}">
                  <a16:creationId xmlns:a16="http://schemas.microsoft.com/office/drawing/2014/main" id="{397BDF61-7045-414B-B8AF-11272CFD7D81}"/>
                </a:ext>
              </a:extLst>
            </p:cNvPr>
            <p:cNvSpPr/>
            <p:nvPr/>
          </p:nvSpPr>
          <p:spPr>
            <a:xfrm>
              <a:off x="4740607" y="650245"/>
              <a:ext cx="119307" cy="101264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0" name="Losange 189">
              <a:extLst>
                <a:ext uri="{FF2B5EF4-FFF2-40B4-BE49-F238E27FC236}">
                  <a16:creationId xmlns:a16="http://schemas.microsoft.com/office/drawing/2014/main" id="{6BD34D6D-3E05-DD47-A681-965B806F185A}"/>
                </a:ext>
              </a:extLst>
            </p:cNvPr>
            <p:cNvSpPr/>
            <p:nvPr/>
          </p:nvSpPr>
          <p:spPr>
            <a:xfrm>
              <a:off x="4721750" y="1348122"/>
              <a:ext cx="119307" cy="101264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91" name="Losange 190">
            <a:extLst>
              <a:ext uri="{FF2B5EF4-FFF2-40B4-BE49-F238E27FC236}">
                <a16:creationId xmlns:a16="http://schemas.microsoft.com/office/drawing/2014/main" id="{A12344DA-D7DD-2E4D-ADAE-C1DB5A985E9C}"/>
              </a:ext>
            </a:extLst>
          </p:cNvPr>
          <p:cNvSpPr/>
          <p:nvPr/>
        </p:nvSpPr>
        <p:spPr>
          <a:xfrm>
            <a:off x="5729021" y="1340459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2" name="Losange 191">
            <a:extLst>
              <a:ext uri="{FF2B5EF4-FFF2-40B4-BE49-F238E27FC236}">
                <a16:creationId xmlns:a16="http://schemas.microsoft.com/office/drawing/2014/main" id="{D002A5F6-7B4D-3E40-8887-E91FBCDE448A}"/>
              </a:ext>
            </a:extLst>
          </p:cNvPr>
          <p:cNvSpPr/>
          <p:nvPr/>
        </p:nvSpPr>
        <p:spPr>
          <a:xfrm>
            <a:off x="6663177" y="1351547"/>
            <a:ext cx="119307" cy="10126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84872FED-0EED-D444-A94A-45E830F2FA65}"/>
              </a:ext>
            </a:extLst>
          </p:cNvPr>
          <p:cNvCxnSpPr>
            <a:cxnSpLocks/>
          </p:cNvCxnSpPr>
          <p:nvPr/>
        </p:nvCxnSpPr>
        <p:spPr>
          <a:xfrm>
            <a:off x="4242136" y="1537528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>
            <a:extLst>
              <a:ext uri="{FF2B5EF4-FFF2-40B4-BE49-F238E27FC236}">
                <a16:creationId xmlns:a16="http://schemas.microsoft.com/office/drawing/2014/main" id="{B00C2A33-F2D5-BF49-BA76-119B8674E611}"/>
              </a:ext>
            </a:extLst>
          </p:cNvPr>
          <p:cNvCxnSpPr>
            <a:cxnSpLocks/>
          </p:cNvCxnSpPr>
          <p:nvPr/>
        </p:nvCxnSpPr>
        <p:spPr>
          <a:xfrm>
            <a:off x="4242136" y="1692406"/>
            <a:ext cx="50608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6620B5-5751-154B-8292-5E768277054C}"/>
              </a:ext>
            </a:extLst>
          </p:cNvPr>
          <p:cNvSpPr/>
          <p:nvPr/>
        </p:nvSpPr>
        <p:spPr>
          <a:xfrm>
            <a:off x="3777868" y="329478"/>
            <a:ext cx="465239" cy="2850412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cxnSp>
        <p:nvCxnSpPr>
          <p:cNvPr id="112" name="Connecteur droit 41">
            <a:extLst>
              <a:ext uri="{FF2B5EF4-FFF2-40B4-BE49-F238E27FC236}">
                <a16:creationId xmlns:a16="http://schemas.microsoft.com/office/drawing/2014/main" id="{8BD1304C-8998-4E4C-84F5-09BD7B63D1EC}"/>
              </a:ext>
            </a:extLst>
          </p:cNvPr>
          <p:cNvCxnSpPr>
            <a:cxnSpLocks/>
          </p:cNvCxnSpPr>
          <p:nvPr/>
        </p:nvCxnSpPr>
        <p:spPr>
          <a:xfrm flipV="1">
            <a:off x="4861233" y="335863"/>
            <a:ext cx="0" cy="6065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5">
            <a:extLst>
              <a:ext uri="{FF2B5EF4-FFF2-40B4-BE49-F238E27FC236}">
                <a16:creationId xmlns:a16="http://schemas.microsoft.com/office/drawing/2014/main" id="{9F63EA40-7BD2-454A-9ACA-83DD039E25E2}"/>
              </a:ext>
            </a:extLst>
          </p:cNvPr>
          <p:cNvSpPr txBox="1"/>
          <p:nvPr/>
        </p:nvSpPr>
        <p:spPr>
          <a:xfrm>
            <a:off x="4661921" y="6424203"/>
            <a:ext cx="70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Book Antiqua" panose="02040602050305030304" pitchFamily="18" charset="0"/>
              </a:rPr>
              <a:t>0 m</a:t>
            </a:r>
          </a:p>
        </p:txBody>
      </p:sp>
      <p:sp>
        <p:nvSpPr>
          <p:cNvPr id="120" name="ZoneTexte 15">
            <a:extLst>
              <a:ext uri="{FF2B5EF4-FFF2-40B4-BE49-F238E27FC236}">
                <a16:creationId xmlns:a16="http://schemas.microsoft.com/office/drawing/2014/main" id="{31FD95D7-E6DB-6447-9CB1-6154E5477AE4}"/>
              </a:ext>
            </a:extLst>
          </p:cNvPr>
          <p:cNvSpPr txBox="1"/>
          <p:nvPr/>
        </p:nvSpPr>
        <p:spPr>
          <a:xfrm>
            <a:off x="5680248" y="6424203"/>
            <a:ext cx="70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Book Antiqua" panose="02040602050305030304" pitchFamily="18" charset="0"/>
              </a:rPr>
              <a:t>15 m</a:t>
            </a:r>
          </a:p>
        </p:txBody>
      </p:sp>
      <p:sp>
        <p:nvSpPr>
          <p:cNvPr id="121" name="ZoneTexte 15">
            <a:extLst>
              <a:ext uri="{FF2B5EF4-FFF2-40B4-BE49-F238E27FC236}">
                <a16:creationId xmlns:a16="http://schemas.microsoft.com/office/drawing/2014/main" id="{FAA993A0-21C8-C448-AB14-6FDF2BFACD53}"/>
              </a:ext>
            </a:extLst>
          </p:cNvPr>
          <p:cNvSpPr txBox="1"/>
          <p:nvPr/>
        </p:nvSpPr>
        <p:spPr>
          <a:xfrm>
            <a:off x="6524534" y="6424203"/>
            <a:ext cx="70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Book Antiqua" panose="02040602050305030304" pitchFamily="18" charset="0"/>
              </a:rPr>
              <a:t>30 m</a:t>
            </a:r>
          </a:p>
        </p:txBody>
      </p:sp>
      <p:cxnSp>
        <p:nvCxnSpPr>
          <p:cNvPr id="122" name="Connecteur droit 169">
            <a:extLst>
              <a:ext uri="{FF2B5EF4-FFF2-40B4-BE49-F238E27FC236}">
                <a16:creationId xmlns:a16="http://schemas.microsoft.com/office/drawing/2014/main" id="{3FA6B54C-CF5C-1949-A73B-64CEC3597BE1}"/>
              </a:ext>
            </a:extLst>
          </p:cNvPr>
          <p:cNvCxnSpPr>
            <a:cxnSpLocks/>
          </p:cNvCxnSpPr>
          <p:nvPr/>
        </p:nvCxnSpPr>
        <p:spPr>
          <a:xfrm>
            <a:off x="1059058" y="942290"/>
            <a:ext cx="27432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49">
            <a:extLst>
              <a:ext uri="{FF2B5EF4-FFF2-40B4-BE49-F238E27FC236}">
                <a16:creationId xmlns:a16="http://schemas.microsoft.com/office/drawing/2014/main" id="{7D416BAD-AECC-2A4F-BEE6-6995AEE937B4}"/>
              </a:ext>
            </a:extLst>
          </p:cNvPr>
          <p:cNvSpPr txBox="1"/>
          <p:nvPr/>
        </p:nvSpPr>
        <p:spPr>
          <a:xfrm>
            <a:off x="1352108" y="807968"/>
            <a:ext cx="152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Book Antiqua" panose="02040602050305030304" pitchFamily="18" charset="0"/>
              </a:rPr>
              <a:t>Vine </a:t>
            </a:r>
            <a:r>
              <a:rPr lang="fr-FR" sz="1200" dirty="0" err="1">
                <a:latin typeface="Book Antiqua" panose="02040602050305030304" pitchFamily="18" charset="0"/>
              </a:rPr>
              <a:t>row</a:t>
            </a:r>
            <a:endParaRPr lang="fr-FR" sz="1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18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Rusch</dc:creator>
  <cp:lastModifiedBy>Léa B</cp:lastModifiedBy>
  <cp:revision>30</cp:revision>
  <dcterms:created xsi:type="dcterms:W3CDTF">2020-10-30T08:48:04Z</dcterms:created>
  <dcterms:modified xsi:type="dcterms:W3CDTF">2020-11-12T13:40:13Z</dcterms:modified>
</cp:coreProperties>
</file>