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6925-0897-41B1-B05D-4C99807F71A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E8F7-ED4C-46FD-BA7B-305F682191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4.gif"/><Relationship Id="rId7" Type="http://schemas.openxmlformats.org/officeDocument/2006/relationships/image" Target="../media/image18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video" Target="file:///C:\Users\revo\Desktop\Primer%20(prime%20number%20calculator%20in%20Conway's%20Game%20of%20Life).wmv" TargetMode="External"/><Relationship Id="rId7" Type="http://schemas.openxmlformats.org/officeDocument/2006/relationships/image" Target="../media/image22.png"/><Relationship Id="rId2" Type="http://schemas.openxmlformats.org/officeDocument/2006/relationships/video" Target="file:///C:\Users\revo\Desktop\epic%20conway's%20game%20of%20life.wmv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447800"/>
            <a:ext cx="6400800" cy="1752600"/>
          </a:xfrm>
        </p:spPr>
        <p:txBody>
          <a:bodyPr/>
          <a:lstStyle/>
          <a:p>
            <a:r>
              <a:rPr lang="en-US" dirty="0" smtClean="0"/>
              <a:t>A Simulation using MATLAB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971800"/>
          <a:ext cx="3810000" cy="281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4343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486400" y="4191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48000" y="4191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267200" y="3276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343400" y="5029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486400" y="3276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048000" y="3276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3048000" y="5029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562600" y="5029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really a ‘Game’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0-player game</a:t>
            </a:r>
          </a:p>
          <a:p>
            <a:pPr algn="ctr">
              <a:buNone/>
            </a:pPr>
            <a:r>
              <a:rPr lang="en-US" dirty="0" smtClean="0"/>
              <a:t>Initial states determine the next states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revo\Desktop\HI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3850105" cy="3429000"/>
          </a:xfrm>
          <a:prstGeom prst="rect">
            <a:avLst/>
          </a:prstGeom>
          <a:noFill/>
        </p:spPr>
      </p:pic>
      <p:pic>
        <p:nvPicPr>
          <p:cNvPr id="1027" name="Picture 3" descr="C:\Users\revo\Desktop\HI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971800"/>
            <a:ext cx="3850105" cy="34290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267200" y="43434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0200" y="990600"/>
            <a:ext cx="64008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cell can be </a:t>
            </a:r>
            <a:r>
              <a:rPr lang="en-US" b="1" i="1" dirty="0" smtClean="0"/>
              <a:t>alive</a:t>
            </a:r>
            <a:r>
              <a:rPr lang="en-US" dirty="0" smtClean="0"/>
              <a:t> or </a:t>
            </a:r>
            <a:r>
              <a:rPr lang="en-US" b="1" i="1" dirty="0" smtClean="0"/>
              <a:t>dead</a:t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04800" y="16002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Birth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Death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Survival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C:\Users\revo\Desktop\Download\birth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362200"/>
            <a:ext cx="811212" cy="811212"/>
          </a:xfrm>
          <a:prstGeom prst="rect">
            <a:avLst/>
          </a:prstGeom>
          <a:noFill/>
        </p:spPr>
      </p:pic>
      <p:pic>
        <p:nvPicPr>
          <p:cNvPr id="2053" name="Picture 5" descr="C:\Users\revo\Desktop\Download\birth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09800"/>
            <a:ext cx="784226" cy="784226"/>
          </a:xfrm>
          <a:prstGeom prst="rect">
            <a:avLst/>
          </a:prstGeom>
          <a:noFill/>
        </p:spPr>
      </p:pic>
      <p:pic>
        <p:nvPicPr>
          <p:cNvPr id="2057" name="Picture 9" descr="C:\Users\revo\Desktop\Download\surv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562600"/>
            <a:ext cx="813816" cy="813816"/>
          </a:xfrm>
          <a:prstGeom prst="rect">
            <a:avLst/>
          </a:prstGeom>
          <a:noFill/>
        </p:spPr>
      </p:pic>
      <p:pic>
        <p:nvPicPr>
          <p:cNvPr id="2058" name="Picture 10" descr="C:\Users\revo\Desktop\Download\surv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5562600"/>
            <a:ext cx="813816" cy="813816"/>
          </a:xfrm>
          <a:prstGeom prst="rect">
            <a:avLst/>
          </a:prstGeom>
          <a:noFill/>
        </p:spPr>
      </p:pic>
      <p:pic>
        <p:nvPicPr>
          <p:cNvPr id="2059" name="Picture 11" descr="C:\Users\revo\Desktop\Download\surv2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5410200"/>
            <a:ext cx="813816" cy="813816"/>
          </a:xfrm>
          <a:prstGeom prst="rect">
            <a:avLst/>
          </a:prstGeom>
          <a:noFill/>
        </p:spPr>
      </p:pic>
      <p:pic>
        <p:nvPicPr>
          <p:cNvPr id="2060" name="Picture 12" descr="C:\Users\revo\Desktop\Download\death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4038600"/>
            <a:ext cx="813816" cy="813816"/>
          </a:xfrm>
          <a:prstGeom prst="rect">
            <a:avLst/>
          </a:prstGeom>
          <a:noFill/>
        </p:spPr>
      </p:pic>
      <p:pic>
        <p:nvPicPr>
          <p:cNvPr id="2061" name="Picture 13" descr="C:\Users\revo\Desktop\Download\death1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4114800"/>
            <a:ext cx="813816" cy="813816"/>
          </a:xfrm>
          <a:prstGeom prst="rect">
            <a:avLst/>
          </a:prstGeom>
          <a:noFill/>
        </p:spPr>
      </p:pic>
      <p:pic>
        <p:nvPicPr>
          <p:cNvPr id="2062" name="Picture 14" descr="C:\Users\revo\Desktop\Download\death2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0" y="4038600"/>
            <a:ext cx="813816" cy="813816"/>
          </a:xfrm>
          <a:prstGeom prst="rect">
            <a:avLst/>
          </a:prstGeom>
          <a:noFill/>
        </p:spPr>
      </p:pic>
      <p:pic>
        <p:nvPicPr>
          <p:cNvPr id="2063" name="Picture 15" descr="C:\Users\revo\Desktop\Download\death3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53200" y="4038600"/>
            <a:ext cx="813816" cy="8138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6400800" cy="2514600"/>
          </a:xfrm>
        </p:spPr>
        <p:txBody>
          <a:bodyPr/>
          <a:lstStyle/>
          <a:p>
            <a:r>
              <a:rPr lang="en-US" dirty="0" smtClean="0"/>
              <a:t>Invented in 1970 by John Horton Conway</a:t>
            </a:r>
          </a:p>
          <a:p>
            <a:pPr lvl="1"/>
            <a:r>
              <a:rPr lang="en-US" dirty="0" smtClean="0"/>
              <a:t>John H. Conway is a professor of Finite Mathematics at Princeton University.</a:t>
            </a:r>
            <a:endParaRPr lang="en-US" dirty="0"/>
          </a:p>
        </p:txBody>
      </p:sp>
      <p:pic>
        <p:nvPicPr>
          <p:cNvPr id="3074" name="Picture 2" descr="C:\Users\revo\Desktop\conwa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85800"/>
            <a:ext cx="2344239" cy="2122487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962400"/>
            <a:ext cx="7772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rules were chosen such as to </a:t>
            </a:r>
            <a:r>
              <a:rPr lang="en-US" sz="3200" dirty="0" smtClean="0"/>
              <a:t>make it hard to tell whether a pattern will die out completely, form a stable population, or grow forever.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Emergent complexity</a:t>
            </a:r>
          </a:p>
          <a:p>
            <a:pPr lvl="1"/>
            <a:r>
              <a:rPr lang="en-US" dirty="0" smtClean="0"/>
              <a:t>study of how elaborate patterns and behaviors can emerge from very simple rules.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2766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Simulate the real world?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</a:t>
            </a:r>
            <a:r>
              <a:rPr lang="en-US" sz="2800" dirty="0" smtClean="0"/>
              <a:t>Life is one of the simplest cellular automata to have been studied, but many others have been invented, often to simulate systems in the real world.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in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Still Life Objects</a:t>
            </a:r>
          </a:p>
          <a:p>
            <a:endParaRPr lang="en-US" b="1" dirty="0" smtClean="0"/>
          </a:p>
          <a:p>
            <a:r>
              <a:rPr lang="en-US" b="1" dirty="0" smtClean="0"/>
              <a:t>Oscillators</a:t>
            </a:r>
          </a:p>
          <a:p>
            <a:endParaRPr lang="en-US" b="1" dirty="0" smtClean="0"/>
          </a:p>
          <a:p>
            <a:r>
              <a:rPr lang="en-US" b="1" dirty="0" smtClean="0"/>
              <a:t>Gliders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Other interesting patterns….</a:t>
            </a:r>
            <a:endParaRPr lang="en-US" dirty="0"/>
          </a:p>
        </p:txBody>
      </p:sp>
      <p:pic>
        <p:nvPicPr>
          <p:cNvPr id="4098" name="Picture 2" descr="C:\Users\revo\Desktop\Download\glid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3124200" y="4267200"/>
            <a:ext cx="786384" cy="786384"/>
          </a:xfrm>
          <a:prstGeom prst="rect">
            <a:avLst/>
          </a:prstGeom>
          <a:noFill/>
        </p:spPr>
      </p:pic>
      <p:pic>
        <p:nvPicPr>
          <p:cNvPr id="4099" name="Picture 3" descr="C:\Users\revo\Desktop\Download\toa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971800"/>
            <a:ext cx="786384" cy="786384"/>
          </a:xfrm>
          <a:prstGeom prst="rect">
            <a:avLst/>
          </a:prstGeom>
          <a:noFill/>
        </p:spPr>
      </p:pic>
      <p:pic>
        <p:nvPicPr>
          <p:cNvPr id="4100" name="Picture 4" descr="C:\Users\revo\Desktop\Download\blinker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971800"/>
            <a:ext cx="786384" cy="786384"/>
          </a:xfrm>
          <a:prstGeom prst="rect">
            <a:avLst/>
          </a:prstGeom>
          <a:noFill/>
        </p:spPr>
      </p:pic>
      <p:pic>
        <p:nvPicPr>
          <p:cNvPr id="4101" name="Picture 5" descr="C:\Users\revo\Desktop\Download\blo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1524000"/>
            <a:ext cx="786384" cy="786384"/>
          </a:xfrm>
          <a:prstGeom prst="rect">
            <a:avLst/>
          </a:prstGeom>
          <a:noFill/>
        </p:spPr>
      </p:pic>
      <p:pic>
        <p:nvPicPr>
          <p:cNvPr id="4102" name="Picture 6" descr="C:\Users\revo\Desktop\Download\boat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524000"/>
            <a:ext cx="786384" cy="786384"/>
          </a:xfrm>
          <a:prstGeom prst="rect">
            <a:avLst/>
          </a:prstGeom>
          <a:noFill/>
        </p:spPr>
      </p:pic>
      <p:pic>
        <p:nvPicPr>
          <p:cNvPr id="4103" name="Picture 7" descr="C:\Users\revo\Desktop\Download\loaf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1371600"/>
            <a:ext cx="786384" cy="786384"/>
          </a:xfrm>
          <a:prstGeom prst="rect">
            <a:avLst/>
          </a:prstGeom>
          <a:noFill/>
        </p:spPr>
      </p:pic>
      <p:pic>
        <p:nvPicPr>
          <p:cNvPr id="4104" name="Picture 8" descr="C:\Users\revo\Desktop\Download\Rules_of_Conway's_game_of_life_-_Glider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38100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Complex Can Life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can be built “with the right set of rules and enough space”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kcd</a:t>
            </a:r>
            <a:r>
              <a:rPr lang="en-US" dirty="0" smtClean="0"/>
              <a:t> – a bunch of rocks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prime number generator</a:t>
            </a:r>
          </a:p>
          <a:p>
            <a:pPr lvl="2"/>
            <a:endParaRPr lang="en-US" dirty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A universal constructor – blueprint for reproduction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2590800"/>
          <a:ext cx="1204912" cy="438150"/>
        </p:xfrm>
        <a:graphic>
          <a:graphicData uri="http://schemas.openxmlformats.org/presentationml/2006/ole">
            <p:oleObj spid="_x0000_s5123" name="Packager Shell Object" r:id="rId5" imgW="1205280" imgH="437760" progId="Package">
              <p:embed/>
            </p:oleObj>
          </a:graphicData>
        </a:graphic>
      </p:graphicFrame>
      <p:pic>
        <p:nvPicPr>
          <p:cNvPr id="6" name="epic conway's game of life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6477000" y="5410200"/>
            <a:ext cx="2169160" cy="1219200"/>
          </a:xfrm>
          <a:prstGeom prst="rect">
            <a:avLst/>
          </a:prstGeom>
        </p:spPr>
      </p:pic>
      <p:pic>
        <p:nvPicPr>
          <p:cNvPr id="7" name="Primer (prime number calculator in Conway's Game of Life).wmv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7" cstate="print"/>
          <a:stretch>
            <a:fillRect/>
          </a:stretch>
        </p:blipFill>
        <p:spPr>
          <a:xfrm>
            <a:off x="6477000" y="3733800"/>
            <a:ext cx="2133600" cy="1051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multimedia content </a:t>
            </a:r>
          </a:p>
          <a:p>
            <a:r>
              <a:rPr lang="en-US" dirty="0" smtClean="0"/>
              <a:t>Random Number generation and Cryptography</a:t>
            </a:r>
          </a:p>
          <a:p>
            <a:r>
              <a:rPr lang="en-US" dirty="0" smtClean="0"/>
              <a:t>Modeling and simulation</a:t>
            </a:r>
          </a:p>
          <a:p>
            <a:pPr lvl="1"/>
            <a:r>
              <a:rPr lang="en-US" dirty="0" smtClean="0"/>
              <a:t>Forest fires, Traffic, Gas particles, Life?</a:t>
            </a:r>
          </a:p>
          <a:p>
            <a:r>
              <a:rPr lang="en-US" dirty="0" smtClean="0"/>
              <a:t>Artificial life </a:t>
            </a:r>
          </a:p>
          <a:p>
            <a:r>
              <a:rPr lang="en-US" dirty="0" smtClean="0"/>
              <a:t>Computers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187</Words>
  <Application>Microsoft Office PowerPoint</Application>
  <PresentationFormat>On-screen Show (4:3)</PresentationFormat>
  <Paragraphs>48</Paragraphs>
  <Slides>9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</vt:lpstr>
      <vt:lpstr>Game of Life</vt:lpstr>
      <vt:lpstr>Not really a ‘Game’</vt:lpstr>
      <vt:lpstr>Rules</vt:lpstr>
      <vt:lpstr>About Life</vt:lpstr>
      <vt:lpstr>Why is it interesting?</vt:lpstr>
      <vt:lpstr>Patterns in life</vt:lpstr>
      <vt:lpstr>How Complex Can Life Get?</vt:lpstr>
      <vt:lpstr>Applications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revo</dc:creator>
  <cp:lastModifiedBy>revo</cp:lastModifiedBy>
  <cp:revision>24</cp:revision>
  <dcterms:created xsi:type="dcterms:W3CDTF">2015-02-19T08:55:50Z</dcterms:created>
  <dcterms:modified xsi:type="dcterms:W3CDTF">2015-02-19T12:34:10Z</dcterms:modified>
</cp:coreProperties>
</file>