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FEEB3xpwSTFSfIsXZFJJBaDDw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39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>
                <a:solidFill>
                  <a:srgbClr val="007C41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206496" y="647714"/>
            <a:ext cx="21971004" cy="25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solidFill>
                  <a:schemeClr val="bg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2"/>
          </p:nvPr>
        </p:nvSpPr>
        <p:spPr>
          <a:xfrm>
            <a:off x="1201342" y="3973551"/>
            <a:ext cx="21971001" cy="332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>
                <a:solidFill>
                  <a:schemeClr val="bg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50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 preserve="1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23579209" y="12771510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23" y="2653362"/>
            <a:ext cx="21526650" cy="1169550"/>
          </a:xfrm>
        </p:spPr>
        <p:txBody>
          <a:bodyPr/>
          <a:lstStyle>
            <a:lvl1pPr>
              <a:defRPr sz="6400" baseline="0">
                <a:latin typeface="Calibri" panose="020F0502020204030204" pitchFamily="34" charset="0"/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23" y="4093028"/>
            <a:ext cx="22479158" cy="876576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CA" noProof="0" dirty="0"/>
              <a:t>Click to edit Master text styles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10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206500" y="2641012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9608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"/>
          <p:cNvGrpSpPr/>
          <p:nvPr/>
        </p:nvGrpSpPr>
        <p:grpSpPr>
          <a:xfrm>
            <a:off x="-1" y="13556"/>
            <a:ext cx="24384001" cy="14288405"/>
            <a:chOff x="0" y="11151"/>
            <a:chExt cx="24384001" cy="14288405"/>
          </a:xfrm>
        </p:grpSpPr>
        <p:pic>
          <p:nvPicPr>
            <p:cNvPr id="77" name="Google Shape;77;p1" descr="Title.png"/>
            <p:cNvPicPr preferRelativeResize="0"/>
            <p:nvPr/>
          </p:nvPicPr>
          <p:blipFill rotWithShape="1">
            <a:blip r:embed="rId3">
              <a:alphaModFix/>
            </a:blip>
            <a:srcRect t="17" b="16"/>
            <a:stretch/>
          </p:blipFill>
          <p:spPr>
            <a:xfrm>
              <a:off x="0" y="11151"/>
              <a:ext cx="24383999" cy="13711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"/>
            <p:cNvSpPr/>
            <p:nvPr/>
          </p:nvSpPr>
          <p:spPr>
            <a:xfrm>
              <a:off x="0" y="13787389"/>
              <a:ext cx="24384001" cy="51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r>
                <a:rPr lang="en-US" sz="24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Caption</a:t>
              </a:r>
              <a:endParaRPr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2CF544-B0D1-461D-8C10-1170A518A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A55474-7C95-4BA6-B850-356738DB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B25EE-F9B3-43D7-8C2E-FEC992E2BB0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"/>
          <p:cNvGrpSpPr/>
          <p:nvPr/>
        </p:nvGrpSpPr>
        <p:grpSpPr>
          <a:xfrm>
            <a:off x="0" y="0"/>
            <a:ext cx="24384001" cy="14304368"/>
            <a:chOff x="0" y="0"/>
            <a:chExt cx="24384001" cy="14304366"/>
          </a:xfrm>
        </p:grpSpPr>
        <p:pic>
          <p:nvPicPr>
            <p:cNvPr id="86" name="Google Shape;86;p2" descr="Slides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4384001" cy="137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0" y="13792200"/>
              <a:ext cx="24384001" cy="512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r>
                <a:rPr lang="en-US" sz="24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Caption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4A30D-BFA3-436D-BC47-4A95C78F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32D93-AF5F-4292-B3D0-8F04AB5D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799804"/>
      </p:ext>
    </p:extLst>
  </p:cSld>
  <p:clrMapOvr>
    <a:masterClrMapping/>
  </p:clrMapOvr>
</p:sld>
</file>

<file path=ppt/theme/theme1.xml><?xml version="1.0" encoding="utf-8"?>
<a:theme xmlns:a="http://schemas.openxmlformats.org/drawingml/2006/main" name="22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</Words>
  <Application>Microsoft Office PowerPoint</Application>
  <PresentationFormat>Custom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Arial</vt:lpstr>
      <vt:lpstr>Calibri</vt:lpstr>
      <vt:lpstr>22_BasicWhite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Leach</dc:creator>
  <cp:lastModifiedBy>Andrew Leach</cp:lastModifiedBy>
  <cp:revision>3</cp:revision>
  <dcterms:modified xsi:type="dcterms:W3CDTF">2021-11-14T18:32:21Z</dcterms:modified>
</cp:coreProperties>
</file>