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embeddedFontLst>
    <p:embeddedFont>
      <p:font typeface="Helvetica Neue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Black" panose="02000000000000000000" pitchFamily="2" charset="0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FEEB3xpwSTFSfIsXZFJJBaDDw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78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19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>
                <a:solidFill>
                  <a:srgbClr val="007C41"/>
                </a:solidFill>
              </a:defRPr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1206496" y="647714"/>
            <a:ext cx="21971004" cy="2517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solidFill>
                  <a:schemeClr val="bg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12" name="Google Shape;12;p4"/>
          <p:cNvSpPr txBox="1">
            <a:spLocks noGrp="1"/>
          </p:cNvSpPr>
          <p:nvPr>
            <p:ph type="body" idx="2"/>
          </p:nvPr>
        </p:nvSpPr>
        <p:spPr>
          <a:xfrm>
            <a:off x="1201342" y="3973551"/>
            <a:ext cx="21971001" cy="3327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>
                <a:solidFill>
                  <a:schemeClr val="bg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 dirty="0"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988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 preserve="1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sldNum" idx="12"/>
          </p:nvPr>
        </p:nvSpPr>
        <p:spPr>
          <a:xfrm>
            <a:off x="23579209" y="12771510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792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5AFB9-019C-440E-A417-0824D8456F2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6;p3">
            <a:extLst>
              <a:ext uri="{FF2B5EF4-FFF2-40B4-BE49-F238E27FC236}">
                <a16:creationId xmlns:a16="http://schemas.microsoft.com/office/drawing/2014/main" id="{D5926054-A94A-4A74-A94A-4AA1204FA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2641012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" name="Google Shape;7;p3">
            <a:extLst>
              <a:ext uri="{FF2B5EF4-FFF2-40B4-BE49-F238E27FC236}">
                <a16:creationId xmlns:a16="http://schemas.microsoft.com/office/drawing/2014/main" id="{80FA5469-200E-4848-B99A-41B4B33A51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797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1206500" y="2641012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06943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"/>
          <p:cNvGrpSpPr/>
          <p:nvPr/>
        </p:nvGrpSpPr>
        <p:grpSpPr>
          <a:xfrm>
            <a:off x="-1" y="24707"/>
            <a:ext cx="24384001" cy="14299556"/>
            <a:chOff x="0" y="0"/>
            <a:chExt cx="24384001" cy="14299556"/>
          </a:xfrm>
        </p:grpSpPr>
        <p:pic>
          <p:nvPicPr>
            <p:cNvPr id="77" name="Google Shape;77;p1" descr="Title.png"/>
            <p:cNvPicPr preferRelativeResize="0"/>
            <p:nvPr/>
          </p:nvPicPr>
          <p:blipFill rotWithShape="1">
            <a:blip r:embed="rId3">
              <a:alphaModFix/>
            </a:blip>
            <a:srcRect t="17" b="16"/>
            <a:stretch/>
          </p:blipFill>
          <p:spPr>
            <a:xfrm>
              <a:off x="0" y="0"/>
              <a:ext cx="24383999" cy="137111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"/>
            <p:cNvSpPr/>
            <p:nvPr/>
          </p:nvSpPr>
          <p:spPr>
            <a:xfrm>
              <a:off x="0" y="13787389"/>
              <a:ext cx="24384001" cy="512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2400"/>
                <a:buFont typeface="Helvetica Neue"/>
                <a:buNone/>
              </a:pPr>
              <a:r>
                <a:rPr lang="en-US" sz="2400" b="0" i="0" u="none" strike="noStrike" cap="non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Caption</a:t>
              </a:r>
              <a:endParaRPr/>
            </a:p>
          </p:txBody>
        </p:sp>
      </p:grpSp>
      <p:sp>
        <p:nvSpPr>
          <p:cNvPr id="79" name="Google Shape;79;p1"/>
          <p:cNvSpPr txBox="1"/>
          <p:nvPr/>
        </p:nvSpPr>
        <p:spPr>
          <a:xfrm>
            <a:off x="6413851" y="1621787"/>
            <a:ext cx="11556300" cy="28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0"/>
              <a:buFont typeface="Roboto Black"/>
              <a:buNone/>
            </a:pPr>
            <a:r>
              <a:rPr lang="en-US" sz="11000" b="0" i="0" u="none" strike="noStrike" cap="none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The ner</a:t>
            </a:r>
            <a:r>
              <a:rPr lang="en-US" sz="11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d value of solar power</a:t>
            </a:r>
            <a:endParaRPr dirty="0"/>
          </a:p>
        </p:txBody>
      </p:sp>
      <p:sp>
        <p:nvSpPr>
          <p:cNvPr id="80" name="Google Shape;80;p1"/>
          <p:cNvSpPr txBox="1"/>
          <p:nvPr/>
        </p:nvSpPr>
        <p:spPr>
          <a:xfrm>
            <a:off x="8170350" y="4586418"/>
            <a:ext cx="14920500" cy="318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</a:pPr>
            <a:r>
              <a:rPr lang="en-CA" sz="50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household energy system: how it works, and whether it will pay for itself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</a:pPr>
            <a:endParaRPr sz="50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"/>
              <a:buNone/>
            </a:pPr>
            <a:r>
              <a:rPr lang="en-CA" sz="50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Andrew Leach, Alberta School of Business</a:t>
            </a:r>
            <a:endParaRPr sz="50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2"/>
          <p:cNvGrpSpPr/>
          <p:nvPr/>
        </p:nvGrpSpPr>
        <p:grpSpPr>
          <a:xfrm>
            <a:off x="0" y="0"/>
            <a:ext cx="24384001" cy="14304368"/>
            <a:chOff x="0" y="0"/>
            <a:chExt cx="24384001" cy="14304366"/>
          </a:xfrm>
        </p:grpSpPr>
        <p:pic>
          <p:nvPicPr>
            <p:cNvPr id="86" name="Google Shape;86;p2" descr="Slides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4384001" cy="1371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2"/>
            <p:cNvSpPr/>
            <p:nvPr/>
          </p:nvSpPr>
          <p:spPr>
            <a:xfrm>
              <a:off x="0" y="13792200"/>
              <a:ext cx="24384001" cy="5121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2400"/>
                <a:buFont typeface="Helvetica Neue"/>
                <a:buNone/>
              </a:pPr>
              <a:r>
                <a:rPr lang="en-US" sz="2400" b="0" i="0" u="none" strike="noStrike" cap="non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Caption</a:t>
              </a:r>
              <a:endParaRPr/>
            </a:p>
          </p:txBody>
        </p:sp>
      </p:grpSp>
      <p:sp>
        <p:nvSpPr>
          <p:cNvPr id="88" name="Google Shape;88;p2"/>
          <p:cNvSpPr txBox="1"/>
          <p:nvPr/>
        </p:nvSpPr>
        <p:spPr>
          <a:xfrm>
            <a:off x="2287871" y="5168740"/>
            <a:ext cx="19808257" cy="657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Roboto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287872" y="3251263"/>
            <a:ext cx="19808400" cy="94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Roboto"/>
              <a:buNone/>
            </a:pPr>
            <a:r>
              <a:rPr lang="en-US" sz="55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did we end up with a solar power system?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2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43</Words>
  <Application>Microsoft Office PowerPoint</Application>
  <PresentationFormat>Custom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 Neue</vt:lpstr>
      <vt:lpstr>Roboto</vt:lpstr>
      <vt:lpstr>Arial</vt:lpstr>
      <vt:lpstr>Roboto Black</vt:lpstr>
      <vt:lpstr>22_BasicWhite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Leach</dc:creator>
  <cp:lastModifiedBy>Andrew Leach</cp:lastModifiedBy>
  <cp:revision>5</cp:revision>
  <dcterms:modified xsi:type="dcterms:W3CDTF">2021-11-14T18:27:21Z</dcterms:modified>
</cp:coreProperties>
</file>