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8" r:id="rId3"/>
    <p:sldId id="257" r:id="rId4"/>
    <p:sldId id="264" r:id="rId5"/>
    <p:sldId id="263" r:id="rId6"/>
    <p:sldId id="260" r:id="rId7"/>
    <p:sldId id="259" r:id="rId8"/>
    <p:sldId id="262"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FC6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5" d="100"/>
          <a:sy n="105" d="100"/>
        </p:scale>
        <p:origin x="82"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Security Analytics is a browser based toolkit that will allow the user to analyze their favorite financial securities  and portfolio.</a:t>
            </a:r>
            <a:endParaRPr dirty="0"/>
          </a:p>
          <a:p>
            <a:pPr marL="457200" lvl="0" indent="-298450" algn="l" rtl="0">
              <a:spcBef>
                <a:spcPts val="0"/>
              </a:spcBef>
              <a:spcAft>
                <a:spcPts val="0"/>
              </a:spcAft>
              <a:buSzPts val="1100"/>
              <a:buAutoNum type="arabicPeriod"/>
            </a:pPr>
            <a:r>
              <a:rPr lang="en"/>
              <a:t>O</a:t>
            </a:r>
            <a:endParaRPr dirty="0"/>
          </a:p>
          <a:p>
            <a:pPr marL="457200" lvl="0" indent="-298450" algn="l" rtl="0">
              <a:spcBef>
                <a:spcPts val="0"/>
              </a:spcBef>
              <a:spcAft>
                <a:spcPts val="0"/>
              </a:spcAft>
              <a:buSzPts val="1100"/>
              <a:buAutoNum type="arabicPeriod"/>
            </a:pPr>
            <a:endParaRPr dirty="0"/>
          </a:p>
          <a:p>
            <a:pPr marL="0" lvl="0" indent="0" algn="l" rtl="0">
              <a:spcBef>
                <a:spcPts val="0"/>
              </a:spcBef>
              <a:spcAft>
                <a:spcPts val="0"/>
              </a:spcAft>
              <a:buNone/>
            </a:pPr>
            <a:r>
              <a:rPr lang="en"/>
              <a:t> </a:t>
            </a:r>
            <a:endParaRPr dirty="0"/>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49e19ffc4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49e19ffc4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9e19ffc4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9e19ffc4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9e19ffc4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9e19ffc4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165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9e19ffc4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9e19ffc4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9e19ffc4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9e19ffc4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9e19ffc4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9e19ffc4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13">
            <a:lum/>
          </a:blip>
          <a:srcRect/>
          <a:stretch>
            <a:fillRect t="-45000" b="-45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022825"/>
            <a:ext cx="8520600" cy="9414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C6DFF"/>
                </a:solidFill>
              </a:rPr>
              <a:t>DJ A</a:t>
            </a:r>
            <a:r>
              <a:rPr lang="en-US" b="1" dirty="0">
                <a:solidFill>
                  <a:srgbClr val="FC6DFF"/>
                </a:solidFill>
              </a:rPr>
              <a:t>FTE</a:t>
            </a:r>
            <a:r>
              <a:rPr lang="en" b="1" dirty="0">
                <a:solidFill>
                  <a:srgbClr val="FC6DFF"/>
                </a:solidFill>
              </a:rPr>
              <a:t>R</a:t>
            </a:r>
            <a:endParaRPr b="1" dirty="0">
              <a:solidFill>
                <a:srgbClr val="FC6DFF"/>
              </a:solidFill>
            </a:endParaRPr>
          </a:p>
        </p:txBody>
      </p:sp>
      <p:sp>
        <p:nvSpPr>
          <p:cNvPr id="55" name="Google Shape;55;p13"/>
          <p:cNvSpPr txBox="1">
            <a:spLocks noGrp="1"/>
          </p:cNvSpPr>
          <p:nvPr>
            <p:ph type="subTitle" idx="1"/>
          </p:nvPr>
        </p:nvSpPr>
        <p:spPr>
          <a:xfrm>
            <a:off x="1240350" y="2297700"/>
            <a:ext cx="6663300" cy="130110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FFFF00"/>
                </a:solidFill>
              </a:rPr>
              <a:t>Phone DJ System for </a:t>
            </a:r>
          </a:p>
          <a:p>
            <a:pPr marL="0" lvl="0" indent="0" algn="ctr" rtl="0">
              <a:spcBef>
                <a:spcPts val="0"/>
              </a:spcBef>
              <a:spcAft>
                <a:spcPts val="0"/>
              </a:spcAft>
              <a:buNone/>
            </a:pPr>
            <a:r>
              <a:rPr lang="en-US" b="1" dirty="0">
                <a:solidFill>
                  <a:srgbClr val="FFFF00"/>
                </a:solidFill>
              </a:rPr>
              <a:t>Home Parties</a:t>
            </a:r>
          </a:p>
          <a:p>
            <a:pPr marL="0" lvl="0" indent="0" algn="ctr" rtl="0">
              <a:spcBef>
                <a:spcPts val="0"/>
              </a:spcBef>
              <a:spcAft>
                <a:spcPts val="0"/>
              </a:spcAft>
              <a:buNone/>
            </a:pPr>
            <a:r>
              <a:rPr lang="en-US" b="1" dirty="0">
                <a:solidFill>
                  <a:srgbClr val="FFFF00"/>
                </a:solidFill>
              </a:rPr>
              <a:t>Before, During &amp; After</a:t>
            </a:r>
            <a:endParaRPr b="1" dirty="0">
              <a:solidFill>
                <a:srgbClr val="FF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ctrTitle"/>
          </p:nvPr>
        </p:nvSpPr>
        <p:spPr>
          <a:xfrm>
            <a:off x="311700" y="102250"/>
            <a:ext cx="8520600" cy="6867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US" sz="3600" b="1" dirty="0">
                <a:solidFill>
                  <a:srgbClr val="00FF00"/>
                </a:solidFill>
              </a:rPr>
              <a:t>REAL GRAPH</a:t>
            </a:r>
            <a:endParaRPr sz="3600" b="1" dirty="0">
              <a:solidFill>
                <a:srgbClr val="00FF00"/>
              </a:solidFill>
            </a:endParaRPr>
          </a:p>
        </p:txBody>
      </p:sp>
      <p:sp>
        <p:nvSpPr>
          <p:cNvPr id="71" name="Google Shape;71;p15"/>
          <p:cNvSpPr txBox="1"/>
          <p:nvPr/>
        </p:nvSpPr>
        <p:spPr>
          <a:xfrm>
            <a:off x="901350" y="1490450"/>
            <a:ext cx="73413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72" name="Google Shape;72;p15"/>
          <p:cNvPicPr preferRelativeResize="0"/>
          <p:nvPr/>
        </p:nvPicPr>
        <p:blipFill>
          <a:blip r:embed="rId3"/>
          <a:stretch>
            <a:fillRect/>
          </a:stretch>
        </p:blipFill>
        <p:spPr>
          <a:xfrm>
            <a:off x="1066800" y="1046404"/>
            <a:ext cx="6850743" cy="39948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102250"/>
            <a:ext cx="8520600" cy="6867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 sz="3600" b="1" dirty="0">
                <a:solidFill>
                  <a:srgbClr val="00FF00"/>
                </a:solidFill>
              </a:rPr>
              <a:t>Wh</a:t>
            </a:r>
            <a:r>
              <a:rPr lang="en-US" sz="3600" b="1" dirty="0">
                <a:solidFill>
                  <a:srgbClr val="00FF00"/>
                </a:solidFill>
              </a:rPr>
              <a:t>o Needs it</a:t>
            </a:r>
            <a:r>
              <a:rPr lang="en" sz="3600" b="1" dirty="0">
                <a:solidFill>
                  <a:srgbClr val="00FF00"/>
                </a:solidFill>
              </a:rPr>
              <a:t>?</a:t>
            </a:r>
            <a:endParaRPr sz="3600" b="1" dirty="0">
              <a:solidFill>
                <a:srgbClr val="00FF00"/>
              </a:solidFill>
            </a:endParaRPr>
          </a:p>
        </p:txBody>
      </p:sp>
      <p:sp>
        <p:nvSpPr>
          <p:cNvPr id="61" name="Google Shape;61;p14"/>
          <p:cNvSpPr txBox="1"/>
          <p:nvPr/>
        </p:nvSpPr>
        <p:spPr>
          <a:xfrm>
            <a:off x="901350" y="1490450"/>
            <a:ext cx="73413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2" name="Google Shape;62;p14"/>
          <p:cNvSpPr txBox="1"/>
          <p:nvPr/>
        </p:nvSpPr>
        <p:spPr>
          <a:xfrm>
            <a:off x="1212825" y="1139750"/>
            <a:ext cx="5158946" cy="27762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dirty="0">
              <a:solidFill>
                <a:srgbClr val="FF0000"/>
              </a:solidFill>
            </a:endParaRPr>
          </a:p>
        </p:txBody>
      </p:sp>
      <p:sp>
        <p:nvSpPr>
          <p:cNvPr id="64" name="Google Shape;64;p14"/>
          <p:cNvSpPr txBox="1"/>
          <p:nvPr/>
        </p:nvSpPr>
        <p:spPr>
          <a:xfrm>
            <a:off x="0" y="788950"/>
            <a:ext cx="9142500" cy="4354550"/>
          </a:xfrm>
          <a:prstGeom prst="rect">
            <a:avLst/>
          </a:prstGeom>
          <a:noFill/>
          <a:ln>
            <a:noFill/>
          </a:ln>
        </p:spPr>
        <p:txBody>
          <a:bodyPr spcFirstLastPara="1" wrap="square" lIns="91425" tIns="91425" rIns="91425" bIns="91425" anchor="t" anchorCtr="0">
            <a:noAutofit/>
          </a:bodyPr>
          <a:lstStyle/>
          <a:p>
            <a:pPr marL="800100" lvl="0" indent="-342900" algn="l" rtl="0">
              <a:spcBef>
                <a:spcPts val="0"/>
              </a:spcBef>
              <a:spcAft>
                <a:spcPts val="0"/>
              </a:spcAft>
              <a:buClr>
                <a:srgbClr val="FC6DFF"/>
              </a:buClr>
              <a:buBlip>
                <a:blip r:embed="rId3"/>
              </a:buBlip>
            </a:pPr>
            <a:r>
              <a:rPr lang="en-US" sz="2400" b="1" i="1" dirty="0">
                <a:solidFill>
                  <a:srgbClr val="FFFF00"/>
                </a:solidFill>
              </a:rPr>
              <a:t>People having a house Party with everyone having different music tastes. Switching phones, looking up the songs is time music is not playing.</a:t>
            </a:r>
          </a:p>
          <a:p>
            <a:pPr marL="800100" lvl="0" indent="-342900" algn="l" rtl="0">
              <a:spcBef>
                <a:spcPts val="0"/>
              </a:spcBef>
              <a:spcAft>
                <a:spcPts val="0"/>
              </a:spcAft>
              <a:buClr>
                <a:srgbClr val="FC6DFF"/>
              </a:buClr>
              <a:buBlip>
                <a:blip r:embed="rId3"/>
              </a:buBlip>
            </a:pPr>
            <a:endParaRPr lang="en-US" sz="2400" b="1" i="1" dirty="0">
              <a:solidFill>
                <a:srgbClr val="FFFF00"/>
              </a:solidFill>
            </a:endParaRPr>
          </a:p>
          <a:p>
            <a:pPr marL="800100" lvl="0" indent="-342900" algn="l" rtl="0">
              <a:spcBef>
                <a:spcPts val="0"/>
              </a:spcBef>
              <a:spcAft>
                <a:spcPts val="0"/>
              </a:spcAft>
              <a:buClr>
                <a:srgbClr val="FC6DFF"/>
              </a:buClr>
              <a:buBlip>
                <a:blip r:embed="rId3"/>
              </a:buBlip>
            </a:pPr>
            <a:r>
              <a:rPr lang="en-US" sz="2400" b="1" i="1" dirty="0">
                <a:solidFill>
                  <a:srgbClr val="FFFF00"/>
                </a:solidFill>
              </a:rPr>
              <a:t>The bar closes, you want to have an after party with your new friends and your music isn’t the vibe of the people. Your new friends can send you party music.</a:t>
            </a:r>
          </a:p>
          <a:p>
            <a:pPr marL="800100" lvl="0" indent="-342900" algn="l" rtl="0">
              <a:spcBef>
                <a:spcPts val="0"/>
              </a:spcBef>
              <a:spcAft>
                <a:spcPts val="0"/>
              </a:spcAft>
              <a:buClr>
                <a:srgbClr val="FC6DFF"/>
              </a:buClr>
              <a:buBlip>
                <a:blip r:embed="rId3"/>
              </a:buBlip>
            </a:pPr>
            <a:endParaRPr lang="en-US" sz="2400" b="1" i="1" dirty="0">
              <a:solidFill>
                <a:srgbClr val="FFFF00"/>
              </a:solidFill>
            </a:endParaRPr>
          </a:p>
          <a:p>
            <a:pPr marL="800100" lvl="0" indent="-342900" algn="l" rtl="0">
              <a:spcBef>
                <a:spcPts val="0"/>
              </a:spcBef>
              <a:spcAft>
                <a:spcPts val="0"/>
              </a:spcAft>
              <a:buClr>
                <a:srgbClr val="FC6DFF"/>
              </a:buClr>
              <a:buBlip>
                <a:blip r:embed="rId3"/>
              </a:buBlip>
            </a:pPr>
            <a:r>
              <a:rPr lang="en-US" sz="2400" b="1" i="1" dirty="0">
                <a:solidFill>
                  <a:srgbClr val="FFFF00"/>
                </a:solidFill>
              </a:rPr>
              <a:t>Your significant other is at home and is listening to music and you are out of country and want to send her a song that has a meaning.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564C1-2A30-4C57-9C5E-1388F363BFA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44160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102250"/>
            <a:ext cx="8520600" cy="6867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 sz="3600" b="1" dirty="0">
                <a:solidFill>
                  <a:srgbClr val="00FF00"/>
                </a:solidFill>
              </a:rPr>
              <a:t>What will it do?</a:t>
            </a:r>
            <a:endParaRPr sz="3600" b="1" dirty="0">
              <a:solidFill>
                <a:srgbClr val="00FF00"/>
              </a:solidFill>
            </a:endParaRPr>
          </a:p>
        </p:txBody>
      </p:sp>
      <p:sp>
        <p:nvSpPr>
          <p:cNvPr id="61" name="Google Shape;61;p14"/>
          <p:cNvSpPr txBox="1"/>
          <p:nvPr/>
        </p:nvSpPr>
        <p:spPr>
          <a:xfrm>
            <a:off x="901350" y="1490450"/>
            <a:ext cx="73413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2" name="Google Shape;62;p14"/>
          <p:cNvSpPr txBox="1"/>
          <p:nvPr/>
        </p:nvSpPr>
        <p:spPr>
          <a:xfrm>
            <a:off x="1212825" y="1139750"/>
            <a:ext cx="5114400" cy="27762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dirty="0">
              <a:solidFill>
                <a:srgbClr val="FF0000"/>
              </a:solidFill>
            </a:endParaRPr>
          </a:p>
        </p:txBody>
      </p:sp>
      <p:sp>
        <p:nvSpPr>
          <p:cNvPr id="63" name="Google Shape;63;p14"/>
          <p:cNvSpPr txBox="1"/>
          <p:nvPr/>
        </p:nvSpPr>
        <p:spPr>
          <a:xfrm>
            <a:off x="0" y="1139750"/>
            <a:ext cx="4310700" cy="40035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FF0000"/>
              </a:buClr>
              <a:buSzPts val="2400"/>
              <a:buChar char="❏"/>
            </a:pPr>
            <a:endParaRPr sz="2400" b="1" i="1" dirty="0">
              <a:solidFill>
                <a:srgbClr val="FF0000"/>
              </a:solidFill>
            </a:endParaRPr>
          </a:p>
        </p:txBody>
      </p:sp>
      <p:sp>
        <p:nvSpPr>
          <p:cNvPr id="64" name="Google Shape;64;p14"/>
          <p:cNvSpPr txBox="1"/>
          <p:nvPr/>
        </p:nvSpPr>
        <p:spPr>
          <a:xfrm>
            <a:off x="1" y="1139750"/>
            <a:ext cx="9142500" cy="4003500"/>
          </a:xfrm>
          <a:prstGeom prst="rect">
            <a:avLst/>
          </a:prstGeom>
          <a:noFill/>
          <a:ln>
            <a:noFill/>
          </a:ln>
        </p:spPr>
        <p:txBody>
          <a:bodyPr spcFirstLastPara="1" wrap="square" lIns="91425" tIns="91425" rIns="91425" bIns="91425" anchor="t" anchorCtr="0">
            <a:noAutofit/>
          </a:bodyPr>
          <a:lstStyle/>
          <a:p>
            <a:pPr marL="800100" lvl="0" indent="-342900" algn="l" rtl="0">
              <a:spcBef>
                <a:spcPts val="0"/>
              </a:spcBef>
              <a:spcAft>
                <a:spcPts val="0"/>
              </a:spcAft>
              <a:buClr>
                <a:srgbClr val="FC6DFF"/>
              </a:buClr>
              <a:buBlip>
                <a:blip r:embed="rId3"/>
              </a:buBlip>
            </a:pPr>
            <a:r>
              <a:rPr lang="en-US" sz="2400" b="1" i="1" dirty="0">
                <a:solidFill>
                  <a:srgbClr val="FFFF00"/>
                </a:solidFill>
              </a:rPr>
              <a:t>DJ will log into the DJ Site and invite people to give access to view the playing music list. </a:t>
            </a:r>
          </a:p>
          <a:p>
            <a:pPr marL="800100" lvl="0" indent="-342900" algn="l" rtl="0">
              <a:spcBef>
                <a:spcPts val="0"/>
              </a:spcBef>
              <a:spcAft>
                <a:spcPts val="0"/>
              </a:spcAft>
              <a:buClr>
                <a:srgbClr val="FC6DFF"/>
              </a:buClr>
              <a:buBlip>
                <a:blip r:embed="rId3"/>
              </a:buBlip>
            </a:pPr>
            <a:endParaRPr lang="en-US" sz="2400" b="1" i="1" dirty="0">
              <a:solidFill>
                <a:srgbClr val="FFFF00"/>
              </a:solidFill>
            </a:endParaRPr>
          </a:p>
          <a:p>
            <a:pPr marL="800100" lvl="0" indent="-342900" algn="l" rtl="0">
              <a:spcBef>
                <a:spcPts val="0"/>
              </a:spcBef>
              <a:spcAft>
                <a:spcPts val="0"/>
              </a:spcAft>
              <a:buClr>
                <a:srgbClr val="FC6DFF"/>
              </a:buClr>
              <a:buBlip>
                <a:blip r:embed="rId3"/>
              </a:buBlip>
            </a:pPr>
            <a:r>
              <a:rPr lang="en-US" sz="2400" b="1" i="1" dirty="0">
                <a:solidFill>
                  <a:srgbClr val="FFFF00"/>
                </a:solidFill>
              </a:rPr>
              <a:t>The  DJ kids will be able to search/ select songs and send to Main DJ’s Phone connected to the speaker.  </a:t>
            </a:r>
          </a:p>
          <a:p>
            <a:pPr marL="800100" lvl="0" indent="-342900" algn="l" rtl="0">
              <a:spcBef>
                <a:spcPts val="0"/>
              </a:spcBef>
              <a:spcAft>
                <a:spcPts val="0"/>
              </a:spcAft>
              <a:buClr>
                <a:srgbClr val="FC6DFF"/>
              </a:buClr>
              <a:buBlip>
                <a:blip r:embed="rId3"/>
              </a:buBlip>
            </a:pPr>
            <a:endParaRPr lang="en-US" sz="2400" b="1" i="1" dirty="0">
              <a:solidFill>
                <a:srgbClr val="FFFF00"/>
              </a:solidFill>
            </a:endParaRPr>
          </a:p>
          <a:p>
            <a:pPr marL="800100" indent="-342900">
              <a:buClr>
                <a:srgbClr val="FC6DFF"/>
              </a:buClr>
              <a:buBlip>
                <a:blip r:embed="rId3"/>
              </a:buBlip>
            </a:pPr>
            <a:r>
              <a:rPr lang="en-US" sz="2400" b="1" i="1" dirty="0">
                <a:solidFill>
                  <a:srgbClr val="FFFF00"/>
                </a:solidFill>
              </a:rPr>
              <a:t>The main Host DJ can set the music to play in the order that they want or people can suggest.</a:t>
            </a:r>
          </a:p>
          <a:p>
            <a:pPr marL="800100" lvl="0" indent="-342900" algn="l" rtl="0">
              <a:spcBef>
                <a:spcPts val="0"/>
              </a:spcBef>
              <a:spcAft>
                <a:spcPts val="0"/>
              </a:spcAft>
              <a:buClr>
                <a:srgbClr val="FC6DFF"/>
              </a:buClr>
              <a:buFont typeface="Wingdings" panose="05000000000000000000" pitchFamily="2" charset="2"/>
              <a:buChar char="v"/>
            </a:pPr>
            <a:endParaRPr lang="en-US" sz="2400" b="1" i="1" dirty="0">
              <a:solidFill>
                <a:srgbClr val="FFFF00"/>
              </a:solidFill>
            </a:endParaRPr>
          </a:p>
          <a:p>
            <a:pPr marL="800100" lvl="0" indent="-342900" algn="l" rtl="0">
              <a:spcBef>
                <a:spcPts val="0"/>
              </a:spcBef>
              <a:spcAft>
                <a:spcPts val="0"/>
              </a:spcAft>
              <a:buClr>
                <a:srgbClr val="FC6DFF"/>
              </a:buClr>
              <a:buFont typeface="Wingdings" panose="05000000000000000000" pitchFamily="2" charset="2"/>
              <a:buChar char="v"/>
            </a:pPr>
            <a:endParaRPr lang="en-US" sz="2400" b="1" i="1" dirty="0">
              <a:solidFill>
                <a:srgbClr val="FFFF00"/>
              </a:solidFill>
            </a:endParaRPr>
          </a:p>
          <a:p>
            <a:pPr marL="800100" lvl="0" indent="-342900" algn="l" rtl="0">
              <a:spcBef>
                <a:spcPts val="0"/>
              </a:spcBef>
              <a:spcAft>
                <a:spcPts val="0"/>
              </a:spcAft>
              <a:buClr>
                <a:srgbClr val="FC6DFF"/>
              </a:buClr>
              <a:buFont typeface="Wingdings" panose="05000000000000000000" pitchFamily="2" charset="2"/>
              <a:buChar char="v"/>
            </a:pPr>
            <a:endParaRPr sz="2400" b="1" i="1" dirty="0">
              <a:solidFill>
                <a:srgbClr val="FFFF00"/>
              </a:solidFill>
            </a:endParaRPr>
          </a:p>
        </p:txBody>
      </p:sp>
    </p:spTree>
    <p:extLst>
      <p:ext uri="{BB962C8B-B14F-4D97-AF65-F5344CB8AC3E}">
        <p14:creationId xmlns:p14="http://schemas.microsoft.com/office/powerpoint/2010/main" val="433351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ctrTitle"/>
          </p:nvPr>
        </p:nvSpPr>
        <p:spPr>
          <a:xfrm>
            <a:off x="311700" y="232229"/>
            <a:ext cx="8520600" cy="1320799"/>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US" b="1" dirty="0">
                <a:solidFill>
                  <a:srgbClr val="00FF00"/>
                </a:solidFill>
              </a:rPr>
              <a:t>What we used</a:t>
            </a:r>
            <a:endParaRPr b="1" dirty="0">
              <a:solidFill>
                <a:srgbClr val="00FF00"/>
              </a:solidFill>
            </a:endParaRPr>
          </a:p>
        </p:txBody>
      </p:sp>
      <p:sp>
        <p:nvSpPr>
          <p:cNvPr id="91" name="Google Shape;91;p17"/>
          <p:cNvSpPr txBox="1">
            <a:spLocks noGrp="1"/>
          </p:cNvSpPr>
          <p:nvPr>
            <p:ph type="subTitle" idx="1"/>
          </p:nvPr>
        </p:nvSpPr>
        <p:spPr>
          <a:xfrm>
            <a:off x="0" y="1553029"/>
            <a:ext cx="9143999" cy="3534228"/>
          </a:xfrm>
          <a:prstGeom prst="rect">
            <a:avLst/>
          </a:prstGeom>
        </p:spPr>
        <p:txBody>
          <a:bodyPr spcFirstLastPara="1" wrap="square" lIns="91425" tIns="91425" rIns="91425" bIns="91425" anchor="t" anchorCtr="0">
            <a:noAutofit/>
          </a:bodyPr>
          <a:lstStyle/>
          <a:p>
            <a:pPr marL="508000" lvl="0" indent="-457200" algn="l" rtl="0">
              <a:spcBef>
                <a:spcPts val="0"/>
              </a:spcBef>
              <a:spcAft>
                <a:spcPts val="0"/>
              </a:spcAft>
              <a:buClr>
                <a:srgbClr val="FC6DFF"/>
              </a:buClr>
              <a:buSzPts val="2800"/>
              <a:buBlip>
                <a:blip r:embed="rId3"/>
              </a:buBlip>
            </a:pPr>
            <a:r>
              <a:rPr lang="en-US" b="1" dirty="0">
                <a:solidFill>
                  <a:srgbClr val="FFFF00"/>
                </a:solidFill>
              </a:rPr>
              <a:t>React</a:t>
            </a:r>
          </a:p>
          <a:p>
            <a:pPr marL="508000" lvl="0" indent="-457200" algn="l" rtl="0">
              <a:spcBef>
                <a:spcPts val="0"/>
              </a:spcBef>
              <a:spcAft>
                <a:spcPts val="0"/>
              </a:spcAft>
              <a:buClr>
                <a:srgbClr val="FC6DFF"/>
              </a:buClr>
              <a:buSzPts val="2800"/>
              <a:buBlip>
                <a:blip r:embed="rId3"/>
              </a:buBlip>
            </a:pPr>
            <a:r>
              <a:rPr lang="en-US" b="1" dirty="0">
                <a:solidFill>
                  <a:srgbClr val="FFFF00"/>
                </a:solidFill>
              </a:rPr>
              <a:t>Spotify API</a:t>
            </a:r>
          </a:p>
          <a:p>
            <a:pPr marL="508000" lvl="0" indent="-457200" algn="l" rtl="0">
              <a:spcBef>
                <a:spcPts val="0"/>
              </a:spcBef>
              <a:spcAft>
                <a:spcPts val="0"/>
              </a:spcAft>
              <a:buClr>
                <a:srgbClr val="FC6DFF"/>
              </a:buClr>
              <a:buSzPts val="2800"/>
              <a:buBlip>
                <a:blip r:embed="rId3"/>
              </a:buBlip>
            </a:pPr>
            <a:r>
              <a:rPr lang="en-US" b="1" dirty="0">
                <a:solidFill>
                  <a:srgbClr val="FFFF00"/>
                </a:solidFill>
              </a:rPr>
              <a:t>Socket.io</a:t>
            </a:r>
          </a:p>
          <a:p>
            <a:pPr marL="508000" lvl="0" indent="-457200" algn="l" rtl="0">
              <a:spcBef>
                <a:spcPts val="0"/>
              </a:spcBef>
              <a:spcAft>
                <a:spcPts val="0"/>
              </a:spcAft>
              <a:buClr>
                <a:srgbClr val="FC6DFF"/>
              </a:buClr>
              <a:buSzPts val="2800"/>
              <a:buBlip>
                <a:blip r:embed="rId3"/>
              </a:buBlip>
            </a:pPr>
            <a:r>
              <a:rPr lang="en-US" b="1" dirty="0">
                <a:solidFill>
                  <a:srgbClr val="FFFF00"/>
                </a:solidFill>
              </a:rPr>
              <a:t>Express</a:t>
            </a:r>
          </a:p>
          <a:p>
            <a:pPr marL="508000" lvl="0" indent="-457200" algn="l" rtl="0">
              <a:spcBef>
                <a:spcPts val="0"/>
              </a:spcBef>
              <a:spcAft>
                <a:spcPts val="0"/>
              </a:spcAft>
              <a:buClr>
                <a:srgbClr val="FC6DFF"/>
              </a:buClr>
              <a:buSzPts val="2800"/>
              <a:buBlip>
                <a:blip r:embed="rId3"/>
              </a:buBlip>
            </a:pPr>
            <a:r>
              <a:rPr lang="en-US" b="1" dirty="0">
                <a:solidFill>
                  <a:srgbClr val="FFFF00"/>
                </a:solidFill>
              </a:rPr>
              <a:t>Node.js</a:t>
            </a:r>
          </a:p>
          <a:p>
            <a:pPr marL="508000" lvl="0" indent="-457200" algn="l" rtl="0">
              <a:spcBef>
                <a:spcPts val="0"/>
              </a:spcBef>
              <a:spcAft>
                <a:spcPts val="0"/>
              </a:spcAft>
              <a:buClr>
                <a:srgbClr val="FC6DFF"/>
              </a:buClr>
              <a:buSzPts val="2800"/>
              <a:buBlip>
                <a:blip r:embed="rId3"/>
              </a:buBlip>
            </a:pPr>
            <a:r>
              <a:rPr lang="en-US" b="1" dirty="0">
                <a:solidFill>
                  <a:srgbClr val="FFFF00"/>
                </a:solidFill>
              </a:rPr>
              <a:t>Mongo</a:t>
            </a:r>
          </a:p>
          <a:p>
            <a:pPr marL="508000" lvl="0" indent="-457200" algn="l" rtl="0">
              <a:spcBef>
                <a:spcPts val="0"/>
              </a:spcBef>
              <a:spcAft>
                <a:spcPts val="0"/>
              </a:spcAft>
              <a:buClr>
                <a:srgbClr val="FC6DFF"/>
              </a:buClr>
              <a:buSzPts val="2800"/>
              <a:buBlip>
                <a:blip r:embed="rId3"/>
              </a:buBlip>
            </a:pPr>
            <a:r>
              <a:rPr lang="en-US" b="1" dirty="0">
                <a:solidFill>
                  <a:srgbClr val="FFFF00"/>
                </a:solidFill>
              </a:rPr>
              <a:t>MERN Login Security</a:t>
            </a:r>
          </a:p>
          <a:p>
            <a:pPr marL="508000" lvl="0" indent="-457200" algn="l" rtl="0">
              <a:spcBef>
                <a:spcPts val="0"/>
              </a:spcBef>
              <a:spcAft>
                <a:spcPts val="0"/>
              </a:spcAft>
              <a:buClr>
                <a:srgbClr val="FC6DFF"/>
              </a:buClr>
              <a:buSzPts val="2800"/>
              <a:buFont typeface="Wingdings" panose="05000000000000000000" pitchFamily="2" charset="2"/>
              <a:buChar char="v"/>
            </a:pPr>
            <a:endParaRPr lang="en-US" b="1" dirty="0">
              <a:solidFill>
                <a:srgbClr val="FF0000"/>
              </a:solidFill>
            </a:endParaRPr>
          </a:p>
          <a:p>
            <a:pPr marL="508000" lvl="0" indent="-457200" algn="l" rtl="0">
              <a:spcBef>
                <a:spcPts val="0"/>
              </a:spcBef>
              <a:spcAft>
                <a:spcPts val="0"/>
              </a:spcAft>
              <a:buClr>
                <a:srgbClr val="FC6DFF"/>
              </a:buClr>
              <a:buSzPts val="2800"/>
              <a:buFont typeface="Wingdings" panose="05000000000000000000" pitchFamily="2" charset="2"/>
              <a:buChar char="v"/>
            </a:pPr>
            <a:endParaRPr b="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ctrTitle"/>
          </p:nvPr>
        </p:nvSpPr>
        <p:spPr>
          <a:xfrm>
            <a:off x="311700" y="76200"/>
            <a:ext cx="8520600" cy="6165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US" sz="3600" b="1" dirty="0">
                <a:solidFill>
                  <a:srgbClr val="00FF00"/>
                </a:solidFill>
              </a:rPr>
              <a:t>The Future Home DJ </a:t>
            </a:r>
            <a:endParaRPr sz="3600" b="1" dirty="0">
              <a:solidFill>
                <a:srgbClr val="00FF00"/>
              </a:solidFill>
            </a:endParaRPr>
          </a:p>
        </p:txBody>
      </p:sp>
      <p:sp>
        <p:nvSpPr>
          <p:cNvPr id="6" name="Subtitle 5">
            <a:extLst>
              <a:ext uri="{FF2B5EF4-FFF2-40B4-BE49-F238E27FC236}">
                <a16:creationId xmlns:a16="http://schemas.microsoft.com/office/drawing/2014/main" id="{37F43A4A-BD6A-43D3-A671-A170B2BD604A}"/>
              </a:ext>
            </a:extLst>
          </p:cNvPr>
          <p:cNvSpPr>
            <a:spLocks noGrp="1"/>
          </p:cNvSpPr>
          <p:nvPr>
            <p:ph type="subTitle" idx="1"/>
          </p:nvPr>
        </p:nvSpPr>
        <p:spPr>
          <a:xfrm>
            <a:off x="253643" y="1182913"/>
            <a:ext cx="8520600" cy="3788229"/>
          </a:xfrm>
        </p:spPr>
        <p:txBody>
          <a:bodyPr/>
          <a:lstStyle/>
          <a:p>
            <a:pPr algn="l"/>
            <a:r>
              <a:rPr lang="en-US" dirty="0">
                <a:solidFill>
                  <a:srgbClr val="FFFF00"/>
                </a:solidFill>
              </a:rPr>
              <a:t>2019 – Being able to have more than one other DJ to hook up</a:t>
            </a:r>
          </a:p>
          <a:p>
            <a:pPr algn="l"/>
            <a:r>
              <a:rPr lang="en-US" dirty="0">
                <a:solidFill>
                  <a:srgbClr val="FFFF00"/>
                </a:solidFill>
              </a:rPr>
              <a:t>2019 – Being able to get ahold of your own playlist </a:t>
            </a:r>
          </a:p>
          <a:p>
            <a:pPr algn="l"/>
            <a:r>
              <a:rPr lang="en-US" dirty="0">
                <a:solidFill>
                  <a:srgbClr val="FFFF00"/>
                </a:solidFill>
              </a:rPr>
              <a:t>2020 -  Being able to keep your favorite playlist from your favorite parties.</a:t>
            </a:r>
          </a:p>
          <a:p>
            <a:pPr algn="l"/>
            <a:r>
              <a:rPr lang="en-US" dirty="0">
                <a:solidFill>
                  <a:srgbClr val="FFFF00"/>
                </a:solidFill>
              </a:rPr>
              <a:t>2021 – Same thing every 21 year old wants to do after a couple shots of </a:t>
            </a:r>
            <a:r>
              <a:rPr lang="en-US" dirty="0" err="1">
                <a:solidFill>
                  <a:srgbClr val="FFFF00"/>
                </a:solidFill>
              </a:rPr>
              <a:t>Taquila</a:t>
            </a:r>
            <a:r>
              <a:rPr lang="en-US" dirty="0">
                <a:solidFill>
                  <a:srgbClr val="FFFF00"/>
                </a:solidFill>
              </a:rPr>
              <a:t> Pinky. TRY TO TAKE OVER THE WORLD!!!</a:t>
            </a:r>
          </a:p>
          <a:p>
            <a:pPr algn="l"/>
            <a:r>
              <a:rPr lang="en-US" dirty="0">
                <a:solidFill>
                  <a:srgbClr val="FFFF00"/>
                </a:solidFill>
              </a:rPr>
              <a:t> </a:t>
            </a:r>
          </a:p>
        </p:txBody>
      </p:sp>
      <p:sp>
        <p:nvSpPr>
          <p:cNvPr id="79" name="Google Shape;79;p16"/>
          <p:cNvSpPr txBox="1"/>
          <p:nvPr/>
        </p:nvSpPr>
        <p:spPr>
          <a:xfrm>
            <a:off x="901350" y="1490450"/>
            <a:ext cx="73413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ctrTitle"/>
          </p:nvPr>
        </p:nvSpPr>
        <p:spPr>
          <a:xfrm>
            <a:off x="311700" y="1388249"/>
            <a:ext cx="8520600" cy="1347693"/>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00FF00"/>
                </a:solidFill>
              </a:rPr>
              <a:t>Questions?</a:t>
            </a:r>
            <a:endParaRPr b="1" dirty="0">
              <a:solidFill>
                <a:srgbClr val="00FF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7156</TotalTime>
  <Words>291</Words>
  <Application>Microsoft Office PowerPoint</Application>
  <PresentationFormat>On-screen Show (16:9)</PresentationFormat>
  <Paragraphs>37</Paragraphs>
  <Slides>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Wingdings</vt:lpstr>
      <vt:lpstr>Simple Light</vt:lpstr>
      <vt:lpstr>DJ AFTER</vt:lpstr>
      <vt:lpstr>REAL GRAPH</vt:lpstr>
      <vt:lpstr>Who Needs it?</vt:lpstr>
      <vt:lpstr>PowerPoint Presentation</vt:lpstr>
      <vt:lpstr>What will it do?</vt:lpstr>
      <vt:lpstr>What we used</vt:lpstr>
      <vt:lpstr>The Future Home DJ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Analytics</dc:title>
  <dc:creator>DAGMAX</dc:creator>
  <cp:lastModifiedBy>Dagoberto Guerra</cp:lastModifiedBy>
  <cp:revision>19</cp:revision>
  <dcterms:modified xsi:type="dcterms:W3CDTF">2019-01-22T15:49:44Z</dcterms:modified>
</cp:coreProperties>
</file>