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61" r:id="rId4"/>
    <p:sldId id="262" r:id="rId5"/>
    <p:sldId id="260" r:id="rId6"/>
    <p:sldId id="258" r:id="rId7"/>
    <p:sldId id="259" r:id="rId8"/>
    <p:sldId id="272"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
      <p:font typeface="PT Sans Narrow" panose="020B050602020302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60"/>
  </p:normalViewPr>
  <p:slideViewPr>
    <p:cSldViewPr snapToGrid="0">
      <p:cViewPr varScale="1">
        <p:scale>
          <a:sx n="142" d="100"/>
          <a:sy n="142" d="100"/>
        </p:scale>
        <p:origin x="918"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3e1a9fc47_0_20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3e1a9fc47_0_2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947f565e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947f565e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d3f0053f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d3f0053f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d3f0053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d3f0053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ed3f0053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ed3f0053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2e19a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2e19a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d3f0053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d3f0053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ed3f0053f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ed3f0053f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_xkSvufmjE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youtube.com/watch?v=tEyHyu022A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pen.io/onclickmedia/full/vqpVvX"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UtaGNP7k4kA&amp;list=PLajjpPyc2dmbt0KebBvT9VQV8y2R_IO7j"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Projects</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Mainul Chowdhury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814800"/>
            <a:ext cx="8571300" cy="1475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Project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-1</a:t>
            </a:r>
            <a:endParaRPr dirty="0"/>
          </a:p>
        </p:txBody>
      </p:sp>
      <p:sp>
        <p:nvSpPr>
          <p:cNvPr id="95" name="Google Shape;95;p18"/>
          <p:cNvSpPr txBox="1">
            <a:spLocks noGrp="1"/>
          </p:cNvSpPr>
          <p:nvPr>
            <p:ph type="body" idx="1"/>
          </p:nvPr>
        </p:nvSpPr>
        <p:spPr>
          <a:xfrm>
            <a:off x="311700" y="1266325"/>
            <a:ext cx="8520600" cy="36561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Clr>
                <a:srgbClr val="282C34"/>
              </a:buClr>
              <a:buSzPts val="1800"/>
              <a:buChar char="●"/>
            </a:pPr>
            <a:r>
              <a:rPr lang="en">
                <a:solidFill>
                  <a:srgbClr val="282C34"/>
                </a:solidFill>
              </a:rPr>
              <a:t>In this project, we will build a personal portfolio website. </a:t>
            </a:r>
            <a:endParaRPr>
              <a:solidFill>
                <a:srgbClr val="282C34"/>
              </a:solidFill>
            </a:endParaRPr>
          </a:p>
          <a:p>
            <a:pPr marL="457200" lvl="0" indent="-342900" algn="just" rtl="0">
              <a:spcBef>
                <a:spcPts val="1000"/>
              </a:spcBef>
              <a:spcAft>
                <a:spcPts val="0"/>
              </a:spcAft>
              <a:buClr>
                <a:srgbClr val="282C34"/>
              </a:buClr>
              <a:buSzPts val="1800"/>
              <a:buChar char="●"/>
            </a:pPr>
            <a:r>
              <a:rPr lang="en">
                <a:solidFill>
                  <a:srgbClr val="282C34"/>
                </a:solidFill>
              </a:rPr>
              <a:t>You have already completed a number of projects so far and will complete a lot more in your future courses. Hence the aim is to have a website where you can showcase all your projects. </a:t>
            </a:r>
            <a:endParaRPr>
              <a:solidFill>
                <a:srgbClr val="282C34"/>
              </a:solidFill>
            </a:endParaRPr>
          </a:p>
          <a:p>
            <a:pPr marL="457200" lvl="0" indent="-342900" algn="just" rtl="0">
              <a:spcBef>
                <a:spcPts val="1000"/>
              </a:spcBef>
              <a:spcAft>
                <a:spcPts val="0"/>
              </a:spcAft>
              <a:buClr>
                <a:srgbClr val="282C34"/>
              </a:buClr>
              <a:buSzPts val="1800"/>
              <a:buChar char="●"/>
            </a:pPr>
            <a:r>
              <a:rPr lang="en">
                <a:solidFill>
                  <a:srgbClr val="282C34"/>
                </a:solidFill>
              </a:rPr>
              <a:t>In addition to showcasing your projects, you might want to add enough information there so that it can be a digital version of your CV. </a:t>
            </a:r>
            <a:endParaRPr>
              <a:solidFill>
                <a:srgbClr val="282C34"/>
              </a:solidFill>
            </a:endParaRPr>
          </a:p>
          <a:p>
            <a:pPr marL="457200" lvl="0" indent="-342900" algn="just" rtl="0">
              <a:spcBef>
                <a:spcPts val="1000"/>
              </a:spcBef>
              <a:spcAft>
                <a:spcPts val="1000"/>
              </a:spcAft>
              <a:buClr>
                <a:srgbClr val="282C34"/>
              </a:buClr>
              <a:buSzPts val="1800"/>
              <a:buChar char="●"/>
            </a:pPr>
            <a:r>
              <a:rPr lang="en">
                <a:solidFill>
                  <a:srgbClr val="282C34"/>
                </a:solidFill>
              </a:rPr>
              <a:t>In other words, if anyone is impressed with your portfolio website, they must have enough information available on the website so that they can hire you too. </a:t>
            </a:r>
            <a:endParaRPr>
              <a:solidFill>
                <a:srgbClr val="282C3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-1</a:t>
            </a:r>
            <a:endParaRPr dirty="0"/>
          </a:p>
        </p:txBody>
      </p:sp>
      <p:sp>
        <p:nvSpPr>
          <p:cNvPr id="101" name="Google Shape;101;p19"/>
          <p:cNvSpPr txBox="1">
            <a:spLocks noGrp="1"/>
          </p:cNvSpPr>
          <p:nvPr>
            <p:ph type="body" idx="1"/>
          </p:nvPr>
        </p:nvSpPr>
        <p:spPr>
          <a:xfrm>
            <a:off x="311700" y="1266325"/>
            <a:ext cx="8520600" cy="3656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dirty="0">
                <a:solidFill>
                  <a:srgbClr val="282C34"/>
                </a:solidFill>
              </a:rPr>
              <a:t>You can follow or think of any design you wish. Below are some sample personal portfolio designs with step by step solution and explanation. </a:t>
            </a:r>
            <a:endParaRPr dirty="0">
              <a:solidFill>
                <a:srgbClr val="282C34"/>
              </a:solidFill>
            </a:endParaRPr>
          </a:p>
          <a:p>
            <a:pPr marL="457200" lvl="0" indent="-342900" algn="just" rtl="0">
              <a:spcBef>
                <a:spcPts val="1000"/>
              </a:spcBef>
              <a:spcAft>
                <a:spcPts val="0"/>
              </a:spcAft>
              <a:buClr>
                <a:srgbClr val="282C34"/>
              </a:buClr>
              <a:buSzPts val="1800"/>
              <a:buChar char="●"/>
            </a:pPr>
            <a:r>
              <a:rPr lang="en" dirty="0">
                <a:solidFill>
                  <a:srgbClr val="282C34"/>
                </a:solidFill>
              </a:rPr>
              <a:t>You can follow their design, but as with any project, it is best not to follow a tutorial unless you spend significant time trying it yourself. </a:t>
            </a:r>
            <a:endParaRPr dirty="0">
              <a:solidFill>
                <a:srgbClr val="282C34"/>
              </a:solidFill>
            </a:endParaRPr>
          </a:p>
          <a:p>
            <a:pPr marL="457200" lvl="0" indent="-342900" algn="just" rtl="0">
              <a:spcBef>
                <a:spcPts val="1000"/>
              </a:spcBef>
              <a:spcAft>
                <a:spcPts val="0"/>
              </a:spcAft>
              <a:buClr>
                <a:srgbClr val="282C34"/>
              </a:buClr>
              <a:buSzPts val="1800"/>
              <a:buChar char="●"/>
            </a:pPr>
            <a:r>
              <a:rPr lang="en" u="sng" dirty="0">
                <a:solidFill>
                  <a:schemeClr val="hlink"/>
                </a:solidFill>
                <a:hlinkClick r:id="rId3"/>
              </a:rPr>
              <a:t>Personal portfolio by CSS King</a:t>
            </a:r>
            <a:endParaRPr dirty="0">
              <a:solidFill>
                <a:srgbClr val="282C34"/>
              </a:solidFill>
            </a:endParaRPr>
          </a:p>
          <a:p>
            <a:pPr marL="457200" lvl="0" indent="-342900" algn="just" rtl="0">
              <a:spcBef>
                <a:spcPts val="1000"/>
              </a:spcBef>
              <a:spcAft>
                <a:spcPts val="1000"/>
              </a:spcAft>
              <a:buClr>
                <a:srgbClr val="282C34"/>
              </a:buClr>
              <a:buSzPts val="1800"/>
              <a:buChar char="●"/>
            </a:pPr>
            <a:r>
              <a:rPr lang="en" u="sng" dirty="0">
                <a:solidFill>
                  <a:schemeClr val="hlink"/>
                </a:solidFill>
                <a:hlinkClick r:id="rId4"/>
              </a:rPr>
              <a:t>Personal portfolio by True Coder</a:t>
            </a:r>
            <a:endParaRPr dirty="0">
              <a:solidFill>
                <a:srgbClr val="282C3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814800"/>
            <a:ext cx="8571300" cy="1475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Project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-2</a:t>
            </a:r>
            <a:endParaRPr dirty="0"/>
          </a:p>
        </p:txBody>
      </p:sp>
      <p:sp>
        <p:nvSpPr>
          <p:cNvPr id="78" name="Google Shape;78;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Clr>
                <a:srgbClr val="282C34"/>
              </a:buClr>
              <a:buSzPts val="1800"/>
              <a:buChar char="●"/>
            </a:pPr>
            <a:r>
              <a:rPr lang="en">
                <a:solidFill>
                  <a:srgbClr val="282C34"/>
                </a:solidFill>
              </a:rPr>
              <a:t>Make a clone of </a:t>
            </a:r>
            <a:r>
              <a:rPr lang="en" u="sng">
                <a:solidFill>
                  <a:schemeClr val="hlink"/>
                </a:solidFill>
                <a:hlinkClick r:id="rId3"/>
              </a:rPr>
              <a:t>this website</a:t>
            </a:r>
            <a:r>
              <a:rPr lang="en">
                <a:solidFill>
                  <a:srgbClr val="282C34"/>
                </a:solidFill>
              </a:rPr>
              <a:t>. Feel free to use different text, images and icons. </a:t>
            </a:r>
            <a:endParaRPr>
              <a:solidFill>
                <a:srgbClr val="282C34"/>
              </a:solidFill>
            </a:endParaRPr>
          </a:p>
          <a:p>
            <a:pPr marL="457200" lvl="0" indent="-342900" algn="l" rtl="0">
              <a:spcBef>
                <a:spcPts val="1000"/>
              </a:spcBef>
              <a:spcAft>
                <a:spcPts val="0"/>
              </a:spcAft>
              <a:buClr>
                <a:srgbClr val="282C34"/>
              </a:buClr>
              <a:buSzPts val="1800"/>
              <a:buChar char="●"/>
            </a:pPr>
            <a:r>
              <a:rPr lang="en">
                <a:solidFill>
                  <a:srgbClr val="282C34"/>
                </a:solidFill>
              </a:rPr>
              <a:t>Remember that making an exact photocopy of this website is NOT  the target here. The target is</a:t>
            </a:r>
            <a:r>
              <a:rPr lang="en" b="1">
                <a:solidFill>
                  <a:srgbClr val="282C34"/>
                </a:solidFill>
              </a:rPr>
              <a:t> trying your best</a:t>
            </a:r>
            <a:r>
              <a:rPr lang="en">
                <a:solidFill>
                  <a:srgbClr val="282C34"/>
                </a:solidFill>
              </a:rPr>
              <a:t> to get something close to the original. </a:t>
            </a:r>
            <a:endParaRPr>
              <a:solidFill>
                <a:srgbClr val="282C34"/>
              </a:solidFill>
            </a:endParaRPr>
          </a:p>
          <a:p>
            <a:pPr marL="457200" lvl="0" indent="-342900" algn="l" rtl="0">
              <a:spcBef>
                <a:spcPts val="1000"/>
              </a:spcBef>
              <a:spcAft>
                <a:spcPts val="1000"/>
              </a:spcAft>
              <a:buClr>
                <a:srgbClr val="282C34"/>
              </a:buClr>
              <a:buSzPts val="1800"/>
              <a:buChar char="●"/>
            </a:pPr>
            <a:r>
              <a:rPr lang="en">
                <a:solidFill>
                  <a:srgbClr val="282C34"/>
                </a:solidFill>
              </a:rPr>
              <a:t>If you check the solution before you try, you will probably get a very cool looking website like the original, but it defeats the purpose of the assignment because you did not try your best. </a:t>
            </a:r>
            <a:endParaRPr>
              <a:solidFill>
                <a:srgbClr val="282C3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-2</a:t>
            </a:r>
            <a:endParaRPr dirty="0"/>
          </a:p>
        </p:txBody>
      </p:sp>
      <p:sp>
        <p:nvSpPr>
          <p:cNvPr id="84" name="Google Shape;84;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Clr>
                <a:srgbClr val="282C34"/>
              </a:buClr>
              <a:buSzPts val="1800"/>
              <a:buChar char="●"/>
            </a:pPr>
            <a:r>
              <a:rPr lang="en" dirty="0">
                <a:solidFill>
                  <a:srgbClr val="282C34"/>
                </a:solidFill>
              </a:rPr>
              <a:t>But if you try your best and get something close but not the same as the original, the assignment will be most fruitful for you. Because the amount of learning is projects that you do yourself is incomparable to anything. </a:t>
            </a:r>
            <a:endParaRPr dirty="0">
              <a:solidFill>
                <a:srgbClr val="282C34"/>
              </a:solidFill>
            </a:endParaRPr>
          </a:p>
          <a:p>
            <a:pPr marL="457200" lvl="0" indent="-342900" algn="l" rtl="0">
              <a:spcBef>
                <a:spcPts val="1000"/>
              </a:spcBef>
              <a:spcAft>
                <a:spcPts val="0"/>
              </a:spcAft>
              <a:buClr>
                <a:srgbClr val="282C34"/>
              </a:buClr>
              <a:buSzPts val="1800"/>
              <a:buChar char="●"/>
            </a:pPr>
            <a:r>
              <a:rPr lang="en" dirty="0">
                <a:solidFill>
                  <a:srgbClr val="282C34"/>
                </a:solidFill>
              </a:rPr>
              <a:t>You can check the solution once you are confident that you have tried your best. </a:t>
            </a:r>
            <a:endParaRPr dirty="0">
              <a:solidFill>
                <a:srgbClr val="282C34"/>
              </a:solidFill>
            </a:endParaRPr>
          </a:p>
          <a:p>
            <a:pPr marL="457200" lvl="0" indent="-342900" algn="l" rtl="0">
              <a:spcBef>
                <a:spcPts val="1000"/>
              </a:spcBef>
              <a:spcAft>
                <a:spcPts val="1000"/>
              </a:spcAft>
              <a:buClr>
                <a:srgbClr val="282C34"/>
              </a:buClr>
              <a:buSzPts val="1800"/>
              <a:buChar char="●"/>
            </a:pPr>
            <a:r>
              <a:rPr lang="en" dirty="0">
                <a:solidFill>
                  <a:srgbClr val="282C34"/>
                </a:solidFill>
              </a:rPr>
              <a:t>That being said, </a:t>
            </a:r>
            <a:r>
              <a:rPr lang="en" u="sng" dirty="0">
                <a:solidFill>
                  <a:schemeClr val="hlink"/>
                </a:solidFill>
                <a:hlinkClick r:id="rId3"/>
              </a:rPr>
              <a:t>here</a:t>
            </a:r>
            <a:r>
              <a:rPr lang="en" dirty="0">
                <a:solidFill>
                  <a:srgbClr val="282C34"/>
                </a:solidFill>
              </a:rPr>
              <a:t> is a step-by-step explanation. Use it with caution. </a:t>
            </a:r>
            <a:endParaRPr dirty="0">
              <a:solidFill>
                <a:srgbClr val="282C3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311700" y="814800"/>
            <a:ext cx="8571300" cy="1475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351</Words>
  <Application>Microsoft Office PowerPoint</Application>
  <PresentationFormat>On-screen Show (16:9)</PresentationFormat>
  <Paragraphs>23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PT Sans Narrow</vt:lpstr>
      <vt:lpstr>Arial</vt:lpstr>
      <vt:lpstr>Open Sans</vt:lpstr>
      <vt:lpstr>Tropic</vt:lpstr>
      <vt:lpstr>Projects</vt:lpstr>
      <vt:lpstr>Project 1</vt:lpstr>
      <vt:lpstr>Project -1</vt:lpstr>
      <vt:lpstr>Project -1</vt:lpstr>
      <vt:lpstr>Project 2</vt:lpstr>
      <vt:lpstr>Project -2</vt:lpstr>
      <vt:lpstr>Project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Projects</dc:title>
  <cp:lastModifiedBy>Chowdhury, Mainul K.</cp:lastModifiedBy>
  <cp:revision>1</cp:revision>
  <dcterms:modified xsi:type="dcterms:W3CDTF">2022-10-18T14:54:43Z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2022-10-18T14:54:43Z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7e3fddc6-2970-46a7-be34-fc162b27cfb1</vt:lpwstr>
  </property>
  <property fmtid="{D5CDD505-2E9C-101B-9397-08002B2CF9AE}" pid="8" name="MSIP_Label_ba65e3ec-2057-4a1c-aac9-900f17f24dd1_ContentBits">
    <vt:lpwstr>0</vt:lpwstr>
  </property>
</Properties>
</file>