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0" r:id="rId3"/>
    <p:sldId id="271" r:id="rId4"/>
    <p:sldId id="273" r:id="rId5"/>
    <p:sldId id="272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1a9fc47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1a9fc47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3f0053f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d3f0053f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3f0053f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d3f0053f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3f0053f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d3f0053f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5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d3f0053f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d3f0053f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iG91X4sV2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Mainul Chowdhury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Create a login and signup page. You can code them in two separate pages or have them both in one page if you find it suitable.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Since it is a very simple task HTML wise, this project requires you to go design heavy.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In other words, making the page beautiful is the target here. You can have a look at these designs for motivation (or follow them if you wish).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These tutorials are using animations. Animations are optional.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Example 1</a:t>
            </a:r>
            <a:endParaRPr dirty="0"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just">
              <a:spcBef>
                <a:spcPts val="1000"/>
              </a:spcBef>
              <a:buClr>
                <a:srgbClr val="282C34"/>
              </a:buClr>
            </a:pPr>
            <a:r>
              <a:rPr lang="en-US" dirty="0">
                <a:solidFill>
                  <a:srgbClr val="282C34"/>
                </a:solidFill>
              </a:rPr>
              <a:t>You should store the </a:t>
            </a:r>
            <a:r>
              <a:rPr lang="en-US">
                <a:solidFill>
                  <a:srgbClr val="282C34"/>
                </a:solidFill>
              </a:rPr>
              <a:t>signup information.</a:t>
            </a:r>
            <a:endParaRPr lang="en-US" dirty="0">
              <a:solidFill>
                <a:srgbClr val="282C34"/>
              </a:solidFill>
            </a:endParaRPr>
          </a:p>
          <a:p>
            <a:pPr algn="just">
              <a:spcBef>
                <a:spcPts val="1000"/>
              </a:spcBef>
              <a:buClr>
                <a:srgbClr val="282C34"/>
              </a:buClr>
            </a:pPr>
            <a:r>
              <a:rPr lang="en-US" dirty="0">
                <a:solidFill>
                  <a:srgbClr val="282C34"/>
                </a:solidFill>
              </a:rPr>
              <a:t>To give login access, you should verify the login information with stored signup information. 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Once that is done, modify your login and signup pages with a particular product or service theme in mind.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I.e., One must be able to tell what they are signing up / logging in for from the signup and login pages.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This also adds some complexity and some more space for enhancing the generic design that you have completed by now.</a:t>
            </a:r>
            <a:endParaRPr dirty="0"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Project – </a:t>
            </a:r>
            <a:r>
              <a:rPr lang="en-US" dirty="0"/>
              <a:t>Mark Distribution(40 pints)</a:t>
            </a:r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-US" dirty="0">
                <a:solidFill>
                  <a:srgbClr val="282C34"/>
                </a:solidFill>
              </a:rPr>
              <a:t>Agile - 5 points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-US" dirty="0">
                <a:solidFill>
                  <a:srgbClr val="282C34"/>
                </a:solidFill>
              </a:rPr>
              <a:t>Git &amp; GitHub -10 points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-US" dirty="0">
                <a:solidFill>
                  <a:srgbClr val="282C34"/>
                </a:solidFill>
              </a:rPr>
              <a:t>Design -10 points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-US" dirty="0">
                <a:solidFill>
                  <a:srgbClr val="282C34"/>
                </a:solidFill>
              </a:rPr>
              <a:t>Functionality – 10 points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-US" dirty="0">
                <a:solidFill>
                  <a:srgbClr val="282C34"/>
                </a:solidFill>
              </a:rPr>
              <a:t>Publish application in GitHub – 5 points</a:t>
            </a:r>
          </a:p>
        </p:txBody>
      </p:sp>
    </p:spTree>
    <p:extLst>
      <p:ext uri="{BB962C8B-B14F-4D97-AF65-F5344CB8AC3E}">
        <p14:creationId xmlns:p14="http://schemas.microsoft.com/office/powerpoint/2010/main" val="32460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221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PT Sans Narrow</vt:lpstr>
      <vt:lpstr>Tropic</vt:lpstr>
      <vt:lpstr>Projects</vt:lpstr>
      <vt:lpstr>Project</vt:lpstr>
      <vt:lpstr>Project</vt:lpstr>
      <vt:lpstr>Project – Mark Distribution(40 pints)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cp:lastModifiedBy>Chowdhury, Mainul K.</cp:lastModifiedBy>
  <cp:revision>5</cp:revision>
  <dcterms:modified xsi:type="dcterms:W3CDTF">2022-11-11T12:54:28Z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2022-11-10T13:03:33Z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dcc04eb2-d088-4adc-9bb3-f30507a7a69d</vt:lpwstr>
  </property>
  <property fmtid="{D5CDD505-2E9C-101B-9397-08002B2CF9AE}" pid="8" name="MSIP_Label_ba65e3ec-2057-4a1c-aac9-900f17f24dd1_ContentBits">
    <vt:lpwstr>0</vt:lpwstr>
  </property>
</Properties>
</file>