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78" r:id="rId14"/>
    <p:sldId id="279" r:id="rId15"/>
    <p:sldId id="276" r:id="rId16"/>
    <p:sldId id="268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embeddedFontLst>
    <p:embeddedFont>
      <p:font typeface="Montserrat Light" panose="00000400000000000000" pitchFamily="2" charset="0"/>
      <p:regular r:id="rId25"/>
      <p:bold r:id="rId26"/>
      <p:italic r:id="rId27"/>
      <p:boldItalic r:id="rId28"/>
    </p:embeddedFont>
    <p:embeddedFont>
      <p:font typeface="나눔고딕" panose="020D0604000000000000" pitchFamily="50" charset="-127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ghOgVY/8UAC+qraXG/enqN3r01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87AF"/>
    <a:srgbClr val="53C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00" autoAdjust="0"/>
  </p:normalViewPr>
  <p:slideViewPr>
    <p:cSldViewPr snapToGrid="0">
      <p:cViewPr varScale="1">
        <p:scale>
          <a:sx n="93" d="100"/>
          <a:sy n="93" d="100"/>
        </p:scale>
        <p:origin x="1236" y="78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42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43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03:11:50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03:12:19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24575,'9'1'0,"-1"0"0,0 1 0,0 0 0,13 5 0,13 3 0,28 3 0,1-4 0,122 4 0,2002-16 0,-1200 5 0,-956-4 0,-1-1 0,31-7 0,-28 4 0,49-2 0,-47 7 0,-32 1 0,-8 0 0,-60 1 0,-2464 1 0,1326-3 0,1189 0 0,-1 2 0,1 0 0,0 1 0,0 1 0,-1 0 0,-25 10 0,102 6 0,39-7 0,1-5 0,158-7 0,-98-3 0,3128 3 0,-3232 7 0,-57-8 0,0 1 0,0 0 0,0 1 0,0-1 0,-1 0 0,1 0 0,0 0 0,0 0 0,0 1 0,0-1 0,-1 0 0,1 1 0,0-1 0,0 1 0,-1-1 0,1 1 0,0-1 0,-1 1 0,1-1 0,0 1 0,-1 0 0,1-1 0,-1 1 0,1 0 0,-1 0 0,1-1 0,-1 1 0,0 0 0,1 0 0,-1 0 0,0 0 0,0-1 0,1 1 0,-1 0 0,0 0 0,0 0 0,0 0 0,0 0 0,0 0 0,0-1 0,0 1 0,-1 0 0,1 0 0,0 0 0,0 0 0,-1 0 0,1-1 0,0 1 0,-1 0 0,1 0 0,-1-1 0,1 1 0,-1 0 0,0-1 0,1 1 0,-1 0 0,1-1 0,-1 1 0,0-1 0,0 1 0,0 0 0,-6 5 0,-1 1 0,1-1 0,-1 0 0,0-1 0,-1 0 0,1-1 0,-1 1 0,-17 5 0,-5-1 0,-44 7 0,-14 3 0,51-9 0,0-2 0,0-1 0,-64 1 0,-121-9 0,81-2 0,-788 3 0,583-30 0,37 1 0,173 27 0,-209-12 0,213-1 0,-218-11 0,-130 27 0,3284-1 0,-2579-15 0,-6 1 0,330 15 0,-541-1 0,-3-1 0,-1 1 0,1 0 0,-1 0 0,1 0 0,-1 0 0,0 1 0,1-1 0,-1 1 0,1 0 0,-1 0 0,0 0 0,0 0 0,0 1 0,5 2 0,-8-3 0,0-1 0,0 1 0,0-1 0,0 1 0,0-1 0,0 1 0,0-1 0,0 1 0,0-1 0,0 1 0,0-1 0,0 1 0,-1-1 0,1 1 0,0-1 0,0 1 0,-1-1 0,1 1 0,0-1 0,-1 1 0,1-1 0,0 0 0,-1 1 0,1-1 0,-1 0 0,1 1 0,0-1 0,-1 0 0,1 1 0,-1-1 0,1 0 0,-1 0 0,1 0 0,-2 1 0,-19 10 0,20-11 0,-40 16 0,0-1 0,-2-3 0,1-1 0,-1-2 0,-1-2 0,1-3 0,-1 0 0,-57-5 0,-2059-3 0,1131 7 0,947-1 0,-91-5 0,172 3 0,0 1 0,0-1 0,1 0 0,-1 0 0,0 0 0,0 0 0,0 0 0,1 0 0,-1 0 0,0 0 0,0-1 0,0 1 0,1 0 0,-1 0 0,0-1 0,0 1 0,1 0 0,-1-1 0,0 1 0,1-1 0,-1 1 0,0-1 0,1 1 0,-1-1 0,1 1 0,-1-1 0,1 0 0,-1 1 0,0-2 0,19-12 0,39-7 0,-18 14 0,1 2 0,1 1 0,-1 2 0,67 6 0,-14-2 0,1090-2 0,-945-14 0,0-1 0,1460 16 0,-1692-1 0,0 1 0,0 0 0,0 0 0,0 0 0,0 1 0,-1-1 0,1 2 0,0-1 0,7 5 0,-11-7 0,-1 1 0,0 0 0,1 0 0,-1 0 0,0 0 0,0 0 0,0 0 0,0 0 0,0 0 0,0 0 0,0 0 0,0 1 0,0-1 0,0 0 0,-1 1 0,1-1 0,0 0 0,-1 1 0,1-1 0,-1 1 0,0-1 0,1 1 0,-1-1 0,0 1 0,0 0 0,0-1 0,0 1 0,0-1 0,0 1 0,-1-1 0,1 1 0,-1-1 0,1 1 0,-1-1 0,1 0 0,-1 1 0,0-1 0,1 1 0,-1-1 0,0 0 0,0 0 0,-2 2 0,-1 1 0,0 0 0,0 0 0,-1-1 0,1 0 0,-1 0 0,0 0 0,0 0 0,0-1 0,0 0 0,-1 0 0,1 0 0,0-1 0,-1 1 0,1-1 0,-8 0 0,-16 2 0,-49-3 0,53 0 0,-2152-4 0,1746 4 0,866 0 0,-418 3 0,-24 4 0,-26 5 0,-40-2 0,38-7 0,-46 13 0,171-10 0,1634-7 0,-1718 1 0,0 0 0,0 0 0,0-1 0,0 0 0,0 0 0,0 0 0,0-1 0,0 0 0,-1 0 0,1-1 0,0 1 0,8-7 0,-5 2 0,-1-1 0,0 1 0,-1-1 0,0-1 0,0 0 0,7-12 0,-7 10 0,1 1 0,0-1 0,0 2 0,1-1 0,0 1 0,11-8 0,-14 12 0,0 1 0,0 1 0,1-1 0,-1 1 0,1 0 0,0 1 0,0 0 0,0 0 0,0 0 0,1 1 0,-1 0 0,9 0 0,259 5 0,-396 39 0,100-34 0,16-7 0,-1 1 0,1-1 0,0 0 0,-1-1 0,0 1 0,1-1 0,-8 0 0,12-1 0,-1 0 0,1 0 0,-1-1 0,1 1 0,0-1 0,-1 1 0,1-1 0,0 1 0,0-1 0,-1 0 0,1 0 0,0 1 0,0-1 0,0 0 0,0 0 0,0 0 0,0-1 0,0 1 0,0 0 0,0 0 0,1 0 0,-1-1 0,0 1 0,1 0 0,-1 0 0,1-1 0,-1 1 0,1-1 0,0 1 0,0 0 0,-1-1 0,1 1 0,0-1 0,1-1 0,-2-10 0,-4-12 0,5 24 0,-1 1 0,1-1 0,-1 1 0,1 0 0,-1 0 0,1-1 0,-1 1 0,1 0 0,-1 0 0,0 0 0,1 0 0,-1-1 0,1 1 0,-1 0 0,0 0 0,1 0 0,-1 0 0,1 0 0,-1 0 0,1 1 0,-1-1 0,0 0 0,1 0 0,-1 0 0,1 1 0,-1-1 0,1 0 0,-1 0 0,1 1 0,-1-1 0,1 0 0,-1 1 0,1-1 0,-1 1 0,1-1 0,0 1 0,-1-1 0,1 0 0,0 1 0,-1 0 0,1-1 0,0 1 0,-27 30 0,24-27 0,1 0 0,-1 0 0,0-1 0,-1 1 0,1-1 0,0 0 0,-1 0 0,0 0 0,0 0 0,0-1 0,0 1 0,0-1 0,0 0 0,-1 0 0,1-1 0,-6 2 0,7-2 0,1 0 0,-1-1 0,1 2 0,0-1 0,-1 0 0,1 0 0,0 1 0,0-1 0,0 1 0,0 0 0,0-1 0,0 1 0,0 0 0,1 0 0,-1 0 0,1 0 0,-2 4 0,2-5 0,0 0 0,1 1 0,-1-1 0,1 0 0,0 0 0,-1 1 0,1-1 0,0 0 0,0 0 0,0 1 0,0-1 0,0 0 0,0 1 0,0-1 0,0 0 0,0 1 0,1-1 0,-1 0 0,0 0 0,1 1 0,-1-1 0,1 0 0,0 0 0,-1 0 0,1 0 0,0 0 0,0 0 0,0 0 0,-1 0 0,1 0 0,0 0 0,0 0 0,0 0 0,1-1 0,-1 1 0,0 0 0,1 0 0,8 3 0,-1 0 0,1-1 0,0 0 0,0 0 0,0-1 0,0-1 0,14 1 0,76-1 0,-90-1 0,5-1 0,0 0 0,0-1 0,0-1 0,18-5 0,-30 7 0,1-1 0,0 1 0,-1-1 0,1 0 0,-1 0 0,0 0 0,1 0 0,-1 0 0,5-6 0,-7 7 0,0 0 0,0-1 0,0 1 0,0 0 0,-1-1 0,1 1 0,0-1 0,-1 1 0,1-1 0,-1 1 0,0-1 0,1 0 0,-1 1 0,0-1 0,0 0 0,0 1 0,0-1 0,0 1 0,0-1 0,-1 0 0,1 1 0,0-1 0,-2-2 0,1 2 0,0 0 0,0 1 0,0-1 0,0 1 0,-1-1 0,1 1 0,0-1 0,-1 1 0,1 0 0,-1 0 0,0 0 0,1 0 0,-1 0 0,0 0 0,0 0 0,1 0 0,-1 1 0,-3-2 0,-20-11 0,23 11 0,1 0 0,-1 0 0,0 1 0,0-1 0,0 1 0,0-1 0,0 1 0,0 0 0,0-1 0,-1 1 0,1 1 0,0-1 0,0 0 0,-1 0 0,-3 0 0,2 1 0,0 1 0,1 0 0,-1-1 0,0 1 0,1 0 0,-1 1 0,1-1 0,0 1 0,-1-1 0,-4 4 0,-51 34 0,43-27 0,-1 0 0,0-2 0,-1 0 0,-35 15 0,49-25 0,0 0 0,1 0 0,-1 0 0,0-1 0,0 1 0,1-1 0,-1 0 0,1 0 0,-1 0 0,1 0 0,-1 0 0,1-1 0,-1 0 0,1 0 0,0 0 0,-5-4 0,-34-15 0,38 21 0,0-1 0,0 1 0,0-1 0,1 0 0,-1 0 0,0 0 0,0-1 0,1 1 0,-1-1 0,1 0 0,0 0 0,-1 0 0,1-1 0,0 1 0,0-1 0,0 1 0,1-1 0,-1 0 0,1 0 0,-1 0 0,1 0 0,0-1 0,0 1 0,1-1 0,-1 1 0,-1-5 0,3 6 0,0 0 0,-1 1 0,1-1 0,-1 0 0,0 0 0,0 1 0,1-1 0,-1 1 0,0-1 0,0 1 0,0-1 0,-1 1 0,1-1 0,0 1 0,0 0 0,-1 0 0,1 0 0,-1 0 0,1 0 0,-1 0 0,1 0 0,-1 0 0,0 1 0,1-1 0,-1 0 0,0 1 0,0 0 0,1-1 0,-3 1 0,0 0 0,0 1 0,0 0 0,0 0 0,0 1 0,1-1 0,-1 1 0,0 0 0,1 0 0,-1 0 0,1 0 0,0 0 0,-4 4 0,7-5 0,-1-1 0,0 1 0,0-1 0,1 1 0,-1-1 0,0 1 0,0-1 0,0 0 0,0 1 0,0-1 0,0 0 0,0 0 0,1 0 0,-1 0 0,0 1 0,0-1 0,0-1 0,0 1 0,0 0 0,0 0 0,0 0 0,0 0 0,0-1 0,0 1 0,0 0 0,1-1 0,-1 1 0,0 0 0,0-1 0,0 1 0,1-1 0,-1 0 0,0 1 0,0-2 0,-1 1 0,1 0 0,-1 0 0,1 0 0,-1 0 0,1 1 0,-1-1 0,0 0 0,1 1 0,-1-1 0,0 1 0,0-1 0,1 1 0,-1 0 0,0 0 0,0 0 0,-3 0 0,-18 3 0,0-1 0,-46-3 0,64 2 0,0-1 0,0 1 0,1 0 0,-1 0 0,0 1 0,0-1 0,1 1 0,-1 0 0,-5 3 0,6-2 0,0-1 0,0 0 0,0-1 0,0 1 0,-1-1 0,1 0 0,0 0 0,-1 0 0,1 0 0,-6-1 0,8 0 0,0-1 0,0 0 0,1 0 0,-1 0 0,0 0 0,1 0 0,-1 0 0,1 0 0,-1 0 0,1-1 0,0 1 0,-1-1 0,1 1 0,0-1 0,0 0 0,0 1 0,0-1 0,0 0 0,1 1 0,-1-1 0,0 0 0,1 0 0,-1 0 0,1 0 0,0-3 0,-13-23 0,13 27 0,-1 0 0,0 1 0,0-1 0,1 1 0,-1-1 0,0 1 0,0-1 0,0 1 0,1-1 0,-1 1 0,0 0 0,0-1 0,0 1 0,0 0 0,0 0 0,0 0 0,0 0 0,0 0 0,1 0 0,-1 0 0,0 0 0,0 0 0,0 0 0,0 0 0,0 1 0,0-1 0,0 0 0,0 1 0,1-1 0,-2 1 0,-43 30 0,40-27 0,0 0 0,0 0 0,-1 0 0,1 0 0,-1-1 0,0 0 0,0 0 0,-9 3 0,13-6 0,0 0 0,1-1 0,-1 1 0,0 0 0,1-1 0,-1 1 0,0-1 0,1 1 0,-1-1 0,1 0 0,-1 0 0,1 0 0,0 0 0,-1 0 0,1 0 0,0 0 0,-1 0 0,1-1 0,-1 0 0,0 0 0,0 0 0,1 0 0,-1 1 0,0-1 0,-1 0 0,1 1 0,0 0 0,0-1 0,-1 1 0,-2-1 0,-2 2 0,0-1 0,1 1 0,-1 1 0,0-1 0,1 1 0,-1 0 0,1 1 0,0 0 0,-1 0 0,1 0 0,-9 5 0,10-4 0,0-1 0,0 0 0,-1 0 0,1 0 0,0 0 0,-1-1 0,1 0 0,-1 0 0,1 0 0,-1-1 0,1 0 0,-1 0 0,0 0 0,1-1 0,-1 0 0,1 0 0,-1 0 0,-5-3 0,4 2 0,0 0 0,1 0 0,-1 0 0,0 1 0,0 0 0,0 0 0,-11 0 0,-26-3 0,42 3 0,-1 1 0,1-1 0,0 0 0,-1 0 0,1-1 0,0 1 0,0 0 0,-1-1 0,1 0 0,-3-3 0,4 4 0,0 0 0,-1 0 0,1 0 0,0-1 0,-1 1 0,1 0 0,0 1 0,-1-1 0,1 0 0,-1 0 0,1 1 0,-1-1 0,0 1 0,1-1 0,-1 1 0,0-1 0,1 1 0,-1 0 0,0 0 0,0 0 0,1 0 0,-1 0 0,0 1 0,1-1 0,-1 0 0,-2 2 0,-1 0 0,1 0 0,-1 0 0,1 1 0,-1-1 0,1 1 0,-6 6 0,7-6 0,0-1 0,0 1 0,0-1 0,0 0 0,-1 0 0,1 0 0,-1 0 0,1 0 0,-1-1 0,-5 2 0,8-3 0,0 0 0,0 0 0,1-1 0,-1 1 0,0 0 0,0 0 0,0-1 0,1 1 0,-1 0 0,0-1 0,0 1 0,1 0 0,-1-1 0,0 1 0,1-1 0,-1 0 0,0 1 0,1-1 0,-1 1 0,1-1 0,-1 0 0,1 1 0,0-1 0,-1 0 0,1 0 0,0 1 0,-1-1 0,1 0 0,0 0 0,0 0 0,-1 1 0,1-1 0,0 0 0,0 0 0,0 0 0,0 0 0,0 1 0,1-1 0,-1 0 0,0 0 0,0 0 0,0 0 0,1 1 0,0-2 0,10-47 0,-8 39 0,-3 10 0,0-1 0,0 1 0,0 0 0,0 0 0,0-1 0,0 1 0,0 0 0,0 0 0,0-1 0,0 1 0,0 0 0,0 0 0,0 0 0,-1-1 0,1 1 0,0 0 0,0 0 0,0 0 0,0 0 0,-1-1 0,1 1 0,0 0 0,0 0 0,0 0 0,-1 0 0,1 0 0,0 0 0,0 0 0,0-1 0,-1 1 0,1 0 0,0 0 0,0 0 0,-1 0 0,1 0 0,0 0 0,0 0 0,0 0 0,-1 0 0,1 0 0,0 0 0,0 0 0,-1 0 0,1 1 0,0-1 0,0 0 0,-1 0 0,1 0 0,0 0 0,0 0 0,0 0 0,0 1 0,-1-1 0,1 0 0,0 0 0,0 0 0,0 0 0,0 1 0,-1-1 0,1 0 0,0 0 0,0 0 0,0 1 0,0-1 0,0 0 0,-16 12 0,1 3 0,11-10 0,0-1 0,0 0 0,-1 0 0,1 0 0,-1-1 0,-7 5 0,12-8 0,-1 0 0,1 0 0,0 0 0,-1 0 0,1 0 0,0 1 0,-1-1 0,1 0 0,0 0 0,-1 0 0,1 0 0,0 0 0,-1 0 0,1 0 0,0-1 0,0 1 0,-1 0 0,1 0 0,0 0 0,-1 0 0,1 0 0,0 0 0,-1 0 0,1-1 0,0 1 0,0 0 0,-1 0 0,1 0 0,0-1 0,0 1 0,0 0 0,-1 0 0,1-1 0,0 1 0,0 0 0,0-1 0,0 1 0,-1 0 0,1 0 0,0-1 0,0 1 0,0 0 0,0-1 0,0 1 0,0 0 0,0-1 0,0 1 0,0 0 0,0-1 0,0 1 0,0 0 0,0-1 0,0 1 0,0 0 0,0-1 0,1 1 0,-1-1 0,5-29 0,-2 15 0,-3 14 0,0 0 0,0 0 0,0 0 0,0 0 0,0 0 0,0 0 0,0 0 0,-1 0 0,1 0 0,0 0 0,-1 0 0,1 0 0,0 0 0,-1 0 0,1 1 0,-1-1 0,0 0 0,1 0 0,-1 0 0,0 1 0,1-1 0,-1 0 0,0 0 0,0 1 0,0-1 0,1 1 0,-1-1 0,0 1 0,0-1 0,0 1 0,0 0 0,0-1 0,0 1 0,0 0 0,-2 0 0,2 0 0,-1 0 0,1 0 0,-1 0 0,1 1 0,0-1 0,-1 1 0,1-1 0,0 1 0,-1 0 0,1-1 0,0 1 0,0 0 0,-1 0 0,1 0 0,0 0 0,0 0 0,0 0 0,0 0 0,0 0 0,1 1 0,-1-1 0,0 0 0,0 2 0,1-3 0,0 1 0,0-1 0,0 1 0,0-1 0,0 0 0,0 1 0,0-1 0,0 1 0,0-1 0,0 1 0,0-1 0,0 0 0,0 1 0,1-1 0,-1 1 0,0-1 0,0 0 0,0 1 0,1-1 0,-1 1 0,0-1 0,1 0 0,-1 1 0,0-1 0,1 0 0,-1 0 0,0 1 0,1-1 0,-1 0 0,0 0 0,1 0 0,-1 1 0,1-1 0,-1 0 0,1 0 0,-1 0 0,0 0 0,1 0 0,-1 0 0,1 0 0,-1 0 0,1 0 0,-1 0 0,1 0 0,-1 0 0,0 0 0,1 0 0,29-1 0,-26 1 0,58-8 0,-47 6 0,0-1 0,0 2 0,0 0 0,21 2 0,-1-3 0,5 2 0,-38 1 0,-1-1 0,1 1 0,-1 0 0,0-1 0,1 1 0,-1 0 0,0 0 0,1 0 0,-1 0 0,0 0 0,0 0 0,0 1 0,0-1 0,0 0 0,0 0 0,0 1 0,-1-1 0,1 1 0,0-1 0,-1 1 0,1-1 0,-1 1 0,1-1 0,-1 2 0,2 6 0,-1-4 0,0 1 0,1-1 0,-1 0 0,1 0 0,0 0 0,5 8 0,-5-11 0,0 0 0,-1 0 0,1 0 0,0 0 0,1-1 0,-1 1 0,0-1 0,0 0 0,1 1 0,-1-1 0,1 0 0,-1 0 0,1-1 0,-1 1 0,1 0 0,4 0 0,6 0 0,-1 0 0,0-1 0,0 0 0,0-1 0,0 0 0,1-1 0,19-6 0,-2 1 0,79 2-1365,-93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03:12:2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24575,'0'5'0,"0"6"0,0 2-8191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03:12:32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03:12:36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03:12:3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03:12:4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03:12:4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함초롬바탕" panose="02030604000101010101" pitchFamily="18" charset="-127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d7a2c492f2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96" name="Google Shape;296;g1d7a2c492f2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d5a2c6e8c4_2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Google Shape;324;g1d5a2c6e8c4_2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d5a2c6e8c4_2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Google Shape;324;g1d5a2c6e8c4_2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4781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5a2c6e8c4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g1d5a2c6e8c4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6116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d5a2c6e8c4_2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6" name="Google Shape;426;g1d5a2c6e8c4_2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d5a2c6e8c4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g1d5a2c6e8c4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d5a2c6e8c4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7" name="Google Shape;357;g1d5a2c6e8c4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d7a2c492f2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4" name="Google Shape;364;g1d7a2c492f2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d7a2c492f2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선정된</a:t>
            </a:r>
            <a:r>
              <a:rPr lang="en-US" dirty="0"/>
              <a:t> </a:t>
            </a:r>
            <a:r>
              <a:rPr lang="en-US" dirty="0" err="1"/>
              <a:t>모델들은</a:t>
            </a:r>
            <a:r>
              <a:rPr lang="en-US" dirty="0"/>
              <a:t> </a:t>
            </a:r>
            <a:r>
              <a:rPr lang="en-US" dirty="0" err="1"/>
              <a:t>다음과</a:t>
            </a:r>
            <a:r>
              <a:rPr lang="en-US" dirty="0"/>
              <a:t> </a:t>
            </a:r>
            <a:r>
              <a:rPr lang="en-US" dirty="0" err="1"/>
              <a:t>같습니다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사전학습모델을</a:t>
            </a:r>
            <a:r>
              <a:rPr lang="en-US" dirty="0"/>
              <a:t> </a:t>
            </a:r>
            <a:r>
              <a:rPr lang="en-US" dirty="0" err="1"/>
              <a:t>활용하여</a:t>
            </a:r>
            <a:r>
              <a:rPr lang="en-US" dirty="0"/>
              <a:t> </a:t>
            </a:r>
            <a:r>
              <a:rPr lang="en-US" dirty="0" err="1"/>
              <a:t>우수한</a:t>
            </a:r>
            <a:r>
              <a:rPr lang="en-US" dirty="0"/>
              <a:t> </a:t>
            </a:r>
            <a:r>
              <a:rPr lang="en-US" dirty="0" err="1"/>
              <a:t>성능을</a:t>
            </a:r>
            <a:r>
              <a:rPr lang="en-US" dirty="0"/>
              <a:t> </a:t>
            </a:r>
            <a:r>
              <a:rPr lang="en-US" dirty="0" err="1"/>
              <a:t>내면서</a:t>
            </a:r>
            <a:r>
              <a:rPr lang="en-US" dirty="0"/>
              <a:t>, </a:t>
            </a:r>
            <a:r>
              <a:rPr lang="en-US" dirty="0" err="1"/>
              <a:t>각기</a:t>
            </a:r>
            <a:r>
              <a:rPr lang="en-US" dirty="0"/>
              <a:t> </a:t>
            </a:r>
            <a:r>
              <a:rPr lang="en-US" dirty="0" err="1"/>
              <a:t>다른</a:t>
            </a:r>
            <a:r>
              <a:rPr lang="en-US" dirty="0"/>
              <a:t> </a:t>
            </a:r>
            <a:r>
              <a:rPr lang="en-US" dirty="0" err="1"/>
              <a:t>성격의</a:t>
            </a:r>
            <a:r>
              <a:rPr lang="en-US" dirty="0"/>
              <a:t> 3개의 </a:t>
            </a:r>
            <a:r>
              <a:rPr lang="en-US" dirty="0" err="1"/>
              <a:t>모델을</a:t>
            </a:r>
            <a:r>
              <a:rPr lang="en-US" dirty="0"/>
              <a:t> </a:t>
            </a:r>
            <a:r>
              <a:rPr lang="en-US" dirty="0" err="1"/>
              <a:t>선정하였고</a:t>
            </a:r>
            <a:r>
              <a:rPr lang="en-US" dirty="0"/>
              <a:t>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koelectra</a:t>
            </a:r>
            <a:r>
              <a:rPr lang="en-US" dirty="0"/>
              <a:t>, albert, </a:t>
            </a:r>
            <a:r>
              <a:rPr lang="en-US" dirty="0" err="1"/>
              <a:t>roberta기반의</a:t>
            </a:r>
            <a:r>
              <a:rPr lang="en-US" dirty="0"/>
              <a:t> 3개의 </a:t>
            </a:r>
            <a:r>
              <a:rPr lang="en-US" dirty="0" err="1"/>
              <a:t>모델을</a:t>
            </a:r>
            <a:r>
              <a:rPr lang="en-US" dirty="0"/>
              <a:t> </a:t>
            </a:r>
            <a:r>
              <a:rPr lang="en-US" dirty="0" err="1"/>
              <a:t>voting에</a:t>
            </a:r>
            <a:r>
              <a:rPr lang="en-US" dirty="0"/>
              <a:t> </a:t>
            </a:r>
            <a:r>
              <a:rPr lang="en-US" dirty="0" err="1"/>
              <a:t>사용하였습니다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1" name="Google Shape;371;g1d7a2c492f2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d7a2c492f2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8" name="Google Shape;388;g1d7a2c492f2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발표순서는</a:t>
            </a:r>
            <a:r>
              <a:rPr lang="en-US" dirty="0"/>
              <a:t> </a:t>
            </a:r>
            <a:r>
              <a:rPr lang="en-US" dirty="0" err="1"/>
              <a:t>개요</a:t>
            </a:r>
            <a:r>
              <a:rPr lang="en-US" dirty="0"/>
              <a:t>, </a:t>
            </a:r>
            <a:r>
              <a:rPr lang="en-US" dirty="0" err="1"/>
              <a:t>팀원소개</a:t>
            </a:r>
            <a:r>
              <a:rPr lang="en-US" dirty="0"/>
              <a:t>, </a:t>
            </a:r>
            <a:r>
              <a:rPr lang="en-US" dirty="0" err="1"/>
              <a:t>진행</a:t>
            </a:r>
            <a:r>
              <a:rPr lang="en-US" dirty="0"/>
              <a:t> </a:t>
            </a:r>
            <a:r>
              <a:rPr lang="en-US" dirty="0" err="1"/>
              <a:t>일정</a:t>
            </a:r>
            <a:r>
              <a:rPr lang="en-US" dirty="0"/>
              <a:t>, </a:t>
            </a:r>
            <a:r>
              <a:rPr lang="en-US" dirty="0" err="1"/>
              <a:t>결과물을</a:t>
            </a:r>
            <a:r>
              <a:rPr lang="en-US" dirty="0"/>
              <a:t> </a:t>
            </a:r>
            <a:r>
              <a:rPr lang="en-US" dirty="0" err="1"/>
              <a:t>만드는데에</a:t>
            </a:r>
            <a:r>
              <a:rPr lang="en-US" dirty="0"/>
              <a:t> </a:t>
            </a:r>
            <a:r>
              <a:rPr lang="en-US" dirty="0" err="1"/>
              <a:t>사용된</a:t>
            </a:r>
            <a:r>
              <a:rPr lang="en-US" dirty="0"/>
              <a:t> </a:t>
            </a:r>
            <a:r>
              <a:rPr lang="en-US" dirty="0" err="1"/>
              <a:t>사항들에</a:t>
            </a:r>
            <a:r>
              <a:rPr lang="en-US" dirty="0"/>
              <a:t> </a:t>
            </a:r>
            <a:r>
              <a:rPr lang="en-US" dirty="0" err="1"/>
              <a:t>대해</a:t>
            </a:r>
            <a:r>
              <a:rPr lang="en-US" dirty="0"/>
              <a:t> </a:t>
            </a:r>
            <a:r>
              <a:rPr lang="en-US" dirty="0" err="1"/>
              <a:t>말씀드리고</a:t>
            </a:r>
            <a:r>
              <a:rPr lang="en-US" dirty="0"/>
              <a:t> </a:t>
            </a:r>
            <a:r>
              <a:rPr lang="en-US" dirty="0" err="1"/>
              <a:t>마무리하도록</a:t>
            </a:r>
            <a:r>
              <a:rPr lang="en-US" dirty="0"/>
              <a:t> </a:t>
            </a:r>
            <a:r>
              <a:rPr lang="en-US" dirty="0" err="1"/>
              <a:t>하겠습니다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d7a2c492f2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1" name="Google Shape;401;g1d7a2c492f2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d7a2c492f2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g1d7a2c492f2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0b746b61f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Mrc</a:t>
            </a:r>
            <a:r>
              <a:rPr lang="en-US" dirty="0"/>
              <a:t> task</a:t>
            </a:r>
            <a:r>
              <a:rPr lang="ko-KR" altLang="en-US" dirty="0"/>
              <a:t>를 </a:t>
            </a:r>
            <a:endParaRPr dirty="0"/>
          </a:p>
        </p:txBody>
      </p:sp>
      <p:sp>
        <p:nvSpPr>
          <p:cNvPr id="115" name="Google Shape;115;g1d0b746b61f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7a2c492f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레반슈타인</a:t>
            </a:r>
            <a:r>
              <a:rPr lang="ko-KR" altLang="en-US" dirty="0"/>
              <a:t> 거리</a:t>
            </a:r>
            <a:endParaRPr dirty="0"/>
          </a:p>
        </p:txBody>
      </p:sp>
      <p:sp>
        <p:nvSpPr>
          <p:cNvPr id="132" name="Google Shape;132;g1d7a2c492f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7a2c492f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이번</a:t>
            </a:r>
            <a:r>
              <a:rPr lang="en-US" dirty="0"/>
              <a:t> </a:t>
            </a:r>
            <a:r>
              <a:rPr lang="en-US" dirty="0" err="1"/>
              <a:t>프로젝트</a:t>
            </a:r>
            <a:r>
              <a:rPr lang="en-US" dirty="0"/>
              <a:t> </a:t>
            </a:r>
            <a:r>
              <a:rPr lang="en-US" dirty="0" err="1"/>
              <a:t>이론상</a:t>
            </a:r>
            <a:r>
              <a:rPr lang="en-US" dirty="0"/>
              <a:t> </a:t>
            </a:r>
            <a:r>
              <a:rPr lang="en-US" dirty="0" err="1"/>
              <a:t>최고점</a:t>
            </a:r>
            <a:r>
              <a:rPr lang="en-US" dirty="0"/>
              <a:t> 1.19와 blank 5.9점 </a:t>
            </a:r>
            <a:r>
              <a:rPr lang="en-US" dirty="0" err="1"/>
              <a:t>사이의</a:t>
            </a:r>
            <a:r>
              <a:rPr lang="en-US" dirty="0"/>
              <a:t> </a:t>
            </a:r>
            <a:r>
              <a:rPr lang="en-US" dirty="0" err="1"/>
              <a:t>현실적인</a:t>
            </a:r>
            <a:r>
              <a:rPr lang="en-US" dirty="0"/>
              <a:t> </a:t>
            </a:r>
            <a:r>
              <a:rPr lang="en-US" dirty="0" err="1"/>
              <a:t>목표</a:t>
            </a:r>
            <a:r>
              <a:rPr lang="en-US" dirty="0"/>
              <a:t> 3점 </a:t>
            </a:r>
            <a:r>
              <a:rPr lang="en-US" dirty="0" err="1"/>
              <a:t>이하를</a:t>
            </a:r>
            <a:r>
              <a:rPr lang="en-US" dirty="0"/>
              <a:t> </a:t>
            </a:r>
            <a:r>
              <a:rPr lang="en-US" dirty="0" err="1"/>
              <a:t>목표로</a:t>
            </a:r>
            <a:r>
              <a:rPr lang="en-US" dirty="0"/>
              <a:t> </a:t>
            </a:r>
            <a:r>
              <a:rPr lang="en-US" dirty="0" err="1"/>
              <a:t>잡았으며</a:t>
            </a:r>
            <a:r>
              <a:rPr lang="en-US" dirty="0"/>
              <a:t>, </a:t>
            </a:r>
            <a:r>
              <a:rPr lang="en-US" dirty="0" err="1"/>
              <a:t>최종</a:t>
            </a:r>
            <a:r>
              <a:rPr lang="en-US" dirty="0"/>
              <a:t> </a:t>
            </a:r>
            <a:r>
              <a:rPr lang="en-US" dirty="0" err="1"/>
              <a:t>점수는</a:t>
            </a:r>
            <a:r>
              <a:rPr lang="en-US" dirty="0"/>
              <a:t> 2.4점을 </a:t>
            </a:r>
            <a:r>
              <a:rPr lang="en-US" dirty="0" err="1"/>
              <a:t>달성했습니다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40" name="Google Shape;140;g1d7a2c492f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5a2c6e8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팀원은</a:t>
            </a:r>
            <a:r>
              <a:rPr lang="en-US" dirty="0"/>
              <a:t> 총 7명으로, </a:t>
            </a:r>
            <a:r>
              <a:rPr lang="en-US" dirty="0" err="1"/>
              <a:t>데이터</a:t>
            </a:r>
            <a:r>
              <a:rPr lang="en-US" dirty="0"/>
              <a:t> </a:t>
            </a:r>
            <a:r>
              <a:rPr lang="en-US" dirty="0" err="1"/>
              <a:t>수집부터</a:t>
            </a:r>
            <a:r>
              <a:rPr lang="en-US" dirty="0"/>
              <a:t> </a:t>
            </a:r>
            <a:r>
              <a:rPr lang="en-US" dirty="0" err="1"/>
              <a:t>최종</a:t>
            </a:r>
            <a:r>
              <a:rPr lang="en-US" dirty="0"/>
              <a:t> </a:t>
            </a:r>
            <a:r>
              <a:rPr lang="en-US" dirty="0" err="1"/>
              <a:t>평가까지</a:t>
            </a:r>
            <a:r>
              <a:rPr lang="en-US" dirty="0"/>
              <a:t> </a:t>
            </a:r>
            <a:r>
              <a:rPr lang="en-US" dirty="0" err="1"/>
              <a:t>분업하여</a:t>
            </a:r>
            <a:r>
              <a:rPr lang="en-US" dirty="0"/>
              <a:t> </a:t>
            </a:r>
            <a:r>
              <a:rPr lang="en-US" dirty="0" err="1"/>
              <a:t>진행하였습니다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50" name="Google Shape;150;g1d5a2c6e8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5a2c6e8c4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d5a2c6e8c4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d7a2c492f2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g1d7a2c492f2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d5a2c6e8c4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g1d5a2c6e8c4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Images &amp; Contents Layout">
  <p:cSld name="30_Images &amp; Contents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1"/>
          <p:cNvSpPr>
            <a:spLocks noGrp="1"/>
          </p:cNvSpPr>
          <p:nvPr>
            <p:ph type="pic" idx="2"/>
          </p:nvPr>
        </p:nvSpPr>
        <p:spPr>
          <a:xfrm>
            <a:off x="4092000" y="545824"/>
            <a:ext cx="8100000" cy="27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" name="Google Shape;29;p61"/>
          <p:cNvSpPr>
            <a:spLocks noGrp="1"/>
          </p:cNvSpPr>
          <p:nvPr>
            <p:ph type="pic" idx="3"/>
          </p:nvPr>
        </p:nvSpPr>
        <p:spPr>
          <a:xfrm>
            <a:off x="0" y="3575404"/>
            <a:ext cx="8100000" cy="27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 slide layout">
  <p:cSld name="3_Image slide layou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3"/>
          <p:cNvSpPr/>
          <p:nvPr/>
        </p:nvSpPr>
        <p:spPr>
          <a:xfrm rot="10800000">
            <a:off x="5119026" y="0"/>
            <a:ext cx="7072972" cy="6858000"/>
          </a:xfrm>
          <a:custGeom>
            <a:avLst/>
            <a:gdLst/>
            <a:ahLst/>
            <a:cxnLst/>
            <a:rect l="l" t="t" r="r" b="b"/>
            <a:pathLst>
              <a:path w="7072972" h="6858000" extrusionOk="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34" name="Google Shape;34;p63"/>
          <p:cNvSpPr>
            <a:spLocks noGrp="1"/>
          </p:cNvSpPr>
          <p:nvPr>
            <p:ph type="pic" idx="2"/>
          </p:nvPr>
        </p:nvSpPr>
        <p:spPr>
          <a:xfrm>
            <a:off x="2" y="0"/>
            <a:ext cx="707297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ontents slide layout">
  <p:cSld name="13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Images &amp; Contents Layout">
  <p:cSld name="31_Images &amp; Contents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5"/>
          <p:cNvSpPr>
            <a:spLocks noGrp="1"/>
          </p:cNvSpPr>
          <p:nvPr>
            <p:ph type="pic" idx="2"/>
          </p:nvPr>
        </p:nvSpPr>
        <p:spPr>
          <a:xfrm>
            <a:off x="799070" y="1223317"/>
            <a:ext cx="5441094" cy="47219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 slide layout">
  <p:cSld name="2_Image slide layou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0" name="Google Shape;40;p66"/>
          <p:cNvSpPr/>
          <p:nvPr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grpSp>
        <p:nvGrpSpPr>
          <p:cNvPr id="41" name="Google Shape;41;p66"/>
          <p:cNvGrpSpPr/>
          <p:nvPr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42" name="Google Shape;42;p66"/>
            <p:cNvSpPr/>
            <p:nvPr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43" name="Google Shape;43;p66"/>
            <p:cNvSpPr/>
            <p:nvPr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grpSp>
          <p:nvGrpSpPr>
            <p:cNvPr id="44" name="Google Shape;44;p66"/>
            <p:cNvGrpSpPr/>
            <p:nvPr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45" name="Google Shape;45;p66"/>
              <p:cNvSpPr/>
              <p:nvPr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w="12700" cap="flat" cmpd="sng">
                <a:solidFill>
                  <a:srgbClr val="26262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46" name="Google Shape;46;p66"/>
              <p:cNvSpPr/>
              <p:nvPr/>
            </p:nvSpPr>
            <p:spPr>
              <a:xfrm>
                <a:off x="1634225" y="5796647"/>
                <a:ext cx="142969" cy="144016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9525" cap="flat" cmpd="sng">
                <a:solidFill>
                  <a:srgbClr val="B0B0B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</p:grpSp>
      </p:grpSp>
      <p:sp>
        <p:nvSpPr>
          <p:cNvPr id="47" name="Google Shape;47;p66"/>
          <p:cNvSpPr>
            <a:spLocks noGrp="1"/>
          </p:cNvSpPr>
          <p:nvPr>
            <p:ph type="pic" idx="2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ontents slide layout">
  <p:cSld name="17_Contents slide layou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67"/>
          <p:cNvGrpSpPr/>
          <p:nvPr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0" name="Google Shape;50;p67"/>
            <p:cNvCxnSpPr/>
            <p:nvPr/>
          </p:nvCxnSpPr>
          <p:spPr>
            <a:xfrm rot="10800000">
              <a:off x="-161213" y="477136"/>
              <a:ext cx="11704320" cy="0"/>
            </a:xfrm>
            <a:prstGeom prst="straightConnector1">
              <a:avLst/>
            </a:prstGeom>
            <a:noFill/>
            <a:ln w="444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51;p67"/>
            <p:cNvCxnSpPr/>
            <p:nvPr/>
          </p:nvCxnSpPr>
          <p:spPr>
            <a:xfrm rot="10800000">
              <a:off x="11543107" y="477136"/>
              <a:ext cx="0" cy="5935130"/>
            </a:xfrm>
            <a:prstGeom prst="straightConnector1">
              <a:avLst/>
            </a:prstGeom>
            <a:noFill/>
            <a:ln w="444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" name="Google Shape;52;p67"/>
            <p:cNvCxnSpPr/>
            <p:nvPr/>
          </p:nvCxnSpPr>
          <p:spPr>
            <a:xfrm flipH="1">
              <a:off x="-161213" y="6392850"/>
              <a:ext cx="11704320" cy="13272"/>
            </a:xfrm>
            <a:prstGeom prst="straightConnector1">
              <a:avLst/>
            </a:prstGeom>
            <a:noFill/>
            <a:ln w="444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3" name="Google Shape;53;p67"/>
          <p:cNvSpPr>
            <a:spLocks noGrp="1"/>
          </p:cNvSpPr>
          <p:nvPr>
            <p:ph type="pic" idx="2"/>
          </p:nvPr>
        </p:nvSpPr>
        <p:spPr>
          <a:xfrm>
            <a:off x="5268686" y="0"/>
            <a:ext cx="692331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Images &amp; Contents">
  <p:cSld name="32_Images &amp; Conten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8"/>
          <p:cNvSpPr>
            <a:spLocks noGrp="1"/>
          </p:cNvSpPr>
          <p:nvPr>
            <p:ph type="pic" idx="2"/>
          </p:nvPr>
        </p:nvSpPr>
        <p:spPr>
          <a:xfrm>
            <a:off x="4227514" y="0"/>
            <a:ext cx="796448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ontents slide layout">
  <p:cSld name="11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2"/>
          <p:cNvSpPr txBox="1">
            <a:spLocks noGrp="1"/>
          </p:cNvSpPr>
          <p:nvPr>
            <p:ph type="body" idx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con sets layout">
  <p:cSld name="1_Icon sets layou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3"/>
          <p:cNvSpPr txBox="1">
            <a:spLocks noGrp="1"/>
          </p:cNvSpPr>
          <p:nvPr>
            <p:ph type="body" idx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2" name="Google Shape;62;p73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63" name="Google Shape;63;p73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64" name="Google Shape;64;p73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 dirty="0">
              <a:solidFill>
                <a:srgbClr val="26262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65" name="Google Shape;65;p73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rPr>
              <a:t>You can Resize without losing quality</a:t>
            </a:r>
            <a:endParaRPr sz="1400" b="1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66" name="Google Shape;66;p73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rPr>
              <a:t>You can Change Fill Color &amp;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rPr>
              <a:t>Line Color</a:t>
            </a:r>
            <a:endParaRPr sz="1400" b="1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67" name="Google Shape;67;p73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rPr>
              <a:t>www.allppt.com</a:t>
            </a:r>
            <a:endParaRPr sz="1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68" name="Google Shape;68;p73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rPr>
              <a:t>FREE 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rPr>
              <a:t>PPT TEMPLATES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ontents slide layout">
  <p:cSld name="7_Contents slide layou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4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ooter &amp; Header">
  <p:cSld name="Blank with Footer &amp;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0b746b61f_0_278"/>
          <p:cNvSpPr/>
          <p:nvPr/>
        </p:nvSpPr>
        <p:spPr>
          <a:xfrm>
            <a:off x="11692619" y="114628"/>
            <a:ext cx="309000" cy="309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"/>
              <a:sym typeface="Montserrat"/>
            </a:endParaRPr>
          </a:p>
        </p:txBody>
      </p:sp>
      <p:sp>
        <p:nvSpPr>
          <p:cNvPr id="73" name="Google Shape;73;g1d0b746b61f_0_278"/>
          <p:cNvSpPr txBox="1"/>
          <p:nvPr/>
        </p:nvSpPr>
        <p:spPr>
          <a:xfrm>
            <a:off x="11631256" y="173194"/>
            <a:ext cx="431700" cy="1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EFEFE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rPr>
              <a:t>‹#›</a:t>
            </a:fld>
            <a:endParaRPr sz="1000" b="0" i="0" u="none" strike="noStrike" cap="none" dirty="0">
              <a:solidFill>
                <a:srgbClr val="FEFEFE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"/>
              <a:sym typeface="Montserrat"/>
            </a:endParaRPr>
          </a:p>
        </p:txBody>
      </p:sp>
      <p:grpSp>
        <p:nvGrpSpPr>
          <p:cNvPr id="74" name="Google Shape;74;g1d0b746b61f_0_278"/>
          <p:cNvGrpSpPr/>
          <p:nvPr/>
        </p:nvGrpSpPr>
        <p:grpSpPr>
          <a:xfrm>
            <a:off x="11630809" y="6542078"/>
            <a:ext cx="390095" cy="172148"/>
            <a:chOff x="11125606" y="6251451"/>
            <a:chExt cx="288489" cy="117724"/>
          </a:xfrm>
        </p:grpSpPr>
        <p:sp>
          <p:nvSpPr>
            <p:cNvPr id="75" name="Google Shape;75;g1d0b746b61f_0_278">
              <a:hlinkClick r:id="" action="ppaction://hlinkshowjump?jump=nextslide"/>
            </p:cNvPr>
            <p:cNvSpPr/>
            <p:nvPr/>
          </p:nvSpPr>
          <p:spPr>
            <a:xfrm>
              <a:off x="11321095" y="6251575"/>
              <a:ext cx="93000" cy="117600"/>
            </a:xfrm>
            <a:prstGeom prst="chevron">
              <a:avLst>
                <a:gd name="adj" fmla="val 66337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endParaRPr>
            </a:p>
          </p:txBody>
        </p:sp>
        <p:sp>
          <p:nvSpPr>
            <p:cNvPr id="76" name="Google Shape;76;g1d0b746b61f_0_278">
              <a:hlinkClick r:id="" action="ppaction://hlinkshowjump?jump=previousslide"/>
            </p:cNvPr>
            <p:cNvSpPr/>
            <p:nvPr/>
          </p:nvSpPr>
          <p:spPr>
            <a:xfrm rot="10800000">
              <a:off x="11125606" y="6251451"/>
              <a:ext cx="93000" cy="117600"/>
            </a:xfrm>
            <a:prstGeom prst="chevron">
              <a:avLst>
                <a:gd name="adj" fmla="val 64003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endParaRPr>
            </a:p>
          </p:txBody>
        </p:sp>
        <p:cxnSp>
          <p:nvCxnSpPr>
            <p:cNvPr id="77" name="Google Shape;77;g1d0b746b61f_0_278"/>
            <p:cNvCxnSpPr/>
            <p:nvPr/>
          </p:nvCxnSpPr>
          <p:spPr>
            <a:xfrm rot="10800000">
              <a:off x="11268075" y="6251451"/>
              <a:ext cx="0" cy="1176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8" name="Google Shape;78;g1d0b746b61f_0_278"/>
          <p:cNvSpPr txBox="1">
            <a:spLocks noGrp="1"/>
          </p:cNvSpPr>
          <p:nvPr>
            <p:ph type="body" idx="1"/>
          </p:nvPr>
        </p:nvSpPr>
        <p:spPr>
          <a:xfrm>
            <a:off x="6560821" y="6514090"/>
            <a:ext cx="4981800" cy="2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0" i="0">
                <a:solidFill>
                  <a:schemeClr val="lt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 panose="020D0604000000000000" pitchFamily="50" charset="-127"/>
                <a:sym typeface="Montserrat Light"/>
              </a:defRPr>
            </a:lvl1pPr>
            <a:lvl2pPr marL="914400" lvl="1" indent="-228600" algn="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 b="0" i="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228600" algn="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 b="0" i="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228600" algn="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 b="0" i="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228600" algn="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 b="0" i="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ontents slide layout">
  <p:cSld name="15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5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layout">
  <p:cSld name="Image slide layou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" name="Google Shape;14;p56"/>
          <p:cNvSpPr>
            <a:spLocks noGrp="1"/>
          </p:cNvSpPr>
          <p:nvPr>
            <p:ph type="pic" idx="3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" name="Google Shape;15;p56"/>
          <p:cNvSpPr>
            <a:spLocks noGrp="1"/>
          </p:cNvSpPr>
          <p:nvPr>
            <p:ph type="pic" idx="4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" name="Google Shape;16;p56"/>
          <p:cNvSpPr>
            <a:spLocks noGrp="1"/>
          </p:cNvSpPr>
          <p:nvPr>
            <p:ph type="pic" idx="5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7" name="Google Shape;17;p56"/>
          <p:cNvSpPr>
            <a:spLocks noGrp="1"/>
          </p:cNvSpPr>
          <p:nvPr>
            <p:ph type="pic" idx="6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" name="Google Shape;18;p56"/>
          <p:cNvSpPr txBox="1">
            <a:spLocks noGrp="1"/>
          </p:cNvSpPr>
          <p:nvPr>
            <p:ph type="body" idx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ontents slide layout">
  <p:cSld name="8_Contents slide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ontents slide layout">
  <p:cSld name="9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 slide layout">
  <p:cSld name="1_Image slide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9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59"/>
          <p:cNvSpPr>
            <a:spLocks noGrp="1"/>
          </p:cNvSpPr>
          <p:nvPr>
            <p:ph type="pic" idx="2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59"/>
          <p:cNvSpPr/>
          <p:nvPr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rgbClr val="0C46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25" name="Google Shape;25;p59"/>
          <p:cNvSpPr/>
          <p:nvPr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rgbClr val="0C46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7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customXml" Target="../ink/ink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5" Type="http://schemas.openxmlformats.org/officeDocument/2006/relationships/image" Target="../media/image1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0.png"/><Relationship Id="rId1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591757" y="2712330"/>
            <a:ext cx="79959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Korean MRC</a:t>
            </a:r>
            <a:endParaRPr sz="5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5420400" y="5739900"/>
            <a:ext cx="60348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67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이다원</a:t>
            </a:r>
            <a:r>
              <a:rPr lang="en-US" altLang="ko-KR" sz="1867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, </a:t>
            </a:r>
            <a:r>
              <a:rPr lang="en-US" sz="1867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김도연</a:t>
            </a:r>
            <a:r>
              <a:rPr lang="en-US" sz="1867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, </a:t>
            </a:r>
            <a:r>
              <a:rPr lang="en-US" sz="1867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양은지</a:t>
            </a:r>
            <a:r>
              <a:rPr lang="en-US" sz="1867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, </a:t>
            </a:r>
            <a:r>
              <a:rPr lang="en-US" sz="1867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오희주</a:t>
            </a:r>
            <a:r>
              <a:rPr lang="en-US" sz="1867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, </a:t>
            </a:r>
            <a:r>
              <a:rPr lang="en-US" sz="1867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전효택</a:t>
            </a:r>
            <a:r>
              <a:rPr lang="en-US" sz="1867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, </a:t>
            </a:r>
            <a:r>
              <a:rPr lang="en-US" sz="1867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이지수</a:t>
            </a:r>
            <a:r>
              <a:rPr lang="en-US" sz="1867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, </a:t>
            </a:r>
            <a:r>
              <a:rPr lang="en-US" sz="1867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정명찬</a:t>
            </a:r>
            <a:r>
              <a:rPr lang="en-US" sz="1867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endParaRPr sz="1867" b="0" i="0" u="none" strike="noStrike" cap="none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542450" y="4882425"/>
            <a:ext cx="39126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67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TEAM GNLP </a:t>
            </a:r>
            <a:endParaRPr sz="2967" b="0" i="0" u="none" strike="noStrike" cap="none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77DDFD-37E7-8318-DA93-A6FE8CCACDFD}"/>
              </a:ext>
            </a:extLst>
          </p:cNvPr>
          <p:cNvSpPr txBox="1"/>
          <p:nvPr/>
        </p:nvSpPr>
        <p:spPr>
          <a:xfrm>
            <a:off x="9790545" y="3655664"/>
            <a:ext cx="1832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Kaggle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competition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d7a2c492f2_0_306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299" name="Google Shape;299;g1d7a2c492f2_0_306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02 - 2 </a:t>
            </a:r>
            <a:r>
              <a:rPr lang="en-US" sz="4000" dirty="0" err="1">
                <a:solidFill>
                  <a:srgbClr val="4D4D4D"/>
                </a:solidFill>
              </a:rPr>
              <a:t>학습</a:t>
            </a:r>
            <a:r>
              <a:rPr lang="en-US" sz="4000" dirty="0">
                <a:solidFill>
                  <a:srgbClr val="4D4D4D"/>
                </a:solidFill>
              </a:rPr>
              <a:t> </a:t>
            </a:r>
            <a:r>
              <a:rPr lang="en-US" sz="4000" dirty="0" err="1">
                <a:solidFill>
                  <a:srgbClr val="4D4D4D"/>
                </a:solidFill>
              </a:rPr>
              <a:t>데이터</a:t>
            </a:r>
            <a:r>
              <a:rPr lang="en-US" sz="4000" dirty="0">
                <a:solidFill>
                  <a:srgbClr val="4D4D4D"/>
                </a:solidFill>
              </a:rPr>
              <a:t> </a:t>
            </a:r>
            <a:r>
              <a:rPr lang="en-US" sz="4000" dirty="0" err="1">
                <a:solidFill>
                  <a:srgbClr val="4D4D4D"/>
                </a:solidFill>
              </a:rPr>
              <a:t>소개</a:t>
            </a:r>
            <a:endParaRPr sz="3100" dirty="0">
              <a:solidFill>
                <a:srgbClr val="4D4D4D"/>
              </a:solidFill>
            </a:endParaRPr>
          </a:p>
        </p:txBody>
      </p:sp>
      <p:grpSp>
        <p:nvGrpSpPr>
          <p:cNvPr id="300" name="Google Shape;300;g1d7a2c492f2_0_306"/>
          <p:cNvGrpSpPr/>
          <p:nvPr/>
        </p:nvGrpSpPr>
        <p:grpSpPr>
          <a:xfrm>
            <a:off x="2961202" y="2336992"/>
            <a:ext cx="646021" cy="803766"/>
            <a:chOff x="3791932" y="2542540"/>
            <a:chExt cx="512349" cy="637454"/>
          </a:xfrm>
        </p:grpSpPr>
        <p:sp>
          <p:nvSpPr>
            <p:cNvPr id="301" name="Google Shape;301;g1d7a2c492f2_0_306"/>
            <p:cNvSpPr/>
            <p:nvPr/>
          </p:nvSpPr>
          <p:spPr>
            <a:xfrm>
              <a:off x="3793684" y="3008277"/>
              <a:ext cx="508143" cy="171717"/>
            </a:xfrm>
            <a:custGeom>
              <a:avLst/>
              <a:gdLst/>
              <a:ahLst/>
              <a:cxnLst/>
              <a:rect l="l" t="t" r="r" b="b"/>
              <a:pathLst>
                <a:path w="508143" h="171717" extrusionOk="0">
                  <a:moveTo>
                    <a:pt x="350" y="0"/>
                  </a:moveTo>
                  <a:cubicBezTo>
                    <a:pt x="170666" y="34344"/>
                    <a:pt x="339931" y="34344"/>
                    <a:pt x="510246" y="0"/>
                  </a:cubicBezTo>
                  <a:cubicBezTo>
                    <a:pt x="510246" y="43455"/>
                    <a:pt x="510597" y="89363"/>
                    <a:pt x="509896" y="135271"/>
                  </a:cubicBezTo>
                  <a:cubicBezTo>
                    <a:pt x="509896" y="139126"/>
                    <a:pt x="502887" y="145084"/>
                    <a:pt x="498331" y="146135"/>
                  </a:cubicBezTo>
                  <a:cubicBezTo>
                    <a:pt x="470296" y="152794"/>
                    <a:pt x="441910" y="159802"/>
                    <a:pt x="413524" y="163657"/>
                  </a:cubicBezTo>
                  <a:cubicBezTo>
                    <a:pt x="339931" y="173470"/>
                    <a:pt x="265637" y="173470"/>
                    <a:pt x="191342" y="171017"/>
                  </a:cubicBezTo>
                  <a:cubicBezTo>
                    <a:pt x="135972" y="169264"/>
                    <a:pt x="80602" y="165760"/>
                    <a:pt x="26634" y="151392"/>
                  </a:cubicBezTo>
                  <a:cubicBezTo>
                    <a:pt x="0" y="144032"/>
                    <a:pt x="0" y="143682"/>
                    <a:pt x="0" y="116347"/>
                  </a:cubicBezTo>
                  <a:cubicBezTo>
                    <a:pt x="350" y="76747"/>
                    <a:pt x="350" y="37147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02" name="Google Shape;302;g1d7a2c492f2_0_306"/>
            <p:cNvSpPr/>
            <p:nvPr/>
          </p:nvSpPr>
          <p:spPr>
            <a:xfrm>
              <a:off x="3794034" y="2599659"/>
              <a:ext cx="508143" cy="171717"/>
            </a:xfrm>
            <a:custGeom>
              <a:avLst/>
              <a:gdLst/>
              <a:ahLst/>
              <a:cxnLst/>
              <a:rect l="l" t="t" r="r" b="b"/>
              <a:pathLst>
                <a:path w="508143" h="171717" extrusionOk="0">
                  <a:moveTo>
                    <a:pt x="0" y="350"/>
                  </a:moveTo>
                  <a:cubicBezTo>
                    <a:pt x="171017" y="34344"/>
                    <a:pt x="340281" y="35044"/>
                    <a:pt x="510246" y="0"/>
                  </a:cubicBezTo>
                  <a:cubicBezTo>
                    <a:pt x="510246" y="43455"/>
                    <a:pt x="510597" y="89013"/>
                    <a:pt x="509546" y="134921"/>
                  </a:cubicBezTo>
                  <a:cubicBezTo>
                    <a:pt x="509546" y="139126"/>
                    <a:pt x="502537" y="145785"/>
                    <a:pt x="497630" y="147186"/>
                  </a:cubicBezTo>
                  <a:cubicBezTo>
                    <a:pt x="474151" y="153494"/>
                    <a:pt x="450671" y="160854"/>
                    <a:pt x="426841" y="162956"/>
                  </a:cubicBezTo>
                  <a:cubicBezTo>
                    <a:pt x="364462" y="167863"/>
                    <a:pt x="301732" y="172769"/>
                    <a:pt x="239353" y="173119"/>
                  </a:cubicBezTo>
                  <a:cubicBezTo>
                    <a:pt x="169615" y="173119"/>
                    <a:pt x="99526" y="169965"/>
                    <a:pt x="31190" y="153494"/>
                  </a:cubicBezTo>
                  <a:cubicBezTo>
                    <a:pt x="30839" y="153494"/>
                    <a:pt x="30489" y="153494"/>
                    <a:pt x="29788" y="153144"/>
                  </a:cubicBezTo>
                  <a:cubicBezTo>
                    <a:pt x="0" y="145434"/>
                    <a:pt x="0" y="145434"/>
                    <a:pt x="0" y="114946"/>
                  </a:cubicBezTo>
                  <a:cubicBezTo>
                    <a:pt x="0" y="75345"/>
                    <a:pt x="0" y="36446"/>
                    <a:pt x="0" y="3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03" name="Google Shape;303;g1d7a2c492f2_0_306"/>
            <p:cNvSpPr/>
            <p:nvPr/>
          </p:nvSpPr>
          <p:spPr>
            <a:xfrm>
              <a:off x="3792633" y="2972002"/>
              <a:ext cx="511648" cy="42053"/>
            </a:xfrm>
            <a:custGeom>
              <a:avLst/>
              <a:gdLst/>
              <a:ahLst/>
              <a:cxnLst/>
              <a:rect l="l" t="t" r="r" b="b"/>
              <a:pathLst>
                <a:path w="511648" h="42053" extrusionOk="0">
                  <a:moveTo>
                    <a:pt x="512349" y="15599"/>
                  </a:moveTo>
                  <a:cubicBezTo>
                    <a:pt x="497981" y="20155"/>
                    <a:pt x="483963" y="26813"/>
                    <a:pt x="469244" y="28566"/>
                  </a:cubicBezTo>
                  <a:cubicBezTo>
                    <a:pt x="414926" y="34874"/>
                    <a:pt x="360256" y="42583"/>
                    <a:pt x="305587" y="43985"/>
                  </a:cubicBezTo>
                  <a:cubicBezTo>
                    <a:pt x="241806" y="45737"/>
                    <a:pt x="178026" y="42233"/>
                    <a:pt x="114245" y="38378"/>
                  </a:cubicBezTo>
                  <a:cubicBezTo>
                    <a:pt x="84807" y="36626"/>
                    <a:pt x="55370" y="29266"/>
                    <a:pt x="26283" y="23659"/>
                  </a:cubicBezTo>
                  <a:cubicBezTo>
                    <a:pt x="18223" y="22258"/>
                    <a:pt x="10864" y="17702"/>
                    <a:pt x="0" y="13497"/>
                  </a:cubicBezTo>
                  <a:cubicBezTo>
                    <a:pt x="14368" y="5086"/>
                    <a:pt x="25933" y="-1923"/>
                    <a:pt x="40301" y="530"/>
                  </a:cubicBezTo>
                  <a:cubicBezTo>
                    <a:pt x="104432" y="12796"/>
                    <a:pt x="169615" y="16300"/>
                    <a:pt x="234797" y="17351"/>
                  </a:cubicBezTo>
                  <a:cubicBezTo>
                    <a:pt x="303835" y="18403"/>
                    <a:pt x="372522" y="15950"/>
                    <a:pt x="441209" y="6137"/>
                  </a:cubicBezTo>
                  <a:cubicBezTo>
                    <a:pt x="450320" y="4735"/>
                    <a:pt x="459783" y="3334"/>
                    <a:pt x="468894" y="1231"/>
                  </a:cubicBezTo>
                  <a:cubicBezTo>
                    <a:pt x="485365" y="-2974"/>
                    <a:pt x="498331" y="4385"/>
                    <a:pt x="511648" y="11394"/>
                  </a:cubicBezTo>
                  <a:cubicBezTo>
                    <a:pt x="511999" y="12796"/>
                    <a:pt x="512349" y="14197"/>
                    <a:pt x="512349" y="155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04" name="Google Shape;304;g1d7a2c492f2_0_306"/>
            <p:cNvSpPr/>
            <p:nvPr/>
          </p:nvSpPr>
          <p:spPr>
            <a:xfrm>
              <a:off x="3791932" y="2768433"/>
              <a:ext cx="511648" cy="38548"/>
            </a:xfrm>
            <a:custGeom>
              <a:avLst/>
              <a:gdLst/>
              <a:ahLst/>
              <a:cxnLst/>
              <a:rect l="l" t="t" r="r" b="b"/>
              <a:pathLst>
                <a:path w="511648" h="38548" extrusionOk="0">
                  <a:moveTo>
                    <a:pt x="0" y="10654"/>
                  </a:moveTo>
                  <a:cubicBezTo>
                    <a:pt x="14368" y="842"/>
                    <a:pt x="25582" y="-560"/>
                    <a:pt x="39951" y="1192"/>
                  </a:cubicBezTo>
                  <a:cubicBezTo>
                    <a:pt x="89714" y="8201"/>
                    <a:pt x="139827" y="15210"/>
                    <a:pt x="189590" y="16962"/>
                  </a:cubicBezTo>
                  <a:cubicBezTo>
                    <a:pt x="249516" y="19065"/>
                    <a:pt x="309792" y="17312"/>
                    <a:pt x="369718" y="14509"/>
                  </a:cubicBezTo>
                  <a:cubicBezTo>
                    <a:pt x="404763" y="12757"/>
                    <a:pt x="440158" y="6799"/>
                    <a:pt x="474852" y="842"/>
                  </a:cubicBezTo>
                  <a:cubicBezTo>
                    <a:pt x="488869" y="-1612"/>
                    <a:pt x="499733" y="1192"/>
                    <a:pt x="513751" y="10654"/>
                  </a:cubicBezTo>
                  <a:cubicBezTo>
                    <a:pt x="501836" y="15210"/>
                    <a:pt x="492724" y="20466"/>
                    <a:pt x="482912" y="21868"/>
                  </a:cubicBezTo>
                  <a:cubicBezTo>
                    <a:pt x="434901" y="28527"/>
                    <a:pt x="386890" y="37638"/>
                    <a:pt x="338529" y="39390"/>
                  </a:cubicBezTo>
                  <a:cubicBezTo>
                    <a:pt x="270192" y="41843"/>
                    <a:pt x="201155" y="40091"/>
                    <a:pt x="132818" y="36937"/>
                  </a:cubicBezTo>
                  <a:cubicBezTo>
                    <a:pt x="96372" y="35185"/>
                    <a:pt x="60627" y="26424"/>
                    <a:pt x="24531" y="20116"/>
                  </a:cubicBezTo>
                  <a:cubicBezTo>
                    <a:pt x="16821" y="19065"/>
                    <a:pt x="9812" y="14509"/>
                    <a:pt x="0" y="1065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05" name="Google Shape;305;g1d7a2c492f2_0_306"/>
            <p:cNvSpPr/>
            <p:nvPr/>
          </p:nvSpPr>
          <p:spPr>
            <a:xfrm>
              <a:off x="3793684" y="2801515"/>
              <a:ext cx="508143" cy="171717"/>
            </a:xfrm>
            <a:custGeom>
              <a:avLst/>
              <a:gdLst/>
              <a:ahLst/>
              <a:cxnLst/>
              <a:rect l="l" t="t" r="r" b="b"/>
              <a:pathLst>
                <a:path w="508143" h="171717" extrusionOk="0">
                  <a:moveTo>
                    <a:pt x="0" y="0"/>
                  </a:moveTo>
                  <a:cubicBezTo>
                    <a:pt x="170666" y="34694"/>
                    <a:pt x="339580" y="35044"/>
                    <a:pt x="510246" y="0"/>
                  </a:cubicBezTo>
                  <a:cubicBezTo>
                    <a:pt x="510246" y="17873"/>
                    <a:pt x="510246" y="37498"/>
                    <a:pt x="510246" y="57473"/>
                  </a:cubicBezTo>
                  <a:cubicBezTo>
                    <a:pt x="510246" y="80602"/>
                    <a:pt x="509195" y="103731"/>
                    <a:pt x="510597" y="126510"/>
                  </a:cubicBezTo>
                  <a:cubicBezTo>
                    <a:pt x="511298" y="139477"/>
                    <a:pt x="506041" y="145785"/>
                    <a:pt x="494476" y="148238"/>
                  </a:cubicBezTo>
                  <a:cubicBezTo>
                    <a:pt x="463988" y="154546"/>
                    <a:pt x="433850" y="162956"/>
                    <a:pt x="403011" y="165410"/>
                  </a:cubicBezTo>
                  <a:cubicBezTo>
                    <a:pt x="346940" y="169965"/>
                    <a:pt x="290518" y="172769"/>
                    <a:pt x="234447" y="172418"/>
                  </a:cubicBezTo>
                  <a:cubicBezTo>
                    <a:pt x="166811" y="172068"/>
                    <a:pt x="98825" y="169264"/>
                    <a:pt x="32591" y="153495"/>
                  </a:cubicBezTo>
                  <a:cubicBezTo>
                    <a:pt x="0" y="145785"/>
                    <a:pt x="0" y="145434"/>
                    <a:pt x="0" y="112493"/>
                  </a:cubicBezTo>
                  <a:cubicBezTo>
                    <a:pt x="0" y="74294"/>
                    <a:pt x="0" y="36446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06" name="Google Shape;306;g1d7a2c492f2_0_306"/>
            <p:cNvSpPr/>
            <p:nvPr/>
          </p:nvSpPr>
          <p:spPr>
            <a:xfrm>
              <a:off x="3792633" y="2542540"/>
              <a:ext cx="511648" cy="63079"/>
            </a:xfrm>
            <a:custGeom>
              <a:avLst/>
              <a:gdLst/>
              <a:ahLst/>
              <a:cxnLst/>
              <a:rect l="l" t="t" r="r" b="b"/>
              <a:pathLst>
                <a:path w="511648" h="63079" extrusionOk="0">
                  <a:moveTo>
                    <a:pt x="0" y="34691"/>
                  </a:moveTo>
                  <a:cubicBezTo>
                    <a:pt x="24181" y="19972"/>
                    <a:pt x="47660" y="16818"/>
                    <a:pt x="70439" y="12963"/>
                  </a:cubicBezTo>
                  <a:cubicBezTo>
                    <a:pt x="148238" y="698"/>
                    <a:pt x="226737" y="-2106"/>
                    <a:pt x="304886" y="1399"/>
                  </a:cubicBezTo>
                  <a:cubicBezTo>
                    <a:pt x="360957" y="3852"/>
                    <a:pt x="416678" y="11562"/>
                    <a:pt x="472398" y="18220"/>
                  </a:cubicBezTo>
                  <a:cubicBezTo>
                    <a:pt x="486066" y="19972"/>
                    <a:pt x="499032" y="26280"/>
                    <a:pt x="511999" y="30135"/>
                  </a:cubicBezTo>
                  <a:cubicBezTo>
                    <a:pt x="511999" y="31887"/>
                    <a:pt x="511999" y="33990"/>
                    <a:pt x="512349" y="35742"/>
                  </a:cubicBezTo>
                  <a:cubicBezTo>
                    <a:pt x="500084" y="39948"/>
                    <a:pt x="487818" y="45905"/>
                    <a:pt x="474852" y="47657"/>
                  </a:cubicBezTo>
                  <a:cubicBezTo>
                    <a:pt x="428593" y="53965"/>
                    <a:pt x="381984" y="60273"/>
                    <a:pt x="335375" y="63427"/>
                  </a:cubicBezTo>
                  <a:cubicBezTo>
                    <a:pt x="291569" y="66231"/>
                    <a:pt x="247413" y="66231"/>
                    <a:pt x="203608" y="64829"/>
                  </a:cubicBezTo>
                  <a:cubicBezTo>
                    <a:pt x="145434" y="63077"/>
                    <a:pt x="86910" y="59923"/>
                    <a:pt x="30138" y="45204"/>
                  </a:cubicBezTo>
                  <a:cubicBezTo>
                    <a:pt x="21377" y="43452"/>
                    <a:pt x="12616" y="39247"/>
                    <a:pt x="0" y="346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</p:grpSp>
      <p:grpSp>
        <p:nvGrpSpPr>
          <p:cNvPr id="307" name="Google Shape;307;g1d7a2c492f2_0_306"/>
          <p:cNvGrpSpPr/>
          <p:nvPr/>
        </p:nvGrpSpPr>
        <p:grpSpPr>
          <a:xfrm>
            <a:off x="2961202" y="4937192"/>
            <a:ext cx="646021" cy="803766"/>
            <a:chOff x="3791932" y="2542540"/>
            <a:chExt cx="512349" cy="637454"/>
          </a:xfrm>
        </p:grpSpPr>
        <p:sp>
          <p:nvSpPr>
            <p:cNvPr id="308" name="Google Shape;308;g1d7a2c492f2_0_306"/>
            <p:cNvSpPr/>
            <p:nvPr/>
          </p:nvSpPr>
          <p:spPr>
            <a:xfrm>
              <a:off x="3793684" y="3008277"/>
              <a:ext cx="508143" cy="171717"/>
            </a:xfrm>
            <a:custGeom>
              <a:avLst/>
              <a:gdLst/>
              <a:ahLst/>
              <a:cxnLst/>
              <a:rect l="l" t="t" r="r" b="b"/>
              <a:pathLst>
                <a:path w="508143" h="171717" extrusionOk="0">
                  <a:moveTo>
                    <a:pt x="350" y="0"/>
                  </a:moveTo>
                  <a:cubicBezTo>
                    <a:pt x="170666" y="34344"/>
                    <a:pt x="339931" y="34344"/>
                    <a:pt x="510246" y="0"/>
                  </a:cubicBezTo>
                  <a:cubicBezTo>
                    <a:pt x="510246" y="43455"/>
                    <a:pt x="510597" y="89363"/>
                    <a:pt x="509896" y="135271"/>
                  </a:cubicBezTo>
                  <a:cubicBezTo>
                    <a:pt x="509896" y="139126"/>
                    <a:pt x="502887" y="145084"/>
                    <a:pt x="498331" y="146135"/>
                  </a:cubicBezTo>
                  <a:cubicBezTo>
                    <a:pt x="470296" y="152794"/>
                    <a:pt x="441910" y="159802"/>
                    <a:pt x="413524" y="163657"/>
                  </a:cubicBezTo>
                  <a:cubicBezTo>
                    <a:pt x="339931" y="173470"/>
                    <a:pt x="265637" y="173470"/>
                    <a:pt x="191342" y="171017"/>
                  </a:cubicBezTo>
                  <a:cubicBezTo>
                    <a:pt x="135972" y="169264"/>
                    <a:pt x="80602" y="165760"/>
                    <a:pt x="26634" y="151392"/>
                  </a:cubicBezTo>
                  <a:cubicBezTo>
                    <a:pt x="0" y="144032"/>
                    <a:pt x="0" y="143682"/>
                    <a:pt x="0" y="116347"/>
                  </a:cubicBezTo>
                  <a:cubicBezTo>
                    <a:pt x="350" y="76747"/>
                    <a:pt x="350" y="37147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09" name="Google Shape;309;g1d7a2c492f2_0_306"/>
            <p:cNvSpPr/>
            <p:nvPr/>
          </p:nvSpPr>
          <p:spPr>
            <a:xfrm>
              <a:off x="3794034" y="2599659"/>
              <a:ext cx="508143" cy="171717"/>
            </a:xfrm>
            <a:custGeom>
              <a:avLst/>
              <a:gdLst/>
              <a:ahLst/>
              <a:cxnLst/>
              <a:rect l="l" t="t" r="r" b="b"/>
              <a:pathLst>
                <a:path w="508143" h="171717" extrusionOk="0">
                  <a:moveTo>
                    <a:pt x="0" y="350"/>
                  </a:moveTo>
                  <a:cubicBezTo>
                    <a:pt x="171017" y="34344"/>
                    <a:pt x="340281" y="35044"/>
                    <a:pt x="510246" y="0"/>
                  </a:cubicBezTo>
                  <a:cubicBezTo>
                    <a:pt x="510246" y="43455"/>
                    <a:pt x="510597" y="89013"/>
                    <a:pt x="509546" y="134921"/>
                  </a:cubicBezTo>
                  <a:cubicBezTo>
                    <a:pt x="509546" y="139126"/>
                    <a:pt x="502537" y="145785"/>
                    <a:pt x="497630" y="147186"/>
                  </a:cubicBezTo>
                  <a:cubicBezTo>
                    <a:pt x="474151" y="153494"/>
                    <a:pt x="450671" y="160854"/>
                    <a:pt x="426841" y="162956"/>
                  </a:cubicBezTo>
                  <a:cubicBezTo>
                    <a:pt x="364462" y="167863"/>
                    <a:pt x="301732" y="172769"/>
                    <a:pt x="239353" y="173119"/>
                  </a:cubicBezTo>
                  <a:cubicBezTo>
                    <a:pt x="169615" y="173119"/>
                    <a:pt x="99526" y="169965"/>
                    <a:pt x="31190" y="153494"/>
                  </a:cubicBezTo>
                  <a:cubicBezTo>
                    <a:pt x="30839" y="153494"/>
                    <a:pt x="30489" y="153494"/>
                    <a:pt x="29788" y="153144"/>
                  </a:cubicBezTo>
                  <a:cubicBezTo>
                    <a:pt x="0" y="145434"/>
                    <a:pt x="0" y="145434"/>
                    <a:pt x="0" y="114946"/>
                  </a:cubicBezTo>
                  <a:cubicBezTo>
                    <a:pt x="0" y="75345"/>
                    <a:pt x="0" y="36446"/>
                    <a:pt x="0" y="3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10" name="Google Shape;310;g1d7a2c492f2_0_306"/>
            <p:cNvSpPr/>
            <p:nvPr/>
          </p:nvSpPr>
          <p:spPr>
            <a:xfrm>
              <a:off x="3792633" y="2972002"/>
              <a:ext cx="511648" cy="42053"/>
            </a:xfrm>
            <a:custGeom>
              <a:avLst/>
              <a:gdLst/>
              <a:ahLst/>
              <a:cxnLst/>
              <a:rect l="l" t="t" r="r" b="b"/>
              <a:pathLst>
                <a:path w="511648" h="42053" extrusionOk="0">
                  <a:moveTo>
                    <a:pt x="512349" y="15599"/>
                  </a:moveTo>
                  <a:cubicBezTo>
                    <a:pt x="497981" y="20155"/>
                    <a:pt x="483963" y="26813"/>
                    <a:pt x="469244" y="28566"/>
                  </a:cubicBezTo>
                  <a:cubicBezTo>
                    <a:pt x="414926" y="34874"/>
                    <a:pt x="360256" y="42583"/>
                    <a:pt x="305587" y="43985"/>
                  </a:cubicBezTo>
                  <a:cubicBezTo>
                    <a:pt x="241806" y="45737"/>
                    <a:pt x="178026" y="42233"/>
                    <a:pt x="114245" y="38378"/>
                  </a:cubicBezTo>
                  <a:cubicBezTo>
                    <a:pt x="84807" y="36626"/>
                    <a:pt x="55370" y="29266"/>
                    <a:pt x="26283" y="23659"/>
                  </a:cubicBezTo>
                  <a:cubicBezTo>
                    <a:pt x="18223" y="22258"/>
                    <a:pt x="10864" y="17702"/>
                    <a:pt x="0" y="13497"/>
                  </a:cubicBezTo>
                  <a:cubicBezTo>
                    <a:pt x="14368" y="5086"/>
                    <a:pt x="25933" y="-1923"/>
                    <a:pt x="40301" y="530"/>
                  </a:cubicBezTo>
                  <a:cubicBezTo>
                    <a:pt x="104432" y="12796"/>
                    <a:pt x="169615" y="16300"/>
                    <a:pt x="234797" y="17351"/>
                  </a:cubicBezTo>
                  <a:cubicBezTo>
                    <a:pt x="303835" y="18403"/>
                    <a:pt x="372522" y="15950"/>
                    <a:pt x="441209" y="6137"/>
                  </a:cubicBezTo>
                  <a:cubicBezTo>
                    <a:pt x="450320" y="4735"/>
                    <a:pt x="459783" y="3334"/>
                    <a:pt x="468894" y="1231"/>
                  </a:cubicBezTo>
                  <a:cubicBezTo>
                    <a:pt x="485365" y="-2974"/>
                    <a:pt x="498331" y="4385"/>
                    <a:pt x="511648" y="11394"/>
                  </a:cubicBezTo>
                  <a:cubicBezTo>
                    <a:pt x="511999" y="12796"/>
                    <a:pt x="512349" y="14197"/>
                    <a:pt x="512349" y="155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11" name="Google Shape;311;g1d7a2c492f2_0_306"/>
            <p:cNvSpPr/>
            <p:nvPr/>
          </p:nvSpPr>
          <p:spPr>
            <a:xfrm>
              <a:off x="3791932" y="2768433"/>
              <a:ext cx="511648" cy="38548"/>
            </a:xfrm>
            <a:custGeom>
              <a:avLst/>
              <a:gdLst/>
              <a:ahLst/>
              <a:cxnLst/>
              <a:rect l="l" t="t" r="r" b="b"/>
              <a:pathLst>
                <a:path w="511648" h="38548" extrusionOk="0">
                  <a:moveTo>
                    <a:pt x="0" y="10654"/>
                  </a:moveTo>
                  <a:cubicBezTo>
                    <a:pt x="14368" y="842"/>
                    <a:pt x="25582" y="-560"/>
                    <a:pt x="39951" y="1192"/>
                  </a:cubicBezTo>
                  <a:cubicBezTo>
                    <a:pt x="89714" y="8201"/>
                    <a:pt x="139827" y="15210"/>
                    <a:pt x="189590" y="16962"/>
                  </a:cubicBezTo>
                  <a:cubicBezTo>
                    <a:pt x="249516" y="19065"/>
                    <a:pt x="309792" y="17312"/>
                    <a:pt x="369718" y="14509"/>
                  </a:cubicBezTo>
                  <a:cubicBezTo>
                    <a:pt x="404763" y="12757"/>
                    <a:pt x="440158" y="6799"/>
                    <a:pt x="474852" y="842"/>
                  </a:cubicBezTo>
                  <a:cubicBezTo>
                    <a:pt x="488869" y="-1612"/>
                    <a:pt x="499733" y="1192"/>
                    <a:pt x="513751" y="10654"/>
                  </a:cubicBezTo>
                  <a:cubicBezTo>
                    <a:pt x="501836" y="15210"/>
                    <a:pt x="492724" y="20466"/>
                    <a:pt x="482912" y="21868"/>
                  </a:cubicBezTo>
                  <a:cubicBezTo>
                    <a:pt x="434901" y="28527"/>
                    <a:pt x="386890" y="37638"/>
                    <a:pt x="338529" y="39390"/>
                  </a:cubicBezTo>
                  <a:cubicBezTo>
                    <a:pt x="270192" y="41843"/>
                    <a:pt x="201155" y="40091"/>
                    <a:pt x="132818" y="36937"/>
                  </a:cubicBezTo>
                  <a:cubicBezTo>
                    <a:pt x="96372" y="35185"/>
                    <a:pt x="60627" y="26424"/>
                    <a:pt x="24531" y="20116"/>
                  </a:cubicBezTo>
                  <a:cubicBezTo>
                    <a:pt x="16821" y="19065"/>
                    <a:pt x="9812" y="14509"/>
                    <a:pt x="0" y="1065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12" name="Google Shape;312;g1d7a2c492f2_0_306"/>
            <p:cNvSpPr/>
            <p:nvPr/>
          </p:nvSpPr>
          <p:spPr>
            <a:xfrm>
              <a:off x="3793684" y="2801515"/>
              <a:ext cx="508143" cy="171717"/>
            </a:xfrm>
            <a:custGeom>
              <a:avLst/>
              <a:gdLst/>
              <a:ahLst/>
              <a:cxnLst/>
              <a:rect l="l" t="t" r="r" b="b"/>
              <a:pathLst>
                <a:path w="508143" h="171717" extrusionOk="0">
                  <a:moveTo>
                    <a:pt x="0" y="0"/>
                  </a:moveTo>
                  <a:cubicBezTo>
                    <a:pt x="170666" y="34694"/>
                    <a:pt x="339580" y="35044"/>
                    <a:pt x="510246" y="0"/>
                  </a:cubicBezTo>
                  <a:cubicBezTo>
                    <a:pt x="510246" y="17873"/>
                    <a:pt x="510246" y="37498"/>
                    <a:pt x="510246" y="57473"/>
                  </a:cubicBezTo>
                  <a:cubicBezTo>
                    <a:pt x="510246" y="80602"/>
                    <a:pt x="509195" y="103731"/>
                    <a:pt x="510597" y="126510"/>
                  </a:cubicBezTo>
                  <a:cubicBezTo>
                    <a:pt x="511298" y="139477"/>
                    <a:pt x="506041" y="145785"/>
                    <a:pt x="494476" y="148238"/>
                  </a:cubicBezTo>
                  <a:cubicBezTo>
                    <a:pt x="463988" y="154546"/>
                    <a:pt x="433850" y="162956"/>
                    <a:pt x="403011" y="165410"/>
                  </a:cubicBezTo>
                  <a:cubicBezTo>
                    <a:pt x="346940" y="169965"/>
                    <a:pt x="290518" y="172769"/>
                    <a:pt x="234447" y="172418"/>
                  </a:cubicBezTo>
                  <a:cubicBezTo>
                    <a:pt x="166811" y="172068"/>
                    <a:pt x="98825" y="169264"/>
                    <a:pt x="32591" y="153495"/>
                  </a:cubicBezTo>
                  <a:cubicBezTo>
                    <a:pt x="0" y="145785"/>
                    <a:pt x="0" y="145434"/>
                    <a:pt x="0" y="112493"/>
                  </a:cubicBezTo>
                  <a:cubicBezTo>
                    <a:pt x="0" y="74294"/>
                    <a:pt x="0" y="36446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13" name="Google Shape;313;g1d7a2c492f2_0_306"/>
            <p:cNvSpPr/>
            <p:nvPr/>
          </p:nvSpPr>
          <p:spPr>
            <a:xfrm>
              <a:off x="3792633" y="2542540"/>
              <a:ext cx="511648" cy="63079"/>
            </a:xfrm>
            <a:custGeom>
              <a:avLst/>
              <a:gdLst/>
              <a:ahLst/>
              <a:cxnLst/>
              <a:rect l="l" t="t" r="r" b="b"/>
              <a:pathLst>
                <a:path w="511648" h="63079" extrusionOk="0">
                  <a:moveTo>
                    <a:pt x="0" y="34691"/>
                  </a:moveTo>
                  <a:cubicBezTo>
                    <a:pt x="24181" y="19972"/>
                    <a:pt x="47660" y="16818"/>
                    <a:pt x="70439" y="12963"/>
                  </a:cubicBezTo>
                  <a:cubicBezTo>
                    <a:pt x="148238" y="698"/>
                    <a:pt x="226737" y="-2106"/>
                    <a:pt x="304886" y="1399"/>
                  </a:cubicBezTo>
                  <a:cubicBezTo>
                    <a:pt x="360957" y="3852"/>
                    <a:pt x="416678" y="11562"/>
                    <a:pt x="472398" y="18220"/>
                  </a:cubicBezTo>
                  <a:cubicBezTo>
                    <a:pt x="486066" y="19972"/>
                    <a:pt x="499032" y="26280"/>
                    <a:pt x="511999" y="30135"/>
                  </a:cubicBezTo>
                  <a:cubicBezTo>
                    <a:pt x="511999" y="31887"/>
                    <a:pt x="511999" y="33990"/>
                    <a:pt x="512349" y="35742"/>
                  </a:cubicBezTo>
                  <a:cubicBezTo>
                    <a:pt x="500084" y="39948"/>
                    <a:pt x="487818" y="45905"/>
                    <a:pt x="474852" y="47657"/>
                  </a:cubicBezTo>
                  <a:cubicBezTo>
                    <a:pt x="428593" y="53965"/>
                    <a:pt x="381984" y="60273"/>
                    <a:pt x="335375" y="63427"/>
                  </a:cubicBezTo>
                  <a:cubicBezTo>
                    <a:pt x="291569" y="66231"/>
                    <a:pt x="247413" y="66231"/>
                    <a:pt x="203608" y="64829"/>
                  </a:cubicBezTo>
                  <a:cubicBezTo>
                    <a:pt x="145434" y="63077"/>
                    <a:pt x="86910" y="59923"/>
                    <a:pt x="30138" y="45204"/>
                  </a:cubicBezTo>
                  <a:cubicBezTo>
                    <a:pt x="21377" y="43452"/>
                    <a:pt x="12616" y="39247"/>
                    <a:pt x="0" y="346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</p:grpSp>
      <p:pic>
        <p:nvPicPr>
          <p:cNvPr id="314" name="Google Shape;314;g1d7a2c492f2_0_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531" y="1862575"/>
            <a:ext cx="721995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d7a2c492f2_0_3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506" y="4286923"/>
            <a:ext cx="4352925" cy="1847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g1d7a2c492f2_0_306"/>
          <p:cNvGrpSpPr/>
          <p:nvPr/>
        </p:nvGrpSpPr>
        <p:grpSpPr>
          <a:xfrm>
            <a:off x="98667" y="4903048"/>
            <a:ext cx="2902595" cy="872048"/>
            <a:chOff x="-475010" y="1114178"/>
            <a:chExt cx="4241700" cy="872048"/>
          </a:xfrm>
        </p:grpSpPr>
        <p:sp>
          <p:nvSpPr>
            <p:cNvPr id="320" name="Google Shape;320;g1d7a2c492f2_0_306"/>
            <p:cNvSpPr txBox="1"/>
            <p:nvPr/>
          </p:nvSpPr>
          <p:spPr>
            <a:xfrm>
              <a:off x="-475010" y="1114178"/>
              <a:ext cx="4241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추가</a:t>
              </a:r>
              <a:r>
                <a:rPr lang="en-US" b="1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data</a:t>
              </a:r>
              <a:endParaRPr sz="1400" b="1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21" name="Google Shape;321;g1d7a2c492f2_0_306"/>
            <p:cNvSpPr txBox="1"/>
            <p:nvPr/>
          </p:nvSpPr>
          <p:spPr>
            <a:xfrm>
              <a:off x="-475010" y="1339726"/>
              <a:ext cx="42264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ai hub(</a:t>
              </a:r>
              <a:r>
                <a:rPr lang="en-US" sz="12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뉴스기사</a:t>
              </a: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기계독해</a:t>
              </a: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- </a:t>
              </a:r>
              <a:r>
                <a:rPr lang="en-US" sz="12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추출형</a:t>
              </a: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)</a:t>
              </a:r>
              <a:endParaRPr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context: 9000개, question: 18000개</a:t>
              </a:r>
              <a:endParaRPr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answers: 18000개</a:t>
              </a:r>
              <a:endParaRPr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grpSp>
        <p:nvGrpSpPr>
          <p:cNvPr id="2" name="Google Shape;288;g1d5a2c6e8c4_2_156">
            <a:extLst>
              <a:ext uri="{FF2B5EF4-FFF2-40B4-BE49-F238E27FC236}">
                <a16:creationId xmlns:a16="http://schemas.microsoft.com/office/drawing/2014/main" id="{74DB5578-7149-C62A-6DC1-65E4888DDAB2}"/>
              </a:ext>
            </a:extLst>
          </p:cNvPr>
          <p:cNvGrpSpPr/>
          <p:nvPr/>
        </p:nvGrpSpPr>
        <p:grpSpPr>
          <a:xfrm>
            <a:off x="129830" y="2284428"/>
            <a:ext cx="2784676" cy="1241170"/>
            <a:chOff x="-475010" y="1114178"/>
            <a:chExt cx="4241700" cy="1241170"/>
          </a:xfrm>
        </p:grpSpPr>
        <p:sp>
          <p:nvSpPr>
            <p:cNvPr id="3" name="Google Shape;289;g1d5a2c6e8c4_2_156">
              <a:extLst>
                <a:ext uri="{FF2B5EF4-FFF2-40B4-BE49-F238E27FC236}">
                  <a16:creationId xmlns:a16="http://schemas.microsoft.com/office/drawing/2014/main" id="{EDCCA55B-1DD0-80EF-3DAB-A5990DEBB987}"/>
                </a:ext>
              </a:extLst>
            </p:cNvPr>
            <p:cNvSpPr txBox="1"/>
            <p:nvPr/>
          </p:nvSpPr>
          <p:spPr>
            <a:xfrm>
              <a:off x="-475010" y="1114178"/>
              <a:ext cx="4241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기본</a:t>
              </a:r>
              <a:r>
                <a:rPr lang="en-US" b="1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data</a:t>
              </a:r>
              <a:endParaRPr sz="1400" b="1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4" name="Google Shape;290;g1d5a2c6e8c4_2_156">
              <a:extLst>
                <a:ext uri="{FF2B5EF4-FFF2-40B4-BE49-F238E27FC236}">
                  <a16:creationId xmlns:a16="http://schemas.microsoft.com/office/drawing/2014/main" id="{AE5CF936-0DD4-DB87-7776-BF9CD466C8BD}"/>
                </a:ext>
              </a:extLst>
            </p:cNvPr>
            <p:cNvSpPr txBox="1"/>
            <p:nvPr/>
          </p:nvSpPr>
          <p:spPr>
            <a:xfrm>
              <a:off x="-475010" y="1339726"/>
              <a:ext cx="4226401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klue</a:t>
              </a: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mrc</a:t>
              </a:r>
              <a:endParaRPr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context: 10434개, question: 12037개</a:t>
              </a:r>
              <a:endParaRPr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answers: 17663개</a:t>
              </a:r>
              <a:endParaRPr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d5a2c6e8c4_2_168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327" name="Google Shape;327;g1d5a2c6e8c4_2_168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02 - 3 </a:t>
            </a:r>
            <a:r>
              <a:rPr lang="en-US" sz="4000" dirty="0" err="1">
                <a:solidFill>
                  <a:srgbClr val="4D4D4D"/>
                </a:solidFill>
              </a:rPr>
              <a:t>전처리</a:t>
            </a:r>
            <a:r>
              <a:rPr lang="en-US" sz="4000" dirty="0">
                <a:solidFill>
                  <a:srgbClr val="4D4D4D"/>
                </a:solidFill>
              </a:rPr>
              <a:t> </a:t>
            </a:r>
            <a:endParaRPr sz="3100" dirty="0">
              <a:solidFill>
                <a:srgbClr val="4D4D4D"/>
              </a:solidFill>
            </a:endParaRPr>
          </a:p>
        </p:txBody>
      </p:sp>
      <p:pic>
        <p:nvPicPr>
          <p:cNvPr id="329" name="Google Shape;329;g1d5a2c6e8c4_2_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71" y="1352712"/>
            <a:ext cx="4689450" cy="31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DD5BD1C-1526-0884-1F59-4D9DF89EB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210" y="1352711"/>
            <a:ext cx="4689450" cy="315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2A8E2-2247-D80E-CC5F-347601B36267}"/>
              </a:ext>
            </a:extLst>
          </p:cNvPr>
          <p:cNvSpPr txBox="1"/>
          <p:nvPr/>
        </p:nvSpPr>
        <p:spPr>
          <a:xfrm>
            <a:off x="2786067" y="5404207"/>
            <a:ext cx="55915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context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가 길어서 토큰화 과정에서 정답이 잘리는 현상이 발생했습니다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answer_start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의 앞 뒤로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context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를 미리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slicing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d5a2c6e8c4_2_168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327" name="Google Shape;327;g1d5a2c6e8c4_2_168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02 - 3 </a:t>
            </a:r>
            <a:r>
              <a:rPr lang="en-US" sz="4000" dirty="0" err="1">
                <a:solidFill>
                  <a:srgbClr val="4D4D4D"/>
                </a:solidFill>
              </a:rPr>
              <a:t>전처리</a:t>
            </a:r>
            <a:r>
              <a:rPr lang="en-US" sz="4000" dirty="0">
                <a:solidFill>
                  <a:srgbClr val="4D4D4D"/>
                </a:solidFill>
              </a:rPr>
              <a:t> </a:t>
            </a:r>
            <a:endParaRPr sz="3100" dirty="0">
              <a:solidFill>
                <a:srgbClr val="4D4D4D"/>
              </a:solidFill>
            </a:endParaRPr>
          </a:p>
        </p:txBody>
      </p:sp>
      <p:pic>
        <p:nvPicPr>
          <p:cNvPr id="328" name="Google Shape;328;g1d5a2c6e8c4_2_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050" y="1835076"/>
            <a:ext cx="6362700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1837E90F-1919-002C-0EAF-8C1D0D0C9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11" y="1835076"/>
            <a:ext cx="37719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4C9EF5-31FB-C282-330B-08C4C64A9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583" y="4653137"/>
            <a:ext cx="2726609" cy="10889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DC4A66-18A8-3525-E190-1237DE1D2DEA}"/>
              </a:ext>
            </a:extLst>
          </p:cNvPr>
          <p:cNvSpPr txBox="1"/>
          <p:nvPr/>
        </p:nvSpPr>
        <p:spPr>
          <a:xfrm>
            <a:off x="5186383" y="5588177"/>
            <a:ext cx="6030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Answer_Start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를 최대한 토큰화 후에 존재할 수 있도록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슬라이싱을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172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d5a2c6e8c4_2_138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223" name="Google Shape;223;g1d5a2c6e8c4_2_138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02 - 4 </a:t>
            </a:r>
            <a:r>
              <a:rPr lang="ko-KR" altLang="en-US" sz="4000" dirty="0">
                <a:solidFill>
                  <a:srgbClr val="4D4D4D"/>
                </a:solidFill>
              </a:rPr>
              <a:t>학습</a:t>
            </a:r>
            <a:endParaRPr sz="3100" dirty="0">
              <a:solidFill>
                <a:srgbClr val="4D4D4D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F3D531-AAB3-9CAE-ADFF-F1ECF2AB3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21" y="1563004"/>
            <a:ext cx="4727513" cy="23371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AFAE97-3B73-0B51-F522-FB161641E46C}"/>
              </a:ext>
            </a:extLst>
          </p:cNvPr>
          <p:cNvSpPr txBox="1"/>
          <p:nvPr/>
        </p:nvSpPr>
        <p:spPr>
          <a:xfrm>
            <a:off x="6367894" y="2111563"/>
            <a:ext cx="45592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Gradient accumulation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으로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oom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문제를 완화했습니다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Batch size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를 늘려서 학습한 것과 비슷한 효과가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EF3B62-BBA5-ADAE-60EE-DE39616A1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686" y="4592548"/>
            <a:ext cx="6873960" cy="18953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E3C32D-A1E0-919D-CD0D-B5114ADEEB34}"/>
              </a:ext>
            </a:extLst>
          </p:cNvPr>
          <p:cNvSpPr txBox="1"/>
          <p:nvPr/>
        </p:nvSpPr>
        <p:spPr>
          <a:xfrm>
            <a:off x="303396" y="5058534"/>
            <a:ext cx="40528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Validation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으로 최적의 모델을 선택했습니다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학습이 적절한 방향으로 이루어 지지 않을 때 학습을 종료하는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early stop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기능이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285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d5a2c6e8c4_2_186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429" name="Google Shape;429;g1d5a2c6e8c4_2_186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02 - 5 </a:t>
            </a:r>
            <a:r>
              <a:rPr lang="en-US" sz="4000" dirty="0" err="1">
                <a:solidFill>
                  <a:srgbClr val="4D4D4D"/>
                </a:solidFill>
              </a:rPr>
              <a:t>앙상블</a:t>
            </a:r>
            <a:endParaRPr sz="3100" dirty="0">
              <a:solidFill>
                <a:srgbClr val="4D4D4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BA537-C6FB-B757-FAC4-F09BB0379D62}"/>
              </a:ext>
            </a:extLst>
          </p:cNvPr>
          <p:cNvSpPr txBox="1"/>
          <p:nvPr/>
        </p:nvSpPr>
        <p:spPr>
          <a:xfrm>
            <a:off x="547045" y="2056215"/>
            <a:ext cx="6097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monologg_koelectra-small-v2-distilled-korquad-384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FBF33-203D-99CD-8A82-B8AA3C3975A4}"/>
              </a:ext>
            </a:extLst>
          </p:cNvPr>
          <p:cNvSpPr txBox="1"/>
          <p:nvPr/>
        </p:nvSpPr>
        <p:spPr>
          <a:xfrm>
            <a:off x="547045" y="5818926"/>
            <a:ext cx="110562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정규 표현식 라이브러리로 특수문자를 제거한 후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questionanswering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모델이 예측한 정답의 시작을 예측하는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logit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정답의 끝을 예측하는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Logit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pickle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형태로 저장합니다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. 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개의 사전 학습 모델을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fine tuning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한 모델에서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start logit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end logit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의 최댓값의 인덱스가 가까운 정답을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선택합니다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2C12C-E453-E1D4-A397-7A030EFCEE1B}"/>
              </a:ext>
            </a:extLst>
          </p:cNvPr>
          <p:cNvSpPr txBox="1"/>
          <p:nvPr/>
        </p:nvSpPr>
        <p:spPr>
          <a:xfrm>
            <a:off x="547045" y="3467199"/>
            <a:ext cx="6097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nlpotato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roberta_large_origin_added_korquad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8E91E-D686-29B2-2D66-7890DDD429C2}"/>
              </a:ext>
            </a:extLst>
          </p:cNvPr>
          <p:cNvSpPr txBox="1"/>
          <p:nvPr/>
        </p:nvSpPr>
        <p:spPr>
          <a:xfrm>
            <a:off x="547045" y="2761707"/>
            <a:ext cx="6097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albert-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kor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-base</a:t>
            </a:r>
          </a:p>
        </p:txBody>
      </p:sp>
      <p:pic>
        <p:nvPicPr>
          <p:cNvPr id="7" name="Google Shape;385;g1d7a2c492f2_0_569">
            <a:extLst>
              <a:ext uri="{FF2B5EF4-FFF2-40B4-BE49-F238E27FC236}">
                <a16:creationId xmlns:a16="http://schemas.microsoft.com/office/drawing/2014/main" id="{1DE70F44-A523-09AE-CD02-735D68F78D8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081" y="1493240"/>
            <a:ext cx="5435621" cy="3795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d5a2c6e8c4_2_162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335" name="Google Shape;335;g1d5a2c6e8c4_2_162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02 - 6 </a:t>
            </a:r>
            <a:r>
              <a:rPr lang="en-US" sz="4000" dirty="0" err="1">
                <a:solidFill>
                  <a:srgbClr val="4D4D4D"/>
                </a:solidFill>
              </a:rPr>
              <a:t>후처리</a:t>
            </a:r>
            <a:endParaRPr sz="3100" dirty="0">
              <a:solidFill>
                <a:srgbClr val="4D4D4D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58058A-2F9F-1A4C-22A5-6ED8BE7C0837}"/>
              </a:ext>
            </a:extLst>
          </p:cNvPr>
          <p:cNvGrpSpPr/>
          <p:nvPr/>
        </p:nvGrpSpPr>
        <p:grpSpPr>
          <a:xfrm>
            <a:off x="1843809" y="1722377"/>
            <a:ext cx="8061659" cy="2240259"/>
            <a:chOff x="1911993" y="4023788"/>
            <a:chExt cx="8061659" cy="2240259"/>
          </a:xfrm>
        </p:grpSpPr>
        <p:sp>
          <p:nvSpPr>
            <p:cNvPr id="338" name="Google Shape;338;g1d5a2c6e8c4_2_162"/>
            <p:cNvSpPr/>
            <p:nvPr/>
          </p:nvSpPr>
          <p:spPr>
            <a:xfrm rot="5400000">
              <a:off x="8180852" y="4471247"/>
              <a:ext cx="1122000" cy="2463600"/>
            </a:xfrm>
            <a:prstGeom prst="corner">
              <a:avLst>
                <a:gd name="adj1" fmla="val 22091"/>
                <a:gd name="adj2" fmla="val 20975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39" name="Google Shape;339;g1d5a2c6e8c4_2_162"/>
            <p:cNvSpPr/>
            <p:nvPr/>
          </p:nvSpPr>
          <p:spPr>
            <a:xfrm rot="5400000">
              <a:off x="5415810" y="4440520"/>
              <a:ext cx="1122000" cy="2463600"/>
            </a:xfrm>
            <a:prstGeom prst="corner">
              <a:avLst>
                <a:gd name="adj1" fmla="val 22091"/>
                <a:gd name="adj2" fmla="val 20975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40" name="Google Shape;340;g1d5a2c6e8c4_2_162"/>
            <p:cNvSpPr txBox="1"/>
            <p:nvPr/>
          </p:nvSpPr>
          <p:spPr>
            <a:xfrm>
              <a:off x="5095175" y="5446075"/>
              <a:ext cx="2355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rPr>
                <a:t>02 </a:t>
              </a:r>
              <a:r>
                <a:rPr lang="en-US" sz="2400" dirty="0" err="1">
                  <a:solidFill>
                    <a:schemeClr val="accent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정규</a:t>
              </a:r>
              <a:r>
                <a:rPr lang="en-US" sz="2400" dirty="0">
                  <a:solidFill>
                    <a:schemeClr val="accent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sz="2400" dirty="0" err="1">
                  <a:solidFill>
                    <a:schemeClr val="accent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표현식</a:t>
              </a:r>
              <a:endParaRPr sz="22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41" name="Google Shape;341;g1d5a2c6e8c4_2_162"/>
            <p:cNvSpPr txBox="1"/>
            <p:nvPr/>
          </p:nvSpPr>
          <p:spPr>
            <a:xfrm>
              <a:off x="7866555" y="5477293"/>
              <a:ext cx="1940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rPr>
                <a:t>03 </a:t>
              </a:r>
              <a:r>
                <a:rPr lang="en-US" sz="2400" dirty="0" err="1">
                  <a:solidFill>
                    <a:schemeClr val="accent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길이</a:t>
              </a:r>
              <a:r>
                <a:rPr lang="en-US" sz="2400" dirty="0">
                  <a:solidFill>
                    <a:schemeClr val="accent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ko-KR" altLang="en-US" sz="2400" dirty="0">
                  <a:solidFill>
                    <a:schemeClr val="accent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제한</a:t>
              </a:r>
              <a:endParaRPr sz="22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42" name="Google Shape;342;g1d5a2c6e8c4_2_162"/>
            <p:cNvSpPr/>
            <p:nvPr/>
          </p:nvSpPr>
          <p:spPr>
            <a:xfrm rot="5400000">
              <a:off x="2582793" y="4436419"/>
              <a:ext cx="1122000" cy="2463600"/>
            </a:xfrm>
            <a:prstGeom prst="corner">
              <a:avLst>
                <a:gd name="adj1" fmla="val 22091"/>
                <a:gd name="adj2" fmla="val 20975"/>
              </a:avLst>
            </a:prstGeom>
            <a:solidFill>
              <a:schemeClr val="accen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43" name="Google Shape;343;g1d5a2c6e8c4_2_162"/>
            <p:cNvSpPr txBox="1"/>
            <p:nvPr/>
          </p:nvSpPr>
          <p:spPr>
            <a:xfrm>
              <a:off x="2255805" y="5441463"/>
              <a:ext cx="1952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rPr>
                <a:t>01 </a:t>
              </a:r>
              <a:r>
                <a:rPr lang="ko-KR" altLang="en-US" sz="2400" dirty="0">
                  <a:solidFill>
                    <a:schemeClr val="accen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문장 예측</a:t>
              </a:r>
              <a:endParaRPr sz="22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44" name="Google Shape;344;g1d5a2c6e8c4_2_162"/>
            <p:cNvSpPr/>
            <p:nvPr/>
          </p:nvSpPr>
          <p:spPr>
            <a:xfrm rot="1691608">
              <a:off x="3765522" y="4027397"/>
              <a:ext cx="1345538" cy="13455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340" y="101636"/>
                  </a:moveTo>
                  <a:lnTo>
                    <a:pt x="30340" y="101636"/>
                  </a:lnTo>
                  <a:cubicBezTo>
                    <a:pt x="12777" y="89125"/>
                    <a:pt x="4954" y="66939"/>
                    <a:pt x="10784" y="46179"/>
                  </a:cubicBezTo>
                  <a:cubicBezTo>
                    <a:pt x="16614" y="25419"/>
                    <a:pt x="34843" y="10550"/>
                    <a:pt x="56351" y="9010"/>
                  </a:cubicBezTo>
                  <a:cubicBezTo>
                    <a:pt x="77859" y="7471"/>
                    <a:pt x="98020" y="19593"/>
                    <a:pt x="106747" y="39312"/>
                  </a:cubicBezTo>
                  <a:lnTo>
                    <a:pt x="114415" y="39338"/>
                  </a:lnTo>
                  <a:lnTo>
                    <a:pt x="101251" y="60140"/>
                  </a:lnTo>
                  <a:lnTo>
                    <a:pt x="76918" y="39210"/>
                  </a:lnTo>
                  <a:lnTo>
                    <a:pt x="83528" y="39233"/>
                  </a:lnTo>
                  <a:lnTo>
                    <a:pt x="83528" y="39233"/>
                  </a:lnTo>
                  <a:cubicBezTo>
                    <a:pt x="75540" y="30183"/>
                    <a:pt x="63070" y="26517"/>
                    <a:pt x="51455" y="29803"/>
                  </a:cubicBezTo>
                  <a:cubicBezTo>
                    <a:pt x="39840" y="33090"/>
                    <a:pt x="31140" y="42747"/>
                    <a:pt x="29079" y="54641"/>
                  </a:cubicBezTo>
                  <a:cubicBezTo>
                    <a:pt x="27017" y="66535"/>
                    <a:pt x="31960" y="78556"/>
                    <a:pt x="41792" y="855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45" name="Google Shape;345;g1d5a2c6e8c4_2_162"/>
            <p:cNvSpPr/>
            <p:nvPr/>
          </p:nvSpPr>
          <p:spPr>
            <a:xfrm rot="1647378">
              <a:off x="6755859" y="4023788"/>
              <a:ext cx="1345560" cy="134556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340" y="101636"/>
                  </a:moveTo>
                  <a:lnTo>
                    <a:pt x="30340" y="101636"/>
                  </a:lnTo>
                  <a:cubicBezTo>
                    <a:pt x="12777" y="89125"/>
                    <a:pt x="4954" y="66939"/>
                    <a:pt x="10784" y="46179"/>
                  </a:cubicBezTo>
                  <a:cubicBezTo>
                    <a:pt x="16614" y="25419"/>
                    <a:pt x="34843" y="10550"/>
                    <a:pt x="56351" y="9010"/>
                  </a:cubicBezTo>
                  <a:cubicBezTo>
                    <a:pt x="77859" y="7471"/>
                    <a:pt x="98020" y="19593"/>
                    <a:pt x="106747" y="39312"/>
                  </a:cubicBezTo>
                  <a:lnTo>
                    <a:pt x="114415" y="39338"/>
                  </a:lnTo>
                  <a:lnTo>
                    <a:pt x="101251" y="60140"/>
                  </a:lnTo>
                  <a:lnTo>
                    <a:pt x="76918" y="39210"/>
                  </a:lnTo>
                  <a:lnTo>
                    <a:pt x="83528" y="39233"/>
                  </a:lnTo>
                  <a:lnTo>
                    <a:pt x="83528" y="39233"/>
                  </a:lnTo>
                  <a:cubicBezTo>
                    <a:pt x="75540" y="30183"/>
                    <a:pt x="63070" y="26517"/>
                    <a:pt x="51455" y="29803"/>
                  </a:cubicBezTo>
                  <a:cubicBezTo>
                    <a:pt x="39840" y="33090"/>
                    <a:pt x="31140" y="42747"/>
                    <a:pt x="29079" y="54641"/>
                  </a:cubicBezTo>
                  <a:cubicBezTo>
                    <a:pt x="27017" y="66535"/>
                    <a:pt x="31960" y="78556"/>
                    <a:pt x="41792" y="855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A6FCCCC-FF22-BE87-E768-4D227FE4B437}"/>
              </a:ext>
            </a:extLst>
          </p:cNvPr>
          <p:cNvSpPr txBox="1"/>
          <p:nvPr/>
        </p:nvSpPr>
        <p:spPr>
          <a:xfrm>
            <a:off x="2313325" y="5430627"/>
            <a:ext cx="7194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정규 표현식 라이브러리로 특수문자를 제거한 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8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글자를 넘지 않도록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슬라이싱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하였습니다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d5a2c6e8c4_2_174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360" name="Google Shape;360;g1d5a2c6e8c4_2_174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02 - 7 </a:t>
            </a:r>
            <a:r>
              <a:rPr lang="ko-KR" altLang="en-US" sz="4000" dirty="0" err="1">
                <a:solidFill>
                  <a:srgbClr val="4D4D4D"/>
                </a:solidFill>
              </a:rPr>
              <a:t>하이퍼</a:t>
            </a:r>
            <a:r>
              <a:rPr lang="ko-KR" altLang="en-US" sz="4000" dirty="0">
                <a:solidFill>
                  <a:srgbClr val="4D4D4D"/>
                </a:solidFill>
              </a:rPr>
              <a:t> 파라미터 </a:t>
            </a:r>
            <a:r>
              <a:rPr lang="en-US" sz="4000" dirty="0" err="1">
                <a:solidFill>
                  <a:srgbClr val="4D4D4D"/>
                </a:solidFill>
              </a:rPr>
              <a:t>최적화</a:t>
            </a:r>
            <a:endParaRPr sz="3100" dirty="0">
              <a:solidFill>
                <a:srgbClr val="4D4D4D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B260DB-4FEA-2E50-A8BB-A40C00BA7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234" y="1934774"/>
            <a:ext cx="6811766" cy="35783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B6D805-4DE3-C346-2756-3EB22CBE2429}"/>
              </a:ext>
            </a:extLst>
          </p:cNvPr>
          <p:cNvSpPr txBox="1"/>
          <p:nvPr/>
        </p:nvSpPr>
        <p:spPr>
          <a:xfrm>
            <a:off x="3528111" y="5715021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Wandb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sweep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으로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하이퍼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파라미터를 최적화 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d7a2c492f2_0_562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367" name="Google Shape;367;g1d7a2c492f2_0_562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03 – 1 </a:t>
            </a:r>
            <a:r>
              <a:rPr lang="ko-KR" altLang="en-US" sz="4000" dirty="0">
                <a:solidFill>
                  <a:srgbClr val="4D4D4D"/>
                </a:solidFill>
              </a:rPr>
              <a:t>모델 실험</a:t>
            </a:r>
            <a:endParaRPr sz="3100" dirty="0">
              <a:solidFill>
                <a:srgbClr val="4D4D4D"/>
              </a:solidFill>
            </a:endParaRPr>
          </a:p>
        </p:txBody>
      </p:sp>
      <p:sp>
        <p:nvSpPr>
          <p:cNvPr id="368" name="Google Shape;368;g1d7a2c492f2_0_562"/>
          <p:cNvSpPr txBox="1"/>
          <p:nvPr/>
        </p:nvSpPr>
        <p:spPr>
          <a:xfrm>
            <a:off x="1117511" y="1162225"/>
            <a:ext cx="11074500" cy="563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roberta_large_acc.csv &gt; 2.51 (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nlpotato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/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roberta_large_origin_added_korquad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)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nlp04org_and_korquad.csv -&gt; 2.55 (nlp04/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org_and_korquad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)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lmqgmbart-large-cc25-koquad-qg.csv -&gt; 3.32 (Facebook dataset)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koelectra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 -&gt; 3.19 (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monologg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/koelectra-base-v3-finetuned-korquad)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baseline -&gt; 128.3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bertbase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 -&gt; 3.85 (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sangrimlee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/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bert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-base-multilingual-cased-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korquad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) 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bertbase11 -&gt; 21.2 (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sangrimlee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/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bert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-base-multilingual-cased-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korquad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)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albert -&gt; 3.39 (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kykim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/albert-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kor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-base)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blank -&gt; 5.10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kobert_morp_korquad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 -&gt; 6.16 (jack-oh/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korbert_morp_korquad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)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roberta_origin_added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 -&gt; 2.62 (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nlpotato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/roberta_large-ssm_wiki_e2-origin_added_korquad_e5)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xlm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roberta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-large -&gt; 3.03 (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hanmaroo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/xlm_roberta_large_korquad_v2)1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roberta_acc_logit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 -&gt; 2.54 (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nlpotato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/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roberta_large_origin_added_korquad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) 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roberta_accumulation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 -&gt; 4.09 (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nlpotato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/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roberta_large_origin_added_korquad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)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roberta_finetuned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 -&gt; 2.63 (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nlpotato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/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roberta_large_origin_added_korquad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)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roberta_large_origin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 -&gt; 2.60 (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nlpotato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/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roberta_large_origin_added_korquad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) 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- 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roberta_preprocess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 -&gt; 3.67 (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nlpotato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/</a:t>
            </a:r>
            <a:r>
              <a:rPr lang="en-US" sz="1250" b="1" dirty="0" err="1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roberta_large_origin_added_korquad</a:t>
            </a:r>
            <a:r>
              <a:rPr lang="en-US" sz="1250" b="1" dirty="0">
                <a:solidFill>
                  <a:schemeClr val="dk1"/>
                </a:solidFill>
                <a:highlight>
                  <a:schemeClr val="lt1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Courier New"/>
                <a:sym typeface="Courier New"/>
              </a:rPr>
              <a:t>) -</a:t>
            </a: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l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Courier New"/>
              <a:sym typeface="Courier New"/>
            </a:endParaRPr>
          </a:p>
          <a:p>
            <a:pPr marL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dk1"/>
              </a:solidFill>
              <a:highlight>
                <a:schemeClr val="lt1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d7a2c492f2_0_569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374" name="Google Shape;374;g1d7a2c492f2_0_569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03 - 2 </a:t>
            </a:r>
            <a:r>
              <a:rPr lang="en-US" sz="4000" dirty="0" err="1">
                <a:solidFill>
                  <a:srgbClr val="4D4D4D"/>
                </a:solidFill>
              </a:rPr>
              <a:t>모델</a:t>
            </a:r>
            <a:r>
              <a:rPr lang="en-US" sz="4000" dirty="0">
                <a:solidFill>
                  <a:srgbClr val="4D4D4D"/>
                </a:solidFill>
              </a:rPr>
              <a:t> </a:t>
            </a:r>
            <a:r>
              <a:rPr lang="en-US" sz="4000" dirty="0" err="1">
                <a:solidFill>
                  <a:srgbClr val="4D4D4D"/>
                </a:solidFill>
              </a:rPr>
              <a:t>소개</a:t>
            </a:r>
            <a:endParaRPr sz="3100" dirty="0">
              <a:solidFill>
                <a:srgbClr val="4D4D4D"/>
              </a:solidFill>
            </a:endParaRPr>
          </a:p>
        </p:txBody>
      </p:sp>
      <p:sp>
        <p:nvSpPr>
          <p:cNvPr id="380" name="Google Shape;380;g1d7a2c492f2_0_569"/>
          <p:cNvSpPr txBox="1"/>
          <p:nvPr/>
        </p:nvSpPr>
        <p:spPr>
          <a:xfrm>
            <a:off x="2955317" y="1804173"/>
            <a:ext cx="3356269" cy="692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b="1" dirty="0">
                <a:solidFill>
                  <a:srgbClr val="1D1C1D"/>
                </a:solidFill>
                <a:highlight>
                  <a:srgbClr val="F8F8F8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monologg_koelectra-small-v2-distilled-korquad-384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E07972-558B-D3A8-3DD5-5D5D9005E4BF}"/>
              </a:ext>
            </a:extLst>
          </p:cNvPr>
          <p:cNvGrpSpPr/>
          <p:nvPr/>
        </p:nvGrpSpPr>
        <p:grpSpPr>
          <a:xfrm>
            <a:off x="1670689" y="3331336"/>
            <a:ext cx="840900" cy="975300"/>
            <a:chOff x="4523331" y="3340462"/>
            <a:chExt cx="840900" cy="975300"/>
          </a:xfrm>
        </p:grpSpPr>
        <p:sp>
          <p:nvSpPr>
            <p:cNvPr id="376" name="Google Shape;376;g1d7a2c492f2_0_569"/>
            <p:cNvSpPr/>
            <p:nvPr/>
          </p:nvSpPr>
          <p:spPr>
            <a:xfrm rot="5400000">
              <a:off x="4456131" y="3407662"/>
              <a:ext cx="975300" cy="8409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 w="635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81" name="Google Shape;381;g1d7a2c492f2_0_569"/>
            <p:cNvSpPr txBox="1"/>
            <p:nvPr/>
          </p:nvSpPr>
          <p:spPr>
            <a:xfrm>
              <a:off x="4565331" y="3438126"/>
              <a:ext cx="756900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solidFill>
                    <a:schemeClr val="accent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2</a:t>
              </a:r>
              <a:endParaRPr sz="4000" b="1" dirty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</p:grpSp>
      <p:sp>
        <p:nvSpPr>
          <p:cNvPr id="382" name="Google Shape;382;g1d7a2c492f2_0_569"/>
          <p:cNvSpPr txBox="1"/>
          <p:nvPr/>
        </p:nvSpPr>
        <p:spPr>
          <a:xfrm>
            <a:off x="2955317" y="3518249"/>
            <a:ext cx="3606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b="1" dirty="0">
                <a:solidFill>
                  <a:srgbClr val="1D1C1D"/>
                </a:solidFill>
                <a:highlight>
                  <a:srgbClr val="F8F8F8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albert-</a:t>
            </a:r>
            <a:r>
              <a:rPr lang="en-US" sz="1950" b="1" dirty="0" err="1">
                <a:solidFill>
                  <a:srgbClr val="1D1C1D"/>
                </a:solidFill>
                <a:highlight>
                  <a:srgbClr val="F8F8F8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kor</a:t>
            </a:r>
            <a:r>
              <a:rPr lang="en-US" sz="1950" b="1" dirty="0">
                <a:solidFill>
                  <a:srgbClr val="1D1C1D"/>
                </a:solidFill>
                <a:highlight>
                  <a:srgbClr val="F8F8F8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-base</a:t>
            </a:r>
            <a:endParaRPr sz="2150" b="1" dirty="0">
              <a:solidFill>
                <a:srgbClr val="1D1C1D"/>
              </a:solidFill>
              <a:highlight>
                <a:srgbClr val="F8F8F8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375EF2C-7C82-97D7-2FD1-DB469BB4C543}"/>
              </a:ext>
            </a:extLst>
          </p:cNvPr>
          <p:cNvGrpSpPr/>
          <p:nvPr/>
        </p:nvGrpSpPr>
        <p:grpSpPr>
          <a:xfrm>
            <a:off x="1654264" y="5002883"/>
            <a:ext cx="840900" cy="975300"/>
            <a:chOff x="4074648" y="4163881"/>
            <a:chExt cx="840900" cy="975300"/>
          </a:xfrm>
        </p:grpSpPr>
        <p:sp>
          <p:nvSpPr>
            <p:cNvPr id="377" name="Google Shape;377;g1d7a2c492f2_0_569"/>
            <p:cNvSpPr/>
            <p:nvPr/>
          </p:nvSpPr>
          <p:spPr>
            <a:xfrm rot="5400000">
              <a:off x="4007448" y="4231081"/>
              <a:ext cx="975300" cy="8409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 w="635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83" name="Google Shape;383;g1d7a2c492f2_0_569"/>
            <p:cNvSpPr txBox="1"/>
            <p:nvPr/>
          </p:nvSpPr>
          <p:spPr>
            <a:xfrm>
              <a:off x="4142527" y="4306636"/>
              <a:ext cx="756900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solidFill>
                    <a:schemeClr val="accent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3</a:t>
              </a:r>
              <a:endParaRPr sz="4000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</p:grpSp>
      <p:sp>
        <p:nvSpPr>
          <p:cNvPr id="384" name="Google Shape;384;g1d7a2c492f2_0_569"/>
          <p:cNvSpPr txBox="1"/>
          <p:nvPr/>
        </p:nvSpPr>
        <p:spPr>
          <a:xfrm>
            <a:off x="2955317" y="5072511"/>
            <a:ext cx="36576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 b="1" dirty="0" err="1">
                <a:solidFill>
                  <a:srgbClr val="1D1C1D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nlpotato</a:t>
            </a:r>
            <a:r>
              <a:rPr lang="en-US" sz="1850" b="1" dirty="0">
                <a:solidFill>
                  <a:srgbClr val="1D1C1D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/</a:t>
            </a:r>
            <a:r>
              <a:rPr lang="en-US" sz="1850" b="1" dirty="0" err="1">
                <a:solidFill>
                  <a:srgbClr val="1D1C1D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roberta_large_origin_added_korquad</a:t>
            </a:r>
            <a:endParaRPr sz="1950" b="1" dirty="0">
              <a:solidFill>
                <a:srgbClr val="3F3F3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 b="1" dirty="0">
              <a:solidFill>
                <a:srgbClr val="1D1C1D"/>
              </a:solidFill>
              <a:highlight>
                <a:srgbClr val="F8F8F8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310E9CC-4573-0CF0-862B-B98040E021C0}"/>
              </a:ext>
            </a:extLst>
          </p:cNvPr>
          <p:cNvGrpSpPr/>
          <p:nvPr/>
        </p:nvGrpSpPr>
        <p:grpSpPr>
          <a:xfrm>
            <a:off x="1628689" y="1659789"/>
            <a:ext cx="840900" cy="975300"/>
            <a:chOff x="1628689" y="1659789"/>
            <a:chExt cx="840900" cy="975300"/>
          </a:xfrm>
        </p:grpSpPr>
        <p:sp>
          <p:nvSpPr>
            <p:cNvPr id="378" name="Google Shape;378;g1d7a2c492f2_0_569"/>
            <p:cNvSpPr/>
            <p:nvPr/>
          </p:nvSpPr>
          <p:spPr>
            <a:xfrm rot="5400000">
              <a:off x="1561489" y="1726989"/>
              <a:ext cx="975300" cy="8409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 w="635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5" name="Google Shape;379;g1d7a2c492f2_0_569">
              <a:extLst>
                <a:ext uri="{FF2B5EF4-FFF2-40B4-BE49-F238E27FC236}">
                  <a16:creationId xmlns:a16="http://schemas.microsoft.com/office/drawing/2014/main" id="{9100F1EF-0807-8899-7034-B85C52682419}"/>
                </a:ext>
              </a:extLst>
            </p:cNvPr>
            <p:cNvSpPr txBox="1"/>
            <p:nvPr/>
          </p:nvSpPr>
          <p:spPr>
            <a:xfrm>
              <a:off x="1670689" y="1793515"/>
              <a:ext cx="756900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solidFill>
                    <a:schemeClr val="accent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rPr>
                <a:t>1</a:t>
              </a:r>
              <a:endParaRPr sz="40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E734876-CA67-82F4-91B9-92B4E503F9FF}"/>
              </a:ext>
            </a:extLst>
          </p:cNvPr>
          <p:cNvSpPr txBox="1"/>
          <p:nvPr/>
        </p:nvSpPr>
        <p:spPr>
          <a:xfrm>
            <a:off x="6738315" y="2014879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3.19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45D98-B396-3039-D813-F16B7D36AF54}"/>
              </a:ext>
            </a:extLst>
          </p:cNvPr>
          <p:cNvSpPr txBox="1"/>
          <p:nvPr/>
        </p:nvSpPr>
        <p:spPr>
          <a:xfrm>
            <a:off x="6738315" y="355741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3.39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E5A067-93E7-9D53-8051-1EEA70DC498E}"/>
              </a:ext>
            </a:extLst>
          </p:cNvPr>
          <p:cNvSpPr txBox="1"/>
          <p:nvPr/>
        </p:nvSpPr>
        <p:spPr>
          <a:xfrm>
            <a:off x="6738315" y="5191784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2.54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43D73CA-FBB4-BB6B-9833-02DD700D1D12}"/>
              </a:ext>
            </a:extLst>
          </p:cNvPr>
          <p:cNvSpPr/>
          <p:nvPr/>
        </p:nvSpPr>
        <p:spPr>
          <a:xfrm>
            <a:off x="7643973" y="3518249"/>
            <a:ext cx="1078787" cy="392400"/>
          </a:xfrm>
          <a:prstGeom prst="rightArrow">
            <a:avLst/>
          </a:prstGeom>
          <a:solidFill>
            <a:srgbClr val="53C3CD"/>
          </a:solidFill>
          <a:ln>
            <a:solidFill>
              <a:srgbClr val="0587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696481-BBEE-A0F4-764E-3C9F5BE008BB}"/>
              </a:ext>
            </a:extLst>
          </p:cNvPr>
          <p:cNvSpPr txBox="1"/>
          <p:nvPr/>
        </p:nvSpPr>
        <p:spPr>
          <a:xfrm>
            <a:off x="9257016" y="355741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2.44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d7a2c492f2_0_585"/>
          <p:cNvSpPr/>
          <p:nvPr/>
        </p:nvSpPr>
        <p:spPr>
          <a:xfrm rot="5400000">
            <a:off x="636123" y="1319827"/>
            <a:ext cx="975300" cy="8409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635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59595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391" name="Google Shape;391;g1d7a2c492f2_0_585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392" name="Google Shape;392;g1d7a2c492f2_0_585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03 - 2 </a:t>
            </a:r>
            <a:r>
              <a:rPr lang="en-US" sz="4000" dirty="0" err="1">
                <a:solidFill>
                  <a:srgbClr val="4D4D4D"/>
                </a:solidFill>
              </a:rPr>
              <a:t>모델</a:t>
            </a:r>
            <a:r>
              <a:rPr lang="en-US" sz="4000" dirty="0">
                <a:solidFill>
                  <a:srgbClr val="4D4D4D"/>
                </a:solidFill>
              </a:rPr>
              <a:t> </a:t>
            </a:r>
            <a:r>
              <a:rPr lang="en-US" sz="4000" dirty="0" err="1">
                <a:solidFill>
                  <a:srgbClr val="4D4D4D"/>
                </a:solidFill>
              </a:rPr>
              <a:t>소개</a:t>
            </a:r>
            <a:endParaRPr sz="3100" dirty="0">
              <a:solidFill>
                <a:srgbClr val="4D4D4D"/>
              </a:solidFill>
            </a:endParaRPr>
          </a:p>
        </p:txBody>
      </p:sp>
      <p:sp>
        <p:nvSpPr>
          <p:cNvPr id="393" name="Google Shape;393;g1d7a2c492f2_0_585"/>
          <p:cNvSpPr txBox="1"/>
          <p:nvPr/>
        </p:nvSpPr>
        <p:spPr>
          <a:xfrm>
            <a:off x="745327" y="1386283"/>
            <a:ext cx="7569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rPr>
              <a:t>1</a:t>
            </a:r>
            <a:endParaRPr sz="4000" b="1" dirty="0"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grpSp>
        <p:nvGrpSpPr>
          <p:cNvPr id="394" name="Google Shape;394;g1d7a2c492f2_0_585"/>
          <p:cNvGrpSpPr/>
          <p:nvPr/>
        </p:nvGrpSpPr>
        <p:grpSpPr>
          <a:xfrm>
            <a:off x="1668151" y="1430925"/>
            <a:ext cx="5842259" cy="553910"/>
            <a:chOff x="3017865" y="4283303"/>
            <a:chExt cx="2932936" cy="553910"/>
          </a:xfrm>
        </p:grpSpPr>
        <p:sp>
          <p:nvSpPr>
            <p:cNvPr id="395" name="Google Shape;395;g1d7a2c492f2_0_585"/>
            <p:cNvSpPr txBox="1"/>
            <p:nvPr/>
          </p:nvSpPr>
          <p:spPr>
            <a:xfrm>
              <a:off x="3021856" y="4560313"/>
              <a:ext cx="1905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396" name="Google Shape;396;g1d7a2c492f2_0_585"/>
            <p:cNvSpPr txBox="1"/>
            <p:nvPr/>
          </p:nvSpPr>
          <p:spPr>
            <a:xfrm>
              <a:off x="3017865" y="4283303"/>
              <a:ext cx="2932936" cy="34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50" b="1" dirty="0">
                  <a:solidFill>
                    <a:srgbClr val="1D1C1D"/>
                  </a:solidFill>
                  <a:highlight>
                    <a:srgbClr val="F8F8F8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monologg_koelectra-small-v2-distilled-korquad-384</a:t>
              </a:r>
              <a:endParaRPr sz="1700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</p:grpSp>
      <p:pic>
        <p:nvPicPr>
          <p:cNvPr id="397" name="Google Shape;397;g1d7a2c492f2_0_5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152" y="2633663"/>
            <a:ext cx="5619750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1d7a2c492f2_0_5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527" y="2510550"/>
            <a:ext cx="5311398" cy="34209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53DB88-7430-4CF3-B26D-B5C20BA21F7B}"/>
              </a:ext>
            </a:extLst>
          </p:cNvPr>
          <p:cNvSpPr txBox="1"/>
          <p:nvPr/>
        </p:nvSpPr>
        <p:spPr>
          <a:xfrm>
            <a:off x="6325152" y="5404207"/>
            <a:ext cx="27350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Generator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discriminator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사용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MLM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방식보다 효율적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7081344" y="1983515"/>
            <a:ext cx="4661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프로젝트</a:t>
            </a:r>
            <a:r>
              <a:rPr lang="en-US" sz="12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설명</a:t>
            </a:r>
            <a:r>
              <a:rPr lang="en-US" sz="12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, </a:t>
            </a:r>
            <a:r>
              <a:rPr lang="en-US" sz="12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목표</a:t>
            </a:r>
            <a:r>
              <a:rPr lang="en-US" sz="12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, </a:t>
            </a:r>
            <a:r>
              <a:rPr lang="en-US" sz="12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제한사항</a:t>
            </a:r>
            <a:endParaRPr sz="12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grpSp>
        <p:nvGrpSpPr>
          <p:cNvPr id="93" name="Google Shape;93;p3"/>
          <p:cNvGrpSpPr/>
          <p:nvPr/>
        </p:nvGrpSpPr>
        <p:grpSpPr>
          <a:xfrm>
            <a:off x="6305942" y="1300595"/>
            <a:ext cx="5419664" cy="769500"/>
            <a:chOff x="6102442" y="1483456"/>
            <a:chExt cx="5419664" cy="769500"/>
          </a:xfrm>
        </p:grpSpPr>
        <p:sp>
          <p:nvSpPr>
            <p:cNvPr id="94" name="Google Shape;94;p3"/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 dirty="0" err="1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프로젝트</a:t>
              </a:r>
              <a:r>
                <a:rPr lang="en-US" sz="2700" b="1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sz="2700" b="1" dirty="0" err="1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개요</a:t>
              </a:r>
              <a:endParaRPr sz="2700" b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95" name="Google Shape;95;p3"/>
            <p:cNvSpPr txBox="1"/>
            <p:nvPr/>
          </p:nvSpPr>
          <p:spPr>
            <a:xfrm>
              <a:off x="6102442" y="1483456"/>
              <a:ext cx="9810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rPr>
                <a:t>01</a:t>
              </a:r>
              <a:endParaRPr sz="4400" b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0F833C9-5B39-3410-9F64-AC6C89B6B6C8}"/>
              </a:ext>
            </a:extLst>
          </p:cNvPr>
          <p:cNvGrpSpPr/>
          <p:nvPr/>
        </p:nvGrpSpPr>
        <p:grpSpPr>
          <a:xfrm>
            <a:off x="6305942" y="3058669"/>
            <a:ext cx="5437102" cy="971424"/>
            <a:chOff x="6305942" y="2619674"/>
            <a:chExt cx="5437102" cy="971424"/>
          </a:xfrm>
        </p:grpSpPr>
        <p:sp>
          <p:nvSpPr>
            <p:cNvPr id="100" name="Google Shape;100;p3"/>
            <p:cNvSpPr txBox="1"/>
            <p:nvPr/>
          </p:nvSpPr>
          <p:spPr>
            <a:xfrm>
              <a:off x="7081344" y="3314139"/>
              <a:ext cx="4661700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dirty="0" err="1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접근</a:t>
              </a:r>
              <a:r>
                <a:rPr lang="en-US" sz="12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sz="1200" dirty="0" err="1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방식</a:t>
              </a:r>
              <a:r>
                <a:rPr lang="en-US" sz="12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1200" dirty="0" err="1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전처리</a:t>
              </a:r>
              <a:r>
                <a:rPr lang="en-US" altLang="ko-KR" sz="12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12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학습</a:t>
              </a:r>
              <a:r>
                <a:rPr lang="en-US" altLang="ko-KR" sz="12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12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후처리</a:t>
              </a:r>
              <a:r>
                <a:rPr lang="en-US" altLang="ko-KR" sz="12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12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앙상블</a:t>
              </a:r>
              <a:r>
                <a:rPr lang="en-US" altLang="ko-KR" sz="12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12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최적화</a:t>
              </a:r>
              <a:endParaRPr sz="12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  <p:grpSp>
          <p:nvGrpSpPr>
            <p:cNvPr id="101" name="Google Shape;101;p3"/>
            <p:cNvGrpSpPr/>
            <p:nvPr/>
          </p:nvGrpSpPr>
          <p:grpSpPr>
            <a:xfrm>
              <a:off x="6305942" y="2619674"/>
              <a:ext cx="5419664" cy="769500"/>
              <a:chOff x="6102442" y="1483456"/>
              <a:chExt cx="5419664" cy="769500"/>
            </a:xfrm>
          </p:grpSpPr>
          <p:sp>
            <p:nvSpPr>
              <p:cNvPr id="102" name="Google Shape;102;p3"/>
              <p:cNvSpPr txBox="1"/>
              <p:nvPr/>
            </p:nvSpPr>
            <p:spPr>
              <a:xfrm>
                <a:off x="6860266" y="1678152"/>
                <a:ext cx="4661840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700" b="1" dirty="0" err="1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프로젝트</a:t>
                </a:r>
                <a:r>
                  <a:rPr lang="en-US" sz="2700" b="1" dirty="0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 </a:t>
                </a:r>
                <a:r>
                  <a:rPr lang="en-US" sz="2700" b="1" dirty="0" err="1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진행</a:t>
                </a:r>
                <a:r>
                  <a:rPr lang="en-US" sz="2700" b="1" dirty="0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 </a:t>
                </a:r>
                <a:r>
                  <a:rPr lang="en-US" sz="2700" b="1" dirty="0" err="1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프로세스</a:t>
                </a:r>
                <a:endParaRPr sz="2700" b="1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103" name="Google Shape;103;p3"/>
              <p:cNvSpPr txBox="1"/>
              <p:nvPr/>
            </p:nvSpPr>
            <p:spPr>
              <a:xfrm>
                <a:off x="6102442" y="1483456"/>
                <a:ext cx="981000" cy="76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400" b="1" dirty="0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  <a:sym typeface="Arial"/>
                  </a:rPr>
                  <a:t>02</a:t>
                </a:r>
                <a:endParaRPr sz="4400" b="1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</p:grpSp>
      </p:grpSp>
      <p:sp>
        <p:nvSpPr>
          <p:cNvPr id="108" name="Google Shape;108;p3"/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목차</a:t>
            </a:r>
            <a:endParaRPr sz="54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88B7A9-67C5-1127-A251-6FF6CD4E1EEC}"/>
              </a:ext>
            </a:extLst>
          </p:cNvPr>
          <p:cNvGrpSpPr/>
          <p:nvPr/>
        </p:nvGrpSpPr>
        <p:grpSpPr>
          <a:xfrm>
            <a:off x="6305942" y="4785668"/>
            <a:ext cx="5551402" cy="910653"/>
            <a:chOff x="6305942" y="3974010"/>
            <a:chExt cx="5551402" cy="910653"/>
          </a:xfrm>
        </p:grpSpPr>
        <p:grpSp>
          <p:nvGrpSpPr>
            <p:cNvPr id="105" name="Google Shape;105;p3"/>
            <p:cNvGrpSpPr/>
            <p:nvPr/>
          </p:nvGrpSpPr>
          <p:grpSpPr>
            <a:xfrm>
              <a:off x="6305942" y="3974010"/>
              <a:ext cx="5419664" cy="769500"/>
              <a:chOff x="6102442" y="1483456"/>
              <a:chExt cx="5419664" cy="769500"/>
            </a:xfrm>
          </p:grpSpPr>
          <p:sp>
            <p:nvSpPr>
              <p:cNvPr id="106" name="Google Shape;106;p3"/>
              <p:cNvSpPr txBox="1"/>
              <p:nvPr/>
            </p:nvSpPr>
            <p:spPr>
              <a:xfrm>
                <a:off x="6860266" y="1678152"/>
                <a:ext cx="4661840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700" b="1" dirty="0" err="1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프로젝트</a:t>
                </a:r>
                <a:r>
                  <a:rPr lang="en-US" sz="2700" b="1" dirty="0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 </a:t>
                </a:r>
                <a:r>
                  <a:rPr lang="en-US" sz="2700" b="1" dirty="0" err="1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결과</a:t>
                </a:r>
                <a:endParaRPr sz="2700" b="1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107" name="Google Shape;107;p3"/>
              <p:cNvSpPr txBox="1"/>
              <p:nvPr/>
            </p:nvSpPr>
            <p:spPr>
              <a:xfrm>
                <a:off x="6102442" y="1483456"/>
                <a:ext cx="981000" cy="76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0" tIns="45700" rIns="108000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400" b="1" dirty="0">
                    <a:solidFill>
                      <a:schemeClr val="lt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  <a:sym typeface="Arial"/>
                  </a:rPr>
                  <a:t>03</a:t>
                </a:r>
                <a:endParaRPr sz="4400" b="1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</p:grpSp>
        <p:sp>
          <p:nvSpPr>
            <p:cNvPr id="109" name="Google Shape;109;p3"/>
            <p:cNvSpPr txBox="1"/>
            <p:nvPr/>
          </p:nvSpPr>
          <p:spPr>
            <a:xfrm>
              <a:off x="7195644" y="4607704"/>
              <a:ext cx="4661700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-KR" altLang="en-US" sz="1200" dirty="0" err="1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여러실험</a:t>
              </a:r>
              <a:r>
                <a:rPr lang="ko-KR" altLang="en-US" sz="12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12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1200" dirty="0">
                  <a:solidFill>
                    <a:schemeClr val="lt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모델 소개</a:t>
              </a:r>
              <a:endParaRPr sz="1200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d7a2c492f2_0_738"/>
          <p:cNvSpPr/>
          <p:nvPr/>
        </p:nvSpPr>
        <p:spPr>
          <a:xfrm rot="5400000">
            <a:off x="618256" y="1287437"/>
            <a:ext cx="975300" cy="8409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635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59595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404" name="Google Shape;404;g1d7a2c492f2_0_738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405" name="Google Shape;405;g1d7a2c492f2_0_738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03 - 2 </a:t>
            </a:r>
            <a:r>
              <a:rPr lang="en-US" sz="4000" dirty="0" err="1">
                <a:solidFill>
                  <a:srgbClr val="4D4D4D"/>
                </a:solidFill>
              </a:rPr>
              <a:t>모델</a:t>
            </a:r>
            <a:r>
              <a:rPr lang="en-US" sz="4000" dirty="0">
                <a:solidFill>
                  <a:srgbClr val="4D4D4D"/>
                </a:solidFill>
              </a:rPr>
              <a:t> </a:t>
            </a:r>
            <a:r>
              <a:rPr lang="en-US" sz="4000" dirty="0" err="1">
                <a:solidFill>
                  <a:srgbClr val="4D4D4D"/>
                </a:solidFill>
              </a:rPr>
              <a:t>소개</a:t>
            </a:r>
            <a:endParaRPr sz="3100" dirty="0">
              <a:solidFill>
                <a:srgbClr val="4D4D4D"/>
              </a:solidFill>
            </a:endParaRPr>
          </a:p>
        </p:txBody>
      </p:sp>
      <p:grpSp>
        <p:nvGrpSpPr>
          <p:cNvPr id="406" name="Google Shape;406;g1d7a2c492f2_0_738"/>
          <p:cNvGrpSpPr/>
          <p:nvPr/>
        </p:nvGrpSpPr>
        <p:grpSpPr>
          <a:xfrm>
            <a:off x="1668151" y="1430925"/>
            <a:ext cx="3857943" cy="553910"/>
            <a:chOff x="3017865" y="4283303"/>
            <a:chExt cx="2020500" cy="553910"/>
          </a:xfrm>
        </p:grpSpPr>
        <p:sp>
          <p:nvSpPr>
            <p:cNvPr id="407" name="Google Shape;407;g1d7a2c492f2_0_738"/>
            <p:cNvSpPr txBox="1"/>
            <p:nvPr/>
          </p:nvSpPr>
          <p:spPr>
            <a:xfrm>
              <a:off x="3021856" y="4560313"/>
              <a:ext cx="1905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408" name="Google Shape;408;g1d7a2c492f2_0_738"/>
            <p:cNvSpPr txBox="1"/>
            <p:nvPr/>
          </p:nvSpPr>
          <p:spPr>
            <a:xfrm>
              <a:off x="3017865" y="4283303"/>
              <a:ext cx="20205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50" b="1" dirty="0">
                  <a:solidFill>
                    <a:srgbClr val="1D1C1D"/>
                  </a:solidFill>
                  <a:highlight>
                    <a:srgbClr val="F8F8F8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albert-</a:t>
              </a:r>
              <a:r>
                <a:rPr lang="en-US" sz="1650" b="1" dirty="0" err="1">
                  <a:solidFill>
                    <a:srgbClr val="1D1C1D"/>
                  </a:solidFill>
                  <a:highlight>
                    <a:srgbClr val="F8F8F8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kor</a:t>
              </a:r>
              <a:r>
                <a:rPr lang="en-US" sz="1650" b="1" dirty="0">
                  <a:solidFill>
                    <a:srgbClr val="1D1C1D"/>
                  </a:solidFill>
                  <a:highlight>
                    <a:srgbClr val="F8F8F8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-base</a:t>
              </a:r>
              <a:endParaRPr sz="2100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</p:grpSp>
      <p:sp>
        <p:nvSpPr>
          <p:cNvPr id="409" name="Google Shape;409;g1d7a2c492f2_0_738"/>
          <p:cNvSpPr txBox="1"/>
          <p:nvPr/>
        </p:nvSpPr>
        <p:spPr>
          <a:xfrm>
            <a:off x="727452" y="1353885"/>
            <a:ext cx="7569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2</a:t>
            </a:r>
            <a:endParaRPr sz="4000" b="1" dirty="0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pic>
        <p:nvPicPr>
          <p:cNvPr id="410" name="Google Shape;410;g1d7a2c492f2_0_7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407" y="1279947"/>
            <a:ext cx="6848834" cy="2453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CCF401-0587-0AAC-7253-BC1DDBA6F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16" y="3813743"/>
            <a:ext cx="6419811" cy="13171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5A7AAD-899C-0FEE-D374-F05EEE32E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216" y="5223413"/>
            <a:ext cx="6954067" cy="678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AA9A43-8C31-CB9A-8FCA-4B769D9FACA6}"/>
              </a:ext>
            </a:extLst>
          </p:cNvPr>
          <p:cNvSpPr txBox="1"/>
          <p:nvPr/>
        </p:nvSpPr>
        <p:spPr>
          <a:xfrm>
            <a:off x="7866276" y="4109278"/>
            <a:ext cx="22589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Parameter sharing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순서 맞추는 방식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Bert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보다 메모리 소모 적음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d7a2c492f2_0_609"/>
          <p:cNvSpPr/>
          <p:nvPr/>
        </p:nvSpPr>
        <p:spPr>
          <a:xfrm rot="5400000">
            <a:off x="618248" y="1287431"/>
            <a:ext cx="975300" cy="8409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59595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417" name="Google Shape;417;g1d7a2c492f2_0_609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418" name="Google Shape;418;g1d7a2c492f2_0_609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03 - 2 </a:t>
            </a:r>
            <a:r>
              <a:rPr lang="en-US" sz="4000" dirty="0" err="1">
                <a:solidFill>
                  <a:srgbClr val="4D4D4D"/>
                </a:solidFill>
              </a:rPr>
              <a:t>모델</a:t>
            </a:r>
            <a:r>
              <a:rPr lang="en-US" sz="4000" dirty="0">
                <a:solidFill>
                  <a:srgbClr val="4D4D4D"/>
                </a:solidFill>
              </a:rPr>
              <a:t> </a:t>
            </a:r>
            <a:r>
              <a:rPr lang="en-US" sz="4000" dirty="0" err="1">
                <a:solidFill>
                  <a:srgbClr val="4D4D4D"/>
                </a:solidFill>
              </a:rPr>
              <a:t>소개</a:t>
            </a:r>
            <a:endParaRPr sz="3100" dirty="0">
              <a:solidFill>
                <a:srgbClr val="4D4D4D"/>
              </a:solidFill>
            </a:endParaRPr>
          </a:p>
        </p:txBody>
      </p:sp>
      <p:sp>
        <p:nvSpPr>
          <p:cNvPr id="419" name="Google Shape;419;g1d7a2c492f2_0_609"/>
          <p:cNvSpPr txBox="1"/>
          <p:nvPr/>
        </p:nvSpPr>
        <p:spPr>
          <a:xfrm>
            <a:off x="1675770" y="1707935"/>
            <a:ext cx="3637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F3F3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420" name="Google Shape;420;g1d7a2c492f2_0_609"/>
          <p:cNvSpPr txBox="1"/>
          <p:nvPr/>
        </p:nvSpPr>
        <p:spPr>
          <a:xfrm>
            <a:off x="727452" y="1353886"/>
            <a:ext cx="7569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3</a:t>
            </a:r>
            <a:endParaRPr sz="4000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421" name="Google Shape;421;g1d7a2c492f2_0_609"/>
          <p:cNvSpPr txBox="1"/>
          <p:nvPr/>
        </p:nvSpPr>
        <p:spPr>
          <a:xfrm>
            <a:off x="1675774" y="1519325"/>
            <a:ext cx="83079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 b="1" dirty="0" err="1">
                <a:solidFill>
                  <a:srgbClr val="1D1C1D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nlpotato</a:t>
            </a:r>
            <a:r>
              <a:rPr lang="en-US" sz="1850" b="1" dirty="0">
                <a:solidFill>
                  <a:srgbClr val="1D1C1D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/</a:t>
            </a:r>
            <a:r>
              <a:rPr lang="en-US" sz="1850" b="1" dirty="0" err="1">
                <a:solidFill>
                  <a:srgbClr val="1D1C1D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roberta_large_origin_added_korquad</a:t>
            </a:r>
            <a:endParaRPr sz="1950" b="1" dirty="0">
              <a:solidFill>
                <a:srgbClr val="3F3F3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pic>
        <p:nvPicPr>
          <p:cNvPr id="422" name="Google Shape;422;g1d7a2c492f2_0_6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903" y="2458726"/>
            <a:ext cx="6455684" cy="287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g1d7a2c492f2_0_6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250" y="2580650"/>
            <a:ext cx="5557275" cy="31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0b746b61f_4_5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118" name="Google Shape;118;g1d0b746b61f_4_5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01-1 </a:t>
            </a:r>
            <a:r>
              <a:rPr lang="en-US" sz="4000" dirty="0" err="1">
                <a:solidFill>
                  <a:srgbClr val="4D4D4D"/>
                </a:solidFill>
              </a:rPr>
              <a:t>프로젝트</a:t>
            </a:r>
            <a:r>
              <a:rPr lang="en-US" sz="4000" dirty="0">
                <a:solidFill>
                  <a:srgbClr val="4D4D4D"/>
                </a:solidFill>
              </a:rPr>
              <a:t> </a:t>
            </a:r>
            <a:r>
              <a:rPr lang="en-US" sz="4000" dirty="0" err="1">
                <a:solidFill>
                  <a:srgbClr val="4D4D4D"/>
                </a:solidFill>
              </a:rPr>
              <a:t>개요</a:t>
            </a:r>
            <a:endParaRPr sz="3100" dirty="0">
              <a:solidFill>
                <a:srgbClr val="4D4D4D"/>
              </a:solidFill>
            </a:endParaRPr>
          </a:p>
        </p:txBody>
      </p:sp>
      <p:sp>
        <p:nvSpPr>
          <p:cNvPr id="119" name="Google Shape;119;g1d0b746b61f_4_5"/>
          <p:cNvSpPr/>
          <p:nvPr/>
        </p:nvSpPr>
        <p:spPr>
          <a:xfrm>
            <a:off x="2130184" y="1217300"/>
            <a:ext cx="7747341" cy="1631665"/>
          </a:xfrm>
          <a:custGeom>
            <a:avLst/>
            <a:gdLst/>
            <a:ahLst/>
            <a:cxnLst/>
            <a:rect l="l" t="t" r="r" b="b"/>
            <a:pathLst>
              <a:path w="3816424" h="2472220" extrusionOk="0">
                <a:moveTo>
                  <a:pt x="1972064" y="0"/>
                </a:moveTo>
                <a:cubicBezTo>
                  <a:pt x="2225646" y="0"/>
                  <a:pt x="2443064" y="140235"/>
                  <a:pt x="2531016" y="340937"/>
                </a:cubicBezTo>
                <a:cubicBezTo>
                  <a:pt x="2600132" y="306460"/>
                  <a:pt x="2678169" y="288032"/>
                  <a:pt x="2760510" y="288032"/>
                </a:cubicBezTo>
                <a:cubicBezTo>
                  <a:pt x="3009887" y="288032"/>
                  <a:pt x="3219786" y="457055"/>
                  <a:pt x="3279705" y="687381"/>
                </a:cubicBezTo>
                <a:cubicBezTo>
                  <a:pt x="3582169" y="717391"/>
                  <a:pt x="3816424" y="950318"/>
                  <a:pt x="3816424" y="1232795"/>
                </a:cubicBezTo>
                <a:lnTo>
                  <a:pt x="3816055" y="1236110"/>
                </a:lnTo>
                <a:cubicBezTo>
                  <a:pt x="3816421" y="1237213"/>
                  <a:pt x="3816424" y="1238319"/>
                  <a:pt x="3816424" y="1239425"/>
                </a:cubicBezTo>
                <a:cubicBezTo>
                  <a:pt x="3816424" y="1544322"/>
                  <a:pt x="3543509" y="1791490"/>
                  <a:pt x="3206852" y="1791490"/>
                </a:cubicBezTo>
                <a:lnTo>
                  <a:pt x="3136943" y="1786289"/>
                </a:lnTo>
                <a:cubicBezTo>
                  <a:pt x="3133151" y="1787239"/>
                  <a:pt x="3129282" y="1787343"/>
                  <a:pt x="3125386" y="1787343"/>
                </a:cubicBezTo>
                <a:lnTo>
                  <a:pt x="3087511" y="1787343"/>
                </a:lnTo>
                <a:cubicBezTo>
                  <a:pt x="3038440" y="1991344"/>
                  <a:pt x="2837482" y="2143516"/>
                  <a:pt x="2597280" y="2143516"/>
                </a:cubicBezTo>
                <a:cubicBezTo>
                  <a:pt x="2532520" y="2143516"/>
                  <a:pt x="2470613" y="2132455"/>
                  <a:pt x="2414162" y="2111319"/>
                </a:cubicBezTo>
                <a:cubicBezTo>
                  <a:pt x="2330064" y="2322315"/>
                  <a:pt x="2106542" y="2472220"/>
                  <a:pt x="1844361" y="2472220"/>
                </a:cubicBezTo>
                <a:cubicBezTo>
                  <a:pt x="1529851" y="2472220"/>
                  <a:pt x="1270971" y="2256501"/>
                  <a:pt x="1241364" y="1979223"/>
                </a:cubicBezTo>
                <a:cubicBezTo>
                  <a:pt x="1233180" y="1981311"/>
                  <a:pt x="1224850" y="1981496"/>
                  <a:pt x="1216474" y="1981496"/>
                </a:cubicBezTo>
                <a:cubicBezTo>
                  <a:pt x="1047138" y="1981496"/>
                  <a:pt x="897304" y="1905869"/>
                  <a:pt x="810084" y="1787343"/>
                </a:cubicBezTo>
                <a:lnTo>
                  <a:pt x="683468" y="1787343"/>
                </a:lnTo>
                <a:lnTo>
                  <a:pt x="669303" y="1786050"/>
                </a:lnTo>
                <a:cubicBezTo>
                  <a:pt x="649856" y="1790596"/>
                  <a:pt x="629830" y="1791490"/>
                  <a:pt x="609572" y="1791490"/>
                </a:cubicBezTo>
                <a:cubicBezTo>
                  <a:pt x="272915" y="1791490"/>
                  <a:pt x="0" y="1544322"/>
                  <a:pt x="0" y="1239425"/>
                </a:cubicBezTo>
                <a:lnTo>
                  <a:pt x="369" y="1236110"/>
                </a:lnTo>
                <a:cubicBezTo>
                  <a:pt x="3" y="1235007"/>
                  <a:pt x="0" y="1233901"/>
                  <a:pt x="0" y="1232795"/>
                </a:cubicBezTo>
                <a:cubicBezTo>
                  <a:pt x="0" y="927898"/>
                  <a:pt x="272915" y="680730"/>
                  <a:pt x="609572" y="680730"/>
                </a:cubicBezTo>
                <a:lnTo>
                  <a:pt x="648332" y="683614"/>
                </a:lnTo>
                <a:cubicBezTo>
                  <a:pt x="648074" y="682757"/>
                  <a:pt x="648072" y="681899"/>
                  <a:pt x="648072" y="681040"/>
                </a:cubicBezTo>
                <a:cubicBezTo>
                  <a:pt x="648072" y="382773"/>
                  <a:pt x="889865" y="140980"/>
                  <a:pt x="1188132" y="140980"/>
                </a:cubicBezTo>
                <a:cubicBezTo>
                  <a:pt x="1296209" y="140980"/>
                  <a:pt x="1396871" y="172727"/>
                  <a:pt x="1480802" y="228175"/>
                </a:cubicBezTo>
                <a:cubicBezTo>
                  <a:pt x="1589955" y="89512"/>
                  <a:pt x="1769468" y="0"/>
                  <a:pt x="1972064" y="0"/>
                </a:cubicBezTo>
                <a:close/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3F3F3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120" name="Google Shape;120;g1d0b746b61f_4_5"/>
          <p:cNvSpPr/>
          <p:nvPr/>
        </p:nvSpPr>
        <p:spPr>
          <a:xfrm>
            <a:off x="959250" y="3198600"/>
            <a:ext cx="1641000" cy="108420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3F3F3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121" name="Google Shape;121;g1d0b746b61f_4_5"/>
          <p:cNvSpPr/>
          <p:nvPr/>
        </p:nvSpPr>
        <p:spPr>
          <a:xfrm>
            <a:off x="5135300" y="3276600"/>
            <a:ext cx="1641000" cy="1006200"/>
          </a:xfrm>
          <a:prstGeom prst="ellipse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3F3F3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122" name="Google Shape;122;g1d0b746b61f_4_5"/>
          <p:cNvSpPr/>
          <p:nvPr/>
        </p:nvSpPr>
        <p:spPr>
          <a:xfrm>
            <a:off x="9382975" y="3276600"/>
            <a:ext cx="1470900" cy="1006200"/>
          </a:xfrm>
          <a:prstGeom prst="ellipse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3F3F3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123" name="Google Shape;123;g1d0b746b61f_4_5"/>
          <p:cNvSpPr txBox="1"/>
          <p:nvPr/>
        </p:nvSpPr>
        <p:spPr>
          <a:xfrm>
            <a:off x="718800" y="4937950"/>
            <a:ext cx="3205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108000" bIns="457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3B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Colab</a:t>
            </a:r>
            <a:r>
              <a:rPr lang="en-US" sz="1600" b="1" dirty="0">
                <a:solidFill>
                  <a:srgbClr val="3B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, </a:t>
            </a:r>
            <a:r>
              <a:rPr lang="en-US" sz="1600" b="1" dirty="0" err="1">
                <a:solidFill>
                  <a:srgbClr val="3B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PyTorch</a:t>
            </a:r>
            <a:r>
              <a:rPr lang="en-US" sz="1600" b="1" dirty="0">
                <a:solidFill>
                  <a:srgbClr val="3B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, Transformers, </a:t>
            </a:r>
            <a:r>
              <a:rPr lang="en-US" sz="1600" b="1" dirty="0" err="1">
                <a:solidFill>
                  <a:srgbClr val="3B38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Wandb</a:t>
            </a:r>
            <a:endParaRPr sz="1600" b="1" dirty="0">
              <a:solidFill>
                <a:srgbClr val="3B383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3F3F3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24" name="Google Shape;124;g1d0b746b61f_4_5"/>
          <p:cNvSpPr txBox="1"/>
          <p:nvPr/>
        </p:nvSpPr>
        <p:spPr>
          <a:xfrm>
            <a:off x="4202913" y="5034575"/>
            <a:ext cx="349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1080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모델</a:t>
            </a:r>
            <a:r>
              <a:rPr lang="en-US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선정</a:t>
            </a:r>
            <a:r>
              <a:rPr lang="en-US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&gt; </a:t>
            </a: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평가지표</a:t>
            </a:r>
            <a:r>
              <a:rPr lang="en-US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마련</a:t>
            </a:r>
            <a:r>
              <a:rPr lang="en-US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&gt; </a:t>
            </a: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데이터</a:t>
            </a:r>
            <a:r>
              <a:rPr lang="en-US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작업</a:t>
            </a:r>
            <a:r>
              <a:rPr lang="en-US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&gt; </a:t>
            </a: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앙상블</a:t>
            </a:r>
            <a:r>
              <a:rPr lang="en-US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적용</a:t>
            </a:r>
            <a:r>
              <a:rPr lang="en-US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&gt; </a:t>
            </a: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최종평가</a:t>
            </a:r>
            <a:r>
              <a:rPr lang="en-US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endParaRPr sz="1400" b="1" dirty="0">
              <a:solidFill>
                <a:srgbClr val="3F3F3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125" name="Google Shape;125;g1d0b746b61f_4_5"/>
          <p:cNvSpPr txBox="1"/>
          <p:nvPr/>
        </p:nvSpPr>
        <p:spPr>
          <a:xfrm>
            <a:off x="9110752" y="4937950"/>
            <a:ext cx="201534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1080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레반슈타인</a:t>
            </a:r>
            <a:r>
              <a:rPr lang="en-US" altLang="ko-KR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거리</a:t>
            </a:r>
            <a:r>
              <a:rPr lang="en-US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3이하</a:t>
            </a:r>
            <a:endParaRPr b="1" dirty="0">
              <a:solidFill>
                <a:srgbClr val="3F3F3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다양한</a:t>
            </a:r>
            <a:r>
              <a:rPr lang="en-US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방법</a:t>
            </a:r>
            <a:r>
              <a:rPr lang="en-US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학습</a:t>
            </a:r>
            <a:endParaRPr b="1" dirty="0">
              <a:solidFill>
                <a:srgbClr val="3F3F3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26" name="Google Shape;126;g1d0b746b61f_4_5"/>
          <p:cNvSpPr txBox="1"/>
          <p:nvPr/>
        </p:nvSpPr>
        <p:spPr>
          <a:xfrm>
            <a:off x="3761850" y="1757975"/>
            <a:ext cx="4382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1080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한국어</a:t>
            </a:r>
            <a:r>
              <a:rPr lang="en-US" sz="2200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sz="2200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기계독해</a:t>
            </a:r>
            <a:r>
              <a:rPr lang="en-US" sz="2200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sz="2200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질의응답기</a:t>
            </a:r>
            <a:r>
              <a:rPr lang="en-US" sz="2200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sz="2200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구현</a:t>
            </a:r>
            <a:r>
              <a:rPr lang="en-US" sz="2200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endParaRPr sz="2200" b="1" dirty="0">
              <a:solidFill>
                <a:srgbClr val="3F3F3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127" name="Google Shape;127;g1d0b746b61f_4_5"/>
          <p:cNvSpPr txBox="1"/>
          <p:nvPr/>
        </p:nvSpPr>
        <p:spPr>
          <a:xfrm>
            <a:off x="9353240" y="3586780"/>
            <a:ext cx="147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1080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목표</a:t>
            </a:r>
            <a:endParaRPr sz="1400" b="1" dirty="0">
              <a:solidFill>
                <a:srgbClr val="3F3F3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128" name="Google Shape;128;g1d0b746b61f_4_5"/>
          <p:cNvSpPr txBox="1"/>
          <p:nvPr/>
        </p:nvSpPr>
        <p:spPr>
          <a:xfrm>
            <a:off x="5238440" y="3586780"/>
            <a:ext cx="147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1080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진행</a:t>
            </a:r>
            <a:r>
              <a:rPr lang="en-US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프로세스</a:t>
            </a:r>
            <a:endParaRPr sz="1400" b="1" dirty="0">
              <a:solidFill>
                <a:srgbClr val="3F3F3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129" name="Google Shape;129;g1d0b746b61f_4_5"/>
          <p:cNvSpPr txBox="1"/>
          <p:nvPr/>
        </p:nvSpPr>
        <p:spPr>
          <a:xfrm>
            <a:off x="1047440" y="3586780"/>
            <a:ext cx="147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45700" rIns="1080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개발</a:t>
            </a:r>
            <a:r>
              <a:rPr lang="en-US"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</a:t>
            </a:r>
            <a:r>
              <a:rPr lang="en-US" b="1" dirty="0" err="1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환경</a:t>
            </a:r>
            <a:endParaRPr sz="1400" b="1" dirty="0">
              <a:solidFill>
                <a:srgbClr val="3F3F3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7a2c492f2_0_35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135" name="Google Shape;135;g1d7a2c492f2_0_35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01-2 </a:t>
            </a:r>
            <a:r>
              <a:rPr lang="en-US" sz="4000" dirty="0" err="1">
                <a:solidFill>
                  <a:srgbClr val="4D4D4D"/>
                </a:solidFill>
              </a:rPr>
              <a:t>levenshtein</a:t>
            </a:r>
            <a:r>
              <a:rPr lang="en-US" sz="4000" dirty="0">
                <a:solidFill>
                  <a:srgbClr val="4D4D4D"/>
                </a:solidFill>
              </a:rPr>
              <a:t> distance</a:t>
            </a:r>
            <a:endParaRPr sz="3100" dirty="0">
              <a:solidFill>
                <a:srgbClr val="4D4D4D"/>
              </a:solidFill>
            </a:endParaRPr>
          </a:p>
        </p:txBody>
      </p:sp>
      <p:pic>
        <p:nvPicPr>
          <p:cNvPr id="136" name="Google Shape;136;g1d7a2c492f2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75" y="2276325"/>
            <a:ext cx="5965525" cy="23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d7a2c492f2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3875" y="1621574"/>
            <a:ext cx="5692625" cy="402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C5D8F8-67E6-99BA-6B9E-67DA658DE660}"/>
              </a:ext>
            </a:extLst>
          </p:cNvPr>
          <p:cNvSpPr txBox="1"/>
          <p:nvPr/>
        </p:nvSpPr>
        <p:spPr>
          <a:xfrm>
            <a:off x="637309" y="4806204"/>
            <a:ext cx="23535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글자 단위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레반슈타인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 거리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정답파일과 예측파일을 비교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7a2c492f2_0_6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143" name="Google Shape;143;g1d7a2c492f2_0_6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01-3 </a:t>
            </a:r>
            <a:r>
              <a:rPr lang="en-US" sz="4000" dirty="0" err="1">
                <a:solidFill>
                  <a:srgbClr val="4D4D4D"/>
                </a:solidFill>
              </a:rPr>
              <a:t>목표</a:t>
            </a:r>
            <a:r>
              <a:rPr lang="en-US" sz="4000" dirty="0">
                <a:solidFill>
                  <a:srgbClr val="4D4D4D"/>
                </a:solidFill>
              </a:rPr>
              <a:t> </a:t>
            </a:r>
            <a:r>
              <a:rPr lang="en-US" sz="4000" dirty="0" err="1">
                <a:solidFill>
                  <a:srgbClr val="4D4D4D"/>
                </a:solidFill>
              </a:rPr>
              <a:t>점수</a:t>
            </a:r>
            <a:endParaRPr sz="3100" dirty="0">
              <a:solidFill>
                <a:srgbClr val="4D4D4D"/>
              </a:solidFill>
            </a:endParaRPr>
          </a:p>
        </p:txBody>
      </p:sp>
      <p:pic>
        <p:nvPicPr>
          <p:cNvPr id="144" name="Google Shape;144;g1d7a2c492f2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925" y="3284500"/>
            <a:ext cx="88201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d7a2c492f2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8438" y="5404013"/>
            <a:ext cx="915352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d7a2c492f2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150" y="1182763"/>
            <a:ext cx="1140142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d7a2c492f2_0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9525" y="4341900"/>
            <a:ext cx="10392950" cy="5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1d5a2c6e8c4_0_0"/>
          <p:cNvGrpSpPr/>
          <p:nvPr/>
        </p:nvGrpSpPr>
        <p:grpSpPr>
          <a:xfrm>
            <a:off x="2884172" y="1686429"/>
            <a:ext cx="2045613" cy="1003967"/>
            <a:chOff x="1037442" y="4398640"/>
            <a:chExt cx="2045613" cy="1003967"/>
          </a:xfrm>
        </p:grpSpPr>
        <p:sp>
          <p:nvSpPr>
            <p:cNvPr id="153" name="Google Shape;153;g1d5a2c6e8c4_0_0"/>
            <p:cNvSpPr txBox="1"/>
            <p:nvPr/>
          </p:nvSpPr>
          <p:spPr>
            <a:xfrm>
              <a:off x="1037442" y="4398640"/>
              <a:ext cx="203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/>
                  <a:sym typeface="Calibri"/>
                </a:rPr>
                <a:t>팀장</a:t>
              </a:r>
              <a:endParaRPr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54" name="Google Shape;154;g1d5a2c6e8c4_0_0"/>
            <p:cNvSpPr txBox="1"/>
            <p:nvPr/>
          </p:nvSpPr>
          <p:spPr>
            <a:xfrm>
              <a:off x="1038255" y="4663707"/>
              <a:ext cx="2044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프로젝트</a:t>
              </a:r>
              <a:r>
                <a:rPr lang="en-US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관리</a:t>
              </a:r>
              <a:endParaRPr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웹 </a:t>
              </a: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서비스화</a:t>
              </a:r>
              <a:endParaRPr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55" name="Google Shape;155;g1d5a2c6e8c4_0_0"/>
          <p:cNvSpPr txBox="1"/>
          <p:nvPr/>
        </p:nvSpPr>
        <p:spPr>
          <a:xfrm>
            <a:off x="1522701" y="1727400"/>
            <a:ext cx="1257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김도연</a:t>
            </a:r>
            <a:endParaRPr sz="2800" b="1" dirty="0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grpSp>
        <p:nvGrpSpPr>
          <p:cNvPr id="156" name="Google Shape;156;g1d5a2c6e8c4_0_0"/>
          <p:cNvGrpSpPr/>
          <p:nvPr/>
        </p:nvGrpSpPr>
        <p:grpSpPr>
          <a:xfrm>
            <a:off x="2884172" y="2905629"/>
            <a:ext cx="2045613" cy="1003967"/>
            <a:chOff x="1037442" y="4398640"/>
            <a:chExt cx="2045613" cy="1003967"/>
          </a:xfrm>
        </p:grpSpPr>
        <p:sp>
          <p:nvSpPr>
            <p:cNvPr id="157" name="Google Shape;157;g1d5a2c6e8c4_0_0"/>
            <p:cNvSpPr txBox="1"/>
            <p:nvPr/>
          </p:nvSpPr>
          <p:spPr>
            <a:xfrm>
              <a:off x="1037442" y="4398640"/>
              <a:ext cx="203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/>
                  <a:sym typeface="Calibri"/>
                </a:rPr>
                <a:t>팀원</a:t>
              </a:r>
              <a:endParaRPr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58" name="Google Shape;158;g1d5a2c6e8c4_0_0"/>
            <p:cNvSpPr txBox="1"/>
            <p:nvPr/>
          </p:nvSpPr>
          <p:spPr>
            <a:xfrm>
              <a:off x="1038255" y="4663707"/>
              <a:ext cx="2044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성능</a:t>
              </a:r>
              <a:r>
                <a:rPr lang="en-US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평가지표</a:t>
              </a:r>
              <a:r>
                <a:rPr lang="en-US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마련</a:t>
              </a:r>
              <a:endParaRPr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모델</a:t>
              </a:r>
              <a:r>
                <a:rPr lang="en-US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종합</a:t>
              </a:r>
              <a:r>
                <a:rPr lang="en-US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, </a:t>
              </a: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비교</a:t>
              </a:r>
              <a:endParaRPr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59" name="Google Shape;159;g1d5a2c6e8c4_0_0"/>
          <p:cNvSpPr txBox="1"/>
          <p:nvPr/>
        </p:nvSpPr>
        <p:spPr>
          <a:xfrm>
            <a:off x="1452001" y="2946600"/>
            <a:ext cx="1328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오희주</a:t>
            </a:r>
            <a:endParaRPr sz="2800" b="1" dirty="0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grpSp>
        <p:nvGrpSpPr>
          <p:cNvPr id="160" name="Google Shape;160;g1d5a2c6e8c4_0_0"/>
          <p:cNvGrpSpPr/>
          <p:nvPr/>
        </p:nvGrpSpPr>
        <p:grpSpPr>
          <a:xfrm>
            <a:off x="2884172" y="4124829"/>
            <a:ext cx="2045613" cy="1003967"/>
            <a:chOff x="1037442" y="4398640"/>
            <a:chExt cx="2045613" cy="1003967"/>
          </a:xfrm>
        </p:grpSpPr>
        <p:sp>
          <p:nvSpPr>
            <p:cNvPr id="161" name="Google Shape;161;g1d5a2c6e8c4_0_0"/>
            <p:cNvSpPr txBox="1"/>
            <p:nvPr/>
          </p:nvSpPr>
          <p:spPr>
            <a:xfrm>
              <a:off x="1037442" y="4398640"/>
              <a:ext cx="203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/>
                  <a:sym typeface="Calibri"/>
                </a:rPr>
                <a:t>팀원</a:t>
              </a:r>
              <a:endParaRPr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62" name="Google Shape;162;g1d5a2c6e8c4_0_0"/>
            <p:cNvSpPr txBox="1"/>
            <p:nvPr/>
          </p:nvSpPr>
          <p:spPr>
            <a:xfrm>
              <a:off x="1038255" y="4663707"/>
              <a:ext cx="2044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사전학습</a:t>
              </a:r>
              <a:r>
                <a:rPr lang="en-US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모델</a:t>
              </a:r>
              <a:r>
                <a:rPr lang="en-US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선정</a:t>
              </a:r>
              <a:endParaRPr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데이터</a:t>
              </a:r>
              <a:r>
                <a:rPr lang="en-US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수집</a:t>
              </a:r>
              <a:r>
                <a:rPr lang="en-US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, </a:t>
              </a: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보강</a:t>
              </a:r>
              <a:endParaRPr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63" name="Google Shape;163;g1d5a2c6e8c4_0_0"/>
          <p:cNvSpPr txBox="1"/>
          <p:nvPr/>
        </p:nvSpPr>
        <p:spPr>
          <a:xfrm>
            <a:off x="1522801" y="4165800"/>
            <a:ext cx="1257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정명찬</a:t>
            </a:r>
            <a:endParaRPr sz="2800" b="1" dirty="0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3A0E65E-E05D-44C2-AFD8-87A5839801F0}"/>
              </a:ext>
            </a:extLst>
          </p:cNvPr>
          <p:cNvGrpSpPr/>
          <p:nvPr/>
        </p:nvGrpSpPr>
        <p:grpSpPr>
          <a:xfrm>
            <a:off x="6633726" y="1640749"/>
            <a:ext cx="3406984" cy="1219134"/>
            <a:chOff x="1522801" y="5344029"/>
            <a:chExt cx="3406984" cy="1219134"/>
          </a:xfrm>
        </p:grpSpPr>
        <p:grpSp>
          <p:nvGrpSpPr>
            <p:cNvPr id="164" name="Google Shape;164;g1d5a2c6e8c4_0_0"/>
            <p:cNvGrpSpPr/>
            <p:nvPr/>
          </p:nvGrpSpPr>
          <p:grpSpPr>
            <a:xfrm>
              <a:off x="2884172" y="5344029"/>
              <a:ext cx="2045613" cy="1219134"/>
              <a:chOff x="1037442" y="4398640"/>
              <a:chExt cx="2045613" cy="1219134"/>
            </a:xfrm>
          </p:grpSpPr>
          <p:sp>
            <p:nvSpPr>
              <p:cNvPr id="165" name="Google Shape;165;g1d5a2c6e8c4_0_0"/>
              <p:cNvSpPr txBox="1"/>
              <p:nvPr/>
            </p:nvSpPr>
            <p:spPr>
              <a:xfrm>
                <a:off x="1037442" y="4398640"/>
                <a:ext cx="20388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 err="1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/>
                    <a:sym typeface="Calibri"/>
                  </a:rPr>
                  <a:t>팀원</a:t>
                </a:r>
                <a:endParaRPr b="1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g1d5a2c6e8c4_0_0"/>
              <p:cNvSpPr txBox="1"/>
              <p:nvPr/>
            </p:nvSpPr>
            <p:spPr>
              <a:xfrm>
                <a:off x="1038255" y="4663707"/>
                <a:ext cx="2044800" cy="9540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dirty="0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코드보강</a:t>
                </a:r>
                <a:r>
                  <a:rPr lang="en-US" altLang="ko-KR" dirty="0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, </a:t>
                </a:r>
                <a:r>
                  <a:rPr lang="en-US" dirty="0" err="1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하이퍼</a:t>
                </a:r>
                <a:r>
                  <a:rPr lang="en-US" dirty="0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 </a:t>
                </a:r>
                <a:r>
                  <a:rPr lang="en-US" dirty="0" err="1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파라미터</a:t>
                </a:r>
                <a:r>
                  <a:rPr lang="en-US" dirty="0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 </a:t>
                </a:r>
                <a:r>
                  <a:rPr lang="en-US" dirty="0" err="1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최적화</a:t>
                </a:r>
                <a:r>
                  <a:rPr lang="en-US" dirty="0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, </a:t>
                </a:r>
                <a:r>
                  <a:rPr lang="en-US" dirty="0" err="1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앙상블</a:t>
                </a:r>
                <a:r>
                  <a:rPr lang="en-US" dirty="0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, </a:t>
                </a:r>
                <a:r>
                  <a:rPr lang="en-US" dirty="0" err="1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최종</a:t>
                </a:r>
                <a:r>
                  <a:rPr lang="en-US" dirty="0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 </a:t>
                </a:r>
                <a:r>
                  <a:rPr lang="en-US" dirty="0" err="1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평가</a:t>
                </a:r>
                <a:endParaRPr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endParaRPr>
              </a:p>
            </p:txBody>
          </p:sp>
        </p:grpSp>
        <p:sp>
          <p:nvSpPr>
            <p:cNvPr id="167" name="Google Shape;167;g1d5a2c6e8c4_0_0"/>
            <p:cNvSpPr txBox="1"/>
            <p:nvPr/>
          </p:nvSpPr>
          <p:spPr>
            <a:xfrm>
              <a:off x="1522801" y="5385000"/>
              <a:ext cx="1257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 err="1">
                  <a:solidFill>
                    <a:schemeClr val="accent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이다원</a:t>
              </a:r>
              <a:endParaRPr sz="2800" b="1" dirty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DFDED0D-3A2F-93DF-9173-7283CF107E60}"/>
              </a:ext>
            </a:extLst>
          </p:cNvPr>
          <p:cNvGrpSpPr/>
          <p:nvPr/>
        </p:nvGrpSpPr>
        <p:grpSpPr>
          <a:xfrm>
            <a:off x="1522701" y="5414969"/>
            <a:ext cx="3477659" cy="1219367"/>
            <a:chOff x="6633726" y="1686429"/>
            <a:chExt cx="3477659" cy="1219367"/>
          </a:xfrm>
        </p:grpSpPr>
        <p:grpSp>
          <p:nvGrpSpPr>
            <p:cNvPr id="168" name="Google Shape;168;g1d5a2c6e8c4_0_0"/>
            <p:cNvGrpSpPr/>
            <p:nvPr/>
          </p:nvGrpSpPr>
          <p:grpSpPr>
            <a:xfrm>
              <a:off x="8065772" y="1686429"/>
              <a:ext cx="2045613" cy="1219367"/>
              <a:chOff x="1037442" y="4398640"/>
              <a:chExt cx="2045613" cy="1219367"/>
            </a:xfrm>
          </p:grpSpPr>
          <p:sp>
            <p:nvSpPr>
              <p:cNvPr id="169" name="Google Shape;169;g1d5a2c6e8c4_0_0"/>
              <p:cNvSpPr txBox="1"/>
              <p:nvPr/>
            </p:nvSpPr>
            <p:spPr>
              <a:xfrm>
                <a:off x="1037442" y="4398640"/>
                <a:ext cx="20388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 err="1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/>
                    <a:sym typeface="Calibri"/>
                  </a:rPr>
                  <a:t>팀원</a:t>
                </a:r>
                <a:endParaRPr b="1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g1d5a2c6e8c4_0_0"/>
              <p:cNvSpPr txBox="1"/>
              <p:nvPr/>
            </p:nvSpPr>
            <p:spPr>
              <a:xfrm>
                <a:off x="1038255" y="4663707"/>
                <a:ext cx="20448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err="1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성능</a:t>
                </a:r>
                <a:r>
                  <a:rPr lang="en-US" dirty="0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 </a:t>
                </a:r>
                <a:r>
                  <a:rPr lang="en-US" dirty="0" err="1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평가지표</a:t>
                </a:r>
                <a:r>
                  <a:rPr lang="en-US" dirty="0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 </a:t>
                </a:r>
                <a:r>
                  <a:rPr lang="en-US" dirty="0" err="1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마련</a:t>
                </a:r>
                <a:endParaRPr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err="1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모델</a:t>
                </a:r>
                <a:r>
                  <a:rPr lang="en-US" dirty="0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 </a:t>
                </a:r>
                <a:r>
                  <a:rPr lang="en-US" dirty="0" err="1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종합</a:t>
                </a:r>
                <a:r>
                  <a:rPr lang="en-US" dirty="0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, </a:t>
                </a:r>
                <a:r>
                  <a:rPr lang="en-US" dirty="0" err="1">
                    <a:solidFill>
                      <a:srgbClr val="3F3F3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함초롬바탕" panose="02030604000101010101" pitchFamily="18" charset="-127"/>
                  </a:rPr>
                  <a:t>비교</a:t>
                </a:r>
                <a:endParaRPr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endParaRPr>
              </a:p>
            </p:txBody>
          </p:sp>
        </p:grpSp>
        <p:sp>
          <p:nvSpPr>
            <p:cNvPr id="171" name="Google Shape;171;g1d5a2c6e8c4_0_0"/>
            <p:cNvSpPr txBox="1"/>
            <p:nvPr/>
          </p:nvSpPr>
          <p:spPr>
            <a:xfrm>
              <a:off x="6633726" y="1727400"/>
              <a:ext cx="1328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 err="1">
                  <a:solidFill>
                    <a:schemeClr val="accent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전효택</a:t>
              </a:r>
              <a:endParaRPr sz="2800" b="1" dirty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</p:grpSp>
      <p:grpSp>
        <p:nvGrpSpPr>
          <p:cNvPr id="172" name="Google Shape;172;g1d5a2c6e8c4_0_0"/>
          <p:cNvGrpSpPr/>
          <p:nvPr/>
        </p:nvGrpSpPr>
        <p:grpSpPr>
          <a:xfrm>
            <a:off x="8065772" y="2905629"/>
            <a:ext cx="2045613" cy="1003967"/>
            <a:chOff x="1037442" y="4398640"/>
            <a:chExt cx="2045613" cy="1003967"/>
          </a:xfrm>
        </p:grpSpPr>
        <p:sp>
          <p:nvSpPr>
            <p:cNvPr id="173" name="Google Shape;173;g1d5a2c6e8c4_0_0"/>
            <p:cNvSpPr txBox="1"/>
            <p:nvPr/>
          </p:nvSpPr>
          <p:spPr>
            <a:xfrm>
              <a:off x="1037442" y="4398640"/>
              <a:ext cx="203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/>
                  <a:sym typeface="Calibri"/>
                </a:rPr>
                <a:t>팀원</a:t>
              </a:r>
              <a:endParaRPr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74" name="Google Shape;174;g1d5a2c6e8c4_0_0"/>
            <p:cNvSpPr txBox="1"/>
            <p:nvPr/>
          </p:nvSpPr>
          <p:spPr>
            <a:xfrm>
              <a:off x="1038255" y="4663707"/>
              <a:ext cx="2044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사전학습</a:t>
              </a:r>
              <a:r>
                <a:rPr lang="en-US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모델</a:t>
              </a:r>
              <a:r>
                <a:rPr lang="en-US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선정</a:t>
              </a:r>
              <a:endParaRPr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데이터</a:t>
              </a:r>
              <a:r>
                <a:rPr lang="en-US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수집</a:t>
              </a:r>
              <a:endParaRPr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75" name="Google Shape;175;g1d5a2c6e8c4_0_0"/>
          <p:cNvSpPr txBox="1"/>
          <p:nvPr/>
        </p:nvSpPr>
        <p:spPr>
          <a:xfrm>
            <a:off x="6704401" y="2946600"/>
            <a:ext cx="1257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이지수</a:t>
            </a:r>
            <a:endParaRPr sz="2800" b="1" dirty="0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grpSp>
        <p:nvGrpSpPr>
          <p:cNvPr id="176" name="Google Shape;176;g1d5a2c6e8c4_0_0"/>
          <p:cNvGrpSpPr/>
          <p:nvPr/>
        </p:nvGrpSpPr>
        <p:grpSpPr>
          <a:xfrm>
            <a:off x="8065772" y="4124829"/>
            <a:ext cx="2045613" cy="1003967"/>
            <a:chOff x="1037442" y="4398640"/>
            <a:chExt cx="2045613" cy="1003967"/>
          </a:xfrm>
        </p:grpSpPr>
        <p:sp>
          <p:nvSpPr>
            <p:cNvPr id="177" name="Google Shape;177;g1d5a2c6e8c4_0_0"/>
            <p:cNvSpPr txBox="1"/>
            <p:nvPr/>
          </p:nvSpPr>
          <p:spPr>
            <a:xfrm>
              <a:off x="1037442" y="4398640"/>
              <a:ext cx="203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/>
                  <a:sym typeface="Calibri"/>
                </a:rPr>
                <a:t>팀원</a:t>
              </a:r>
              <a:endParaRPr b="1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178" name="Google Shape;178;g1d5a2c6e8c4_0_0"/>
            <p:cNvSpPr txBox="1"/>
            <p:nvPr/>
          </p:nvSpPr>
          <p:spPr>
            <a:xfrm>
              <a:off x="1038255" y="4663707"/>
              <a:ext cx="2044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사전학습</a:t>
              </a:r>
              <a:r>
                <a:rPr lang="en-US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모델</a:t>
              </a:r>
              <a:r>
                <a:rPr lang="en-US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선정</a:t>
              </a:r>
              <a:endParaRPr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데이터</a:t>
              </a:r>
              <a:r>
                <a:rPr lang="en-US" dirty="0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수집</a:t>
              </a:r>
              <a:endParaRPr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79" name="Google Shape;179;g1d5a2c6e8c4_0_0"/>
          <p:cNvSpPr txBox="1"/>
          <p:nvPr/>
        </p:nvSpPr>
        <p:spPr>
          <a:xfrm>
            <a:off x="6704401" y="4165800"/>
            <a:ext cx="1257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양은지</a:t>
            </a:r>
            <a:endParaRPr sz="2800" b="1" dirty="0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180" name="Google Shape;180;g1d5a2c6e8c4_0_0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181" name="Google Shape;181;g1d5a2c6e8c4_0_0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01-4 팀 </a:t>
            </a:r>
            <a:r>
              <a:rPr lang="en-US" sz="4000" dirty="0" err="1">
                <a:solidFill>
                  <a:srgbClr val="4D4D4D"/>
                </a:solidFill>
              </a:rPr>
              <a:t>구성</a:t>
            </a:r>
            <a:endParaRPr sz="3100" dirty="0"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5a2c6e8c4_2_100"/>
          <p:cNvSpPr/>
          <p:nvPr/>
        </p:nvSpPr>
        <p:spPr>
          <a:xfrm>
            <a:off x="126423" y="2222719"/>
            <a:ext cx="1652994" cy="11908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"/>
              <a:sym typeface="Montserrat"/>
            </a:endParaRPr>
          </a:p>
        </p:txBody>
      </p:sp>
      <p:grpSp>
        <p:nvGrpSpPr>
          <p:cNvPr id="187" name="Google Shape;187;g1d5a2c6e8c4_2_100"/>
          <p:cNvGrpSpPr/>
          <p:nvPr/>
        </p:nvGrpSpPr>
        <p:grpSpPr>
          <a:xfrm>
            <a:off x="-129279" y="3898094"/>
            <a:ext cx="1928289" cy="1598784"/>
            <a:chOff x="750024" y="1691912"/>
            <a:chExt cx="2817901" cy="1598784"/>
          </a:xfrm>
        </p:grpSpPr>
        <p:sp>
          <p:nvSpPr>
            <p:cNvPr id="188" name="Google Shape;188;g1d5a2c6e8c4_2_100"/>
            <p:cNvSpPr txBox="1"/>
            <p:nvPr/>
          </p:nvSpPr>
          <p:spPr>
            <a:xfrm>
              <a:off x="750024" y="2090408"/>
              <a:ext cx="2817901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ctr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목표</a:t>
              </a:r>
              <a:r>
                <a:rPr 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설정</a:t>
              </a:r>
              <a:endParaRPr sz="15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endParaRPr>
            </a:p>
            <a:p>
              <a:pPr marL="0" lvl="0" indent="0" algn="ctr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역할</a:t>
              </a:r>
              <a:r>
                <a:rPr 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분담</a:t>
              </a:r>
              <a:endParaRPr sz="15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endParaRPr>
            </a:p>
            <a:p>
              <a:pPr marL="0" lvl="0" indent="0" algn="ctr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코드</a:t>
              </a:r>
              <a:r>
                <a:rPr 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이해</a:t>
              </a:r>
              <a:endParaRPr sz="15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endParaRPr>
            </a:p>
          </p:txBody>
        </p:sp>
        <p:sp>
          <p:nvSpPr>
            <p:cNvPr id="189" name="Google Shape;189;g1d5a2c6e8c4_2_100"/>
            <p:cNvSpPr txBox="1"/>
            <p:nvPr/>
          </p:nvSpPr>
          <p:spPr>
            <a:xfrm>
              <a:off x="750025" y="1691912"/>
              <a:ext cx="281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1. </a:t>
              </a:r>
              <a:r>
                <a:rPr lang="en-US" sz="1800" b="1" dirty="0" err="1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사전기획</a:t>
              </a:r>
              <a:endParaRPr sz="19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90" name="Google Shape;190;g1d5a2c6e8c4_2_100"/>
          <p:cNvSpPr/>
          <p:nvPr/>
        </p:nvSpPr>
        <p:spPr>
          <a:xfrm>
            <a:off x="2072523" y="2482619"/>
            <a:ext cx="1652994" cy="11908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"/>
              <a:sym typeface="Montserrat"/>
            </a:endParaRPr>
          </a:p>
        </p:txBody>
      </p:sp>
      <p:sp>
        <p:nvSpPr>
          <p:cNvPr id="191" name="Google Shape;191;g1d5a2c6e8c4_2_100"/>
          <p:cNvSpPr/>
          <p:nvPr/>
        </p:nvSpPr>
        <p:spPr>
          <a:xfrm>
            <a:off x="4094823" y="2054544"/>
            <a:ext cx="1652994" cy="11908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"/>
              <a:sym typeface="Montserrat"/>
            </a:endParaRPr>
          </a:p>
        </p:txBody>
      </p:sp>
      <p:sp>
        <p:nvSpPr>
          <p:cNvPr id="192" name="Google Shape;192;g1d5a2c6e8c4_2_100"/>
          <p:cNvSpPr/>
          <p:nvPr/>
        </p:nvSpPr>
        <p:spPr>
          <a:xfrm>
            <a:off x="5958331" y="2744425"/>
            <a:ext cx="1928502" cy="11908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"/>
              <a:sym typeface="Montserrat"/>
            </a:endParaRPr>
          </a:p>
        </p:txBody>
      </p:sp>
      <p:sp>
        <p:nvSpPr>
          <p:cNvPr id="193" name="Google Shape;193;g1d5a2c6e8c4_2_100"/>
          <p:cNvSpPr/>
          <p:nvPr/>
        </p:nvSpPr>
        <p:spPr>
          <a:xfrm>
            <a:off x="8291823" y="2222694"/>
            <a:ext cx="1652994" cy="11908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"/>
              <a:sym typeface="Montserrat"/>
            </a:endParaRPr>
          </a:p>
        </p:txBody>
      </p:sp>
      <p:sp>
        <p:nvSpPr>
          <p:cNvPr id="194" name="Google Shape;194;g1d5a2c6e8c4_2_100"/>
          <p:cNvSpPr/>
          <p:nvPr/>
        </p:nvSpPr>
        <p:spPr>
          <a:xfrm>
            <a:off x="10390323" y="2690669"/>
            <a:ext cx="1652994" cy="11908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ontserrat"/>
              <a:sym typeface="Montserrat"/>
            </a:endParaRPr>
          </a:p>
        </p:txBody>
      </p:sp>
      <p:grpSp>
        <p:nvGrpSpPr>
          <p:cNvPr id="195" name="Google Shape;195;g1d5a2c6e8c4_2_100"/>
          <p:cNvGrpSpPr/>
          <p:nvPr/>
        </p:nvGrpSpPr>
        <p:grpSpPr>
          <a:xfrm>
            <a:off x="1608764" y="3986003"/>
            <a:ext cx="2448494" cy="1305656"/>
            <a:chOff x="954195" y="1539519"/>
            <a:chExt cx="3578100" cy="1305656"/>
          </a:xfrm>
        </p:grpSpPr>
        <p:sp>
          <p:nvSpPr>
            <p:cNvPr id="196" name="Google Shape;196;g1d5a2c6e8c4_2_100"/>
            <p:cNvSpPr txBox="1"/>
            <p:nvPr/>
          </p:nvSpPr>
          <p:spPr>
            <a:xfrm>
              <a:off x="1084099" y="2014219"/>
              <a:ext cx="3398701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사전학습</a:t>
              </a:r>
              <a:r>
                <a:rPr 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모델</a:t>
              </a:r>
              <a:r>
                <a:rPr 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선정</a:t>
              </a:r>
              <a:endParaRPr sz="15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endParaRPr>
            </a:p>
            <a:p>
              <a:pPr marL="0" marR="0" lvl="0" indent="0" algn="ctr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코드</a:t>
              </a:r>
              <a:r>
                <a:rPr 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ko-KR" alt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보강</a:t>
              </a:r>
              <a:endParaRPr sz="15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endParaRPr>
            </a:p>
          </p:txBody>
        </p:sp>
        <p:sp>
          <p:nvSpPr>
            <p:cNvPr id="197" name="Google Shape;197;g1d5a2c6e8c4_2_100"/>
            <p:cNvSpPr txBox="1"/>
            <p:nvPr/>
          </p:nvSpPr>
          <p:spPr>
            <a:xfrm>
              <a:off x="954195" y="1539519"/>
              <a:ext cx="357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2. </a:t>
              </a:r>
              <a:r>
                <a:rPr lang="en-US" sz="1800" b="1" dirty="0" err="1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모델</a:t>
              </a:r>
              <a:r>
                <a:rPr lang="en-US" sz="1800" b="1" dirty="0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800" b="1" dirty="0" err="1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선정</a:t>
              </a:r>
              <a:endParaRPr sz="19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grpSp>
        <p:nvGrpSpPr>
          <p:cNvPr id="198" name="Google Shape;198;g1d5a2c6e8c4_2_100"/>
          <p:cNvGrpSpPr/>
          <p:nvPr/>
        </p:nvGrpSpPr>
        <p:grpSpPr>
          <a:xfrm>
            <a:off x="3878292" y="3900019"/>
            <a:ext cx="2017180" cy="860131"/>
            <a:chOff x="972720" y="1691912"/>
            <a:chExt cx="2947800" cy="860131"/>
          </a:xfrm>
        </p:grpSpPr>
        <p:sp>
          <p:nvSpPr>
            <p:cNvPr id="199" name="Google Shape;199;g1d5a2c6e8c4_2_100"/>
            <p:cNvSpPr txBox="1"/>
            <p:nvPr/>
          </p:nvSpPr>
          <p:spPr>
            <a:xfrm>
              <a:off x="972720" y="2090419"/>
              <a:ext cx="29478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ctr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레벤슈타인</a:t>
              </a:r>
              <a:r>
                <a:rPr 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거리</a:t>
              </a:r>
              <a:r>
                <a:rPr 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활용</a:t>
              </a:r>
              <a:endParaRPr sz="15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endParaRPr>
            </a:p>
          </p:txBody>
        </p:sp>
        <p:sp>
          <p:nvSpPr>
            <p:cNvPr id="200" name="Google Shape;200;g1d5a2c6e8c4_2_100"/>
            <p:cNvSpPr txBox="1"/>
            <p:nvPr/>
          </p:nvSpPr>
          <p:spPr>
            <a:xfrm>
              <a:off x="972735" y="1691912"/>
              <a:ext cx="281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3. </a:t>
              </a:r>
              <a:r>
                <a:rPr lang="en-US" sz="1800" b="1" dirty="0" err="1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평가지표</a:t>
              </a:r>
              <a:r>
                <a:rPr lang="en-US" sz="1800" b="1" dirty="0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800" b="1" dirty="0" err="1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마련</a:t>
              </a:r>
              <a:endParaRPr sz="19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grpSp>
        <p:nvGrpSpPr>
          <p:cNvPr id="201" name="Google Shape;201;g1d5a2c6e8c4_2_100"/>
          <p:cNvGrpSpPr/>
          <p:nvPr/>
        </p:nvGrpSpPr>
        <p:grpSpPr>
          <a:xfrm>
            <a:off x="5944654" y="4173528"/>
            <a:ext cx="2017180" cy="1598777"/>
            <a:chOff x="750033" y="1691919"/>
            <a:chExt cx="2947800" cy="1598777"/>
          </a:xfrm>
        </p:grpSpPr>
        <p:sp>
          <p:nvSpPr>
            <p:cNvPr id="202" name="Google Shape;202;g1d5a2c6e8c4_2_100"/>
            <p:cNvSpPr txBox="1"/>
            <p:nvPr/>
          </p:nvSpPr>
          <p:spPr>
            <a:xfrm>
              <a:off x="879925" y="2090408"/>
              <a:ext cx="2817899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데이터</a:t>
              </a:r>
              <a:r>
                <a:rPr 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수집</a:t>
              </a:r>
              <a:r>
                <a:rPr 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aihub</a:t>
              </a:r>
              <a:r>
                <a:rPr 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)</a:t>
              </a:r>
              <a:endParaRPr sz="15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endParaRPr>
            </a:p>
            <a:p>
              <a:pPr marL="0" marR="0" lvl="0" indent="0" algn="ctr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데이터</a:t>
              </a:r>
              <a:r>
                <a:rPr 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전처리</a:t>
              </a:r>
              <a:endParaRPr sz="15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endParaRPr>
            </a:p>
            <a:p>
              <a:pPr marL="0" marR="0" lvl="0" indent="0" algn="ctr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데이터</a:t>
              </a:r>
              <a:r>
                <a:rPr 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후처리</a:t>
              </a:r>
              <a:endParaRPr sz="15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endParaRPr>
            </a:p>
          </p:txBody>
        </p:sp>
        <p:sp>
          <p:nvSpPr>
            <p:cNvPr id="203" name="Google Shape;203;g1d5a2c6e8c4_2_100"/>
            <p:cNvSpPr txBox="1"/>
            <p:nvPr/>
          </p:nvSpPr>
          <p:spPr>
            <a:xfrm>
              <a:off x="750033" y="1691919"/>
              <a:ext cx="294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4. </a:t>
              </a:r>
              <a:r>
                <a:rPr lang="en-US" sz="1800" b="1" dirty="0" err="1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데이터</a:t>
              </a:r>
              <a:r>
                <a:rPr lang="en-US" sz="1800" b="1" dirty="0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800" b="1" dirty="0" err="1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작업</a:t>
              </a:r>
              <a:r>
                <a:rPr lang="en-US" sz="1800" b="1" dirty="0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  </a:t>
              </a:r>
              <a:endParaRPr sz="19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grpSp>
        <p:nvGrpSpPr>
          <p:cNvPr id="204" name="Google Shape;204;g1d5a2c6e8c4_2_100"/>
          <p:cNvGrpSpPr/>
          <p:nvPr/>
        </p:nvGrpSpPr>
        <p:grpSpPr>
          <a:xfrm>
            <a:off x="8114481" y="3944919"/>
            <a:ext cx="1928289" cy="1229452"/>
            <a:chOff x="750024" y="1691912"/>
            <a:chExt cx="2817901" cy="1229452"/>
          </a:xfrm>
        </p:grpSpPr>
        <p:sp>
          <p:nvSpPr>
            <p:cNvPr id="205" name="Google Shape;205;g1d5a2c6e8c4_2_100"/>
            <p:cNvSpPr txBox="1"/>
            <p:nvPr/>
          </p:nvSpPr>
          <p:spPr>
            <a:xfrm>
              <a:off x="750024" y="2090408"/>
              <a:ext cx="2817901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ctr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모델</a:t>
              </a:r>
              <a:r>
                <a:rPr 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종합</a:t>
              </a:r>
              <a:r>
                <a:rPr 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, </a:t>
              </a: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비교</a:t>
              </a:r>
              <a:endParaRPr sz="15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endParaRPr>
            </a:p>
            <a:p>
              <a:pPr marL="0" lvl="0" indent="0" algn="ctr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앙상블</a:t>
              </a:r>
              <a:r>
                <a:rPr lang="en-US" sz="15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5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구현</a:t>
              </a:r>
              <a:endParaRPr sz="15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endParaRPr>
            </a:p>
          </p:txBody>
        </p:sp>
        <p:sp>
          <p:nvSpPr>
            <p:cNvPr id="206" name="Google Shape;206;g1d5a2c6e8c4_2_100"/>
            <p:cNvSpPr txBox="1"/>
            <p:nvPr/>
          </p:nvSpPr>
          <p:spPr>
            <a:xfrm>
              <a:off x="750025" y="1691912"/>
              <a:ext cx="281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5. </a:t>
              </a:r>
              <a:r>
                <a:rPr lang="en-US" sz="1800" b="1" dirty="0" err="1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최종</a:t>
              </a:r>
              <a:r>
                <a:rPr lang="en-US" sz="1800" b="1" dirty="0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800" b="1" dirty="0" err="1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평가</a:t>
              </a:r>
              <a:endParaRPr sz="19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grpSp>
        <p:nvGrpSpPr>
          <p:cNvPr id="207" name="Google Shape;207;g1d5a2c6e8c4_2_100"/>
          <p:cNvGrpSpPr/>
          <p:nvPr/>
        </p:nvGrpSpPr>
        <p:grpSpPr>
          <a:xfrm>
            <a:off x="10118249" y="4249721"/>
            <a:ext cx="1928289" cy="783920"/>
            <a:chOff x="750024" y="1768112"/>
            <a:chExt cx="2817901" cy="783920"/>
          </a:xfrm>
        </p:grpSpPr>
        <p:sp>
          <p:nvSpPr>
            <p:cNvPr id="208" name="Google Shape;208;g1d5a2c6e8c4_2_100"/>
            <p:cNvSpPr txBox="1"/>
            <p:nvPr/>
          </p:nvSpPr>
          <p:spPr>
            <a:xfrm>
              <a:off x="750024" y="2090408"/>
              <a:ext cx="2817901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l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endParaRPr>
            </a:p>
          </p:txBody>
        </p:sp>
        <p:sp>
          <p:nvSpPr>
            <p:cNvPr id="209" name="Google Shape;209;g1d5a2c6e8c4_2_100"/>
            <p:cNvSpPr txBox="1"/>
            <p:nvPr/>
          </p:nvSpPr>
          <p:spPr>
            <a:xfrm>
              <a:off x="750025" y="1768112"/>
              <a:ext cx="281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6. </a:t>
              </a:r>
              <a:r>
                <a:rPr lang="en-US" sz="1800" b="1" dirty="0" err="1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프로젝트</a:t>
              </a:r>
              <a:r>
                <a:rPr lang="en-US" sz="1800" b="1" dirty="0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 </a:t>
              </a:r>
              <a:r>
                <a:rPr lang="en-US" sz="1800" b="1" dirty="0" err="1">
                  <a:solidFill>
                    <a:schemeClr val="accent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ontserrat"/>
                  <a:sym typeface="Montserrat"/>
                </a:rPr>
                <a:t>발표</a:t>
              </a:r>
              <a:endParaRPr sz="19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210" name="Google Shape;210;g1d5a2c6e8c4_2_100"/>
          <p:cNvSpPr txBox="1"/>
          <p:nvPr/>
        </p:nvSpPr>
        <p:spPr>
          <a:xfrm>
            <a:off x="126421" y="2602693"/>
            <a:ext cx="1653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rPr>
              <a:t>1/2</a:t>
            </a:r>
            <a:endParaRPr sz="22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11" name="Google Shape;211;g1d5a2c6e8c4_2_100"/>
          <p:cNvSpPr txBox="1"/>
          <p:nvPr/>
        </p:nvSpPr>
        <p:spPr>
          <a:xfrm>
            <a:off x="2107621" y="2831293"/>
            <a:ext cx="1653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rPr>
              <a:t>1/3 ~ 1/6</a:t>
            </a:r>
            <a:endParaRPr sz="22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12" name="Google Shape;212;g1d5a2c6e8c4_2_100"/>
          <p:cNvSpPr txBox="1"/>
          <p:nvPr/>
        </p:nvSpPr>
        <p:spPr>
          <a:xfrm>
            <a:off x="4088821" y="2450293"/>
            <a:ext cx="1653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rPr>
              <a:t>1/3 ~ 1/6</a:t>
            </a:r>
            <a:endParaRPr sz="22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13" name="Google Shape;213;g1d5a2c6e8c4_2_100"/>
          <p:cNvSpPr txBox="1"/>
          <p:nvPr/>
        </p:nvSpPr>
        <p:spPr>
          <a:xfrm>
            <a:off x="6070021" y="3059893"/>
            <a:ext cx="1653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rPr>
              <a:t>1/9 ~ 1/11</a:t>
            </a:r>
            <a:endParaRPr sz="22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14" name="Google Shape;214;g1d5a2c6e8c4_2_100"/>
          <p:cNvSpPr txBox="1"/>
          <p:nvPr/>
        </p:nvSpPr>
        <p:spPr>
          <a:xfrm>
            <a:off x="8279821" y="2433393"/>
            <a:ext cx="16530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rPr>
              <a:t>1/11 ~ 1/13</a:t>
            </a:r>
            <a:endParaRPr sz="22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15" name="Google Shape;215;g1d5a2c6e8c4_2_100"/>
          <p:cNvSpPr txBox="1"/>
          <p:nvPr/>
        </p:nvSpPr>
        <p:spPr>
          <a:xfrm>
            <a:off x="10413421" y="3059893"/>
            <a:ext cx="1653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"/>
                <a:sym typeface="Montserrat"/>
              </a:rPr>
              <a:t>1/16</a:t>
            </a:r>
            <a:endParaRPr sz="22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16" name="Google Shape;216;g1d5a2c6e8c4_2_100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217" name="Google Shape;217;g1d5a2c6e8c4_2_100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02 - 1 </a:t>
            </a:r>
            <a:r>
              <a:rPr lang="en-US" sz="4000" dirty="0" err="1">
                <a:solidFill>
                  <a:srgbClr val="4D4D4D"/>
                </a:solidFill>
              </a:rPr>
              <a:t>진행</a:t>
            </a:r>
            <a:r>
              <a:rPr lang="en-US" sz="4000" dirty="0">
                <a:solidFill>
                  <a:srgbClr val="4D4D4D"/>
                </a:solidFill>
              </a:rPr>
              <a:t> </a:t>
            </a:r>
            <a:r>
              <a:rPr lang="en-US" sz="4000" dirty="0" err="1">
                <a:solidFill>
                  <a:srgbClr val="4D4D4D"/>
                </a:solidFill>
              </a:rPr>
              <a:t>프로세스</a:t>
            </a:r>
            <a:endParaRPr sz="3100" dirty="0"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7a2c492f2_0_627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233" name="Google Shape;233;g1d7a2c492f2_0_627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02 - 2 </a:t>
            </a:r>
            <a:r>
              <a:rPr lang="en-US" sz="4000" dirty="0" err="1">
                <a:solidFill>
                  <a:srgbClr val="4D4D4D"/>
                </a:solidFill>
              </a:rPr>
              <a:t>학습</a:t>
            </a:r>
            <a:r>
              <a:rPr lang="en-US" sz="4000" dirty="0">
                <a:solidFill>
                  <a:srgbClr val="4D4D4D"/>
                </a:solidFill>
              </a:rPr>
              <a:t> </a:t>
            </a:r>
            <a:r>
              <a:rPr lang="en-US" sz="4000" dirty="0" err="1">
                <a:solidFill>
                  <a:srgbClr val="4D4D4D"/>
                </a:solidFill>
              </a:rPr>
              <a:t>데이터</a:t>
            </a:r>
            <a:r>
              <a:rPr lang="en-US" sz="4000" dirty="0">
                <a:solidFill>
                  <a:srgbClr val="4D4D4D"/>
                </a:solidFill>
              </a:rPr>
              <a:t> </a:t>
            </a:r>
            <a:r>
              <a:rPr lang="en-US" sz="4000" dirty="0" err="1">
                <a:solidFill>
                  <a:srgbClr val="4D4D4D"/>
                </a:solidFill>
              </a:rPr>
              <a:t>소개</a:t>
            </a:r>
            <a:endParaRPr sz="3100" dirty="0">
              <a:solidFill>
                <a:srgbClr val="4D4D4D"/>
              </a:solidFill>
            </a:endParaRPr>
          </a:p>
        </p:txBody>
      </p:sp>
      <p:pic>
        <p:nvPicPr>
          <p:cNvPr id="234" name="Google Shape;234;g1d7a2c492f2_0_6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8600"/>
            <a:ext cx="11887198" cy="371733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1d7a2c492f2_0_627"/>
          <p:cNvSpPr/>
          <p:nvPr/>
        </p:nvSpPr>
        <p:spPr>
          <a:xfrm>
            <a:off x="1272925" y="2220225"/>
            <a:ext cx="750000" cy="246600"/>
          </a:xfrm>
          <a:prstGeom prst="roundRect">
            <a:avLst>
              <a:gd name="adj" fmla="val 15250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236" name="Google Shape;236;g1d7a2c492f2_0_627"/>
          <p:cNvSpPr/>
          <p:nvPr/>
        </p:nvSpPr>
        <p:spPr>
          <a:xfrm>
            <a:off x="924475" y="3539475"/>
            <a:ext cx="826500" cy="194400"/>
          </a:xfrm>
          <a:prstGeom prst="roundRect">
            <a:avLst>
              <a:gd name="adj" fmla="val 15250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237" name="Google Shape;237;g1d7a2c492f2_0_627"/>
          <p:cNvSpPr/>
          <p:nvPr/>
        </p:nvSpPr>
        <p:spPr>
          <a:xfrm>
            <a:off x="513125" y="3703200"/>
            <a:ext cx="692400" cy="194400"/>
          </a:xfrm>
          <a:prstGeom prst="roundRect">
            <a:avLst>
              <a:gd name="adj" fmla="val 15250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3DE382C-7750-238A-AA01-3EE3909AF146}"/>
                  </a:ext>
                </a:extLst>
              </p14:cNvPr>
              <p14:cNvContentPartPr/>
              <p14:nvPr/>
            </p14:nvContentPartPr>
            <p14:xfrm>
              <a:off x="1242684" y="1387076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3DE382C-7750-238A-AA01-3EE3909AF1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4044" y="13780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9C928DA-6805-6279-C3B8-DD5447055FCB}"/>
                  </a:ext>
                </a:extLst>
              </p14:cNvPr>
              <p14:cNvContentPartPr/>
              <p14:nvPr/>
            </p14:nvContentPartPr>
            <p14:xfrm>
              <a:off x="2631204" y="1356116"/>
              <a:ext cx="1460880" cy="1137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9C928DA-6805-6279-C3B8-DD5447055F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2564" y="1347116"/>
                <a:ext cx="147852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C42D8BE-862C-8788-186D-2D793F2A245C}"/>
                  </a:ext>
                </a:extLst>
              </p14:cNvPr>
              <p14:cNvContentPartPr/>
              <p14:nvPr/>
            </p14:nvContentPartPr>
            <p14:xfrm>
              <a:off x="-718956" y="3256916"/>
              <a:ext cx="360" cy="108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C42D8BE-862C-8788-186D-2D793F2A24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727956" y="3247916"/>
                <a:ext cx="180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A768F7D-F65E-1075-DB8D-4CF0C91EA2B1}"/>
                  </a:ext>
                </a:extLst>
              </p14:cNvPr>
              <p14:cNvContentPartPr/>
              <p14:nvPr/>
            </p14:nvContentPartPr>
            <p14:xfrm>
              <a:off x="1931724" y="4037756"/>
              <a:ext cx="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A768F7D-F65E-1075-DB8D-4CF0C91EA2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22724" y="40291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A6C96C3-1909-5915-95B5-9400E6494DED}"/>
                  </a:ext>
                </a:extLst>
              </p14:cNvPr>
              <p14:cNvContentPartPr/>
              <p14:nvPr/>
            </p14:nvContentPartPr>
            <p14:xfrm>
              <a:off x="1695204" y="3380036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A6C96C3-1909-5915-95B5-9400E6494D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6564" y="33713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9BD8FF2-E20F-55FC-AF87-859AB53FD222}"/>
                  </a:ext>
                </a:extLst>
              </p14:cNvPr>
              <p14:cNvContentPartPr/>
              <p14:nvPr/>
            </p14:nvContentPartPr>
            <p14:xfrm>
              <a:off x="-770436" y="4068356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9BD8FF2-E20F-55FC-AF87-859AB53FD2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79436" y="40597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99277D6-5F34-9A24-3A24-045AA0ADD8E3}"/>
                  </a:ext>
                </a:extLst>
              </p14:cNvPr>
              <p14:cNvContentPartPr/>
              <p14:nvPr/>
            </p14:nvContentPartPr>
            <p14:xfrm>
              <a:off x="4592484" y="411116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99277D6-5F34-9A24-3A24-045AA0ADD8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3844" y="4021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2BDCD46-DEBF-F0B2-0B78-9F5EE970B94F}"/>
                  </a:ext>
                </a:extLst>
              </p14:cNvPr>
              <p14:cNvContentPartPr/>
              <p14:nvPr/>
            </p14:nvContentPartPr>
            <p14:xfrm>
              <a:off x="4890564" y="482756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2BDCD46-DEBF-F0B2-0B78-9F5EE970B9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1564" y="47411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53E88AB-8A89-B9A5-8F5E-F4A9C2F4DBA7}"/>
              </a:ext>
            </a:extLst>
          </p:cNvPr>
          <p:cNvSpPr txBox="1"/>
          <p:nvPr/>
        </p:nvSpPr>
        <p:spPr>
          <a:xfrm>
            <a:off x="410966" y="5640512"/>
            <a:ext cx="4798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Context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에서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question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에 해당하는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answer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를 예측합니다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d5a2c6e8c4_2_156"/>
          <p:cNvSpPr/>
          <p:nvPr/>
        </p:nvSpPr>
        <p:spPr>
          <a:xfrm>
            <a:off x="0" y="0"/>
            <a:ext cx="12192000" cy="1006200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604000101010101" pitchFamily="18" charset="-127"/>
              <a:sym typeface="Arial"/>
            </a:endParaRPr>
          </a:p>
        </p:txBody>
      </p:sp>
      <p:sp>
        <p:nvSpPr>
          <p:cNvPr id="243" name="Google Shape;243;g1d5a2c6e8c4_2_156"/>
          <p:cNvSpPr txBox="1">
            <a:spLocks noGrp="1"/>
          </p:cNvSpPr>
          <p:nvPr>
            <p:ph type="body" idx="1"/>
          </p:nvPr>
        </p:nvSpPr>
        <p:spPr>
          <a:xfrm>
            <a:off x="247329" y="1109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 dirty="0">
                <a:solidFill>
                  <a:srgbClr val="4D4D4D"/>
                </a:solidFill>
              </a:rPr>
              <a:t>02 - 2 </a:t>
            </a:r>
            <a:r>
              <a:rPr lang="en-US" sz="4000" dirty="0" err="1">
                <a:solidFill>
                  <a:srgbClr val="4D4D4D"/>
                </a:solidFill>
              </a:rPr>
              <a:t>학습</a:t>
            </a:r>
            <a:r>
              <a:rPr lang="en-US" sz="4000" dirty="0">
                <a:solidFill>
                  <a:srgbClr val="4D4D4D"/>
                </a:solidFill>
              </a:rPr>
              <a:t> </a:t>
            </a:r>
            <a:r>
              <a:rPr lang="en-US" sz="4000" dirty="0" err="1">
                <a:solidFill>
                  <a:srgbClr val="4D4D4D"/>
                </a:solidFill>
              </a:rPr>
              <a:t>데이터</a:t>
            </a:r>
            <a:r>
              <a:rPr lang="en-US" sz="4000" dirty="0">
                <a:solidFill>
                  <a:srgbClr val="4D4D4D"/>
                </a:solidFill>
              </a:rPr>
              <a:t> </a:t>
            </a:r>
            <a:r>
              <a:rPr lang="en-US" sz="4000" dirty="0" err="1">
                <a:solidFill>
                  <a:srgbClr val="4D4D4D"/>
                </a:solidFill>
              </a:rPr>
              <a:t>소개</a:t>
            </a:r>
            <a:endParaRPr sz="3100" dirty="0">
              <a:solidFill>
                <a:srgbClr val="4D4D4D"/>
              </a:solidFill>
            </a:endParaRPr>
          </a:p>
        </p:txBody>
      </p:sp>
      <p:grpSp>
        <p:nvGrpSpPr>
          <p:cNvPr id="244" name="Google Shape;244;g1d5a2c6e8c4_2_156"/>
          <p:cNvGrpSpPr/>
          <p:nvPr/>
        </p:nvGrpSpPr>
        <p:grpSpPr>
          <a:xfrm>
            <a:off x="3772871" y="1981237"/>
            <a:ext cx="4673182" cy="3429390"/>
            <a:chOff x="4256258" y="2335977"/>
            <a:chExt cx="3706227" cy="2719795"/>
          </a:xfrm>
        </p:grpSpPr>
        <p:cxnSp>
          <p:nvCxnSpPr>
            <p:cNvPr id="245" name="Google Shape;245;g1d5a2c6e8c4_2_156"/>
            <p:cNvCxnSpPr/>
            <p:nvPr/>
          </p:nvCxnSpPr>
          <p:spPr>
            <a:xfrm>
              <a:off x="5038725" y="3577600"/>
              <a:ext cx="2190900" cy="9891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246" name="Google Shape;246;g1d5a2c6e8c4_2_156"/>
            <p:cNvCxnSpPr/>
            <p:nvPr/>
          </p:nvCxnSpPr>
          <p:spPr>
            <a:xfrm flipH="1">
              <a:off x="5014902" y="3599568"/>
              <a:ext cx="2190600" cy="9891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grpSp>
          <p:nvGrpSpPr>
            <p:cNvPr id="247" name="Google Shape;247;g1d5a2c6e8c4_2_156"/>
            <p:cNvGrpSpPr/>
            <p:nvPr/>
          </p:nvGrpSpPr>
          <p:grpSpPr>
            <a:xfrm>
              <a:off x="5537539" y="2335977"/>
              <a:ext cx="1157120" cy="2061311"/>
              <a:chOff x="5537539" y="2335977"/>
              <a:chExt cx="1157120" cy="2061311"/>
            </a:xfrm>
          </p:grpSpPr>
          <p:sp>
            <p:nvSpPr>
              <p:cNvPr id="248" name="Google Shape;248;g1d5a2c6e8c4_2_156"/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/>
                <a:ahLst/>
                <a:cxnLst/>
                <a:rect l="l" t="t" r="r" b="b"/>
                <a:pathLst>
                  <a:path w="1156465" h="606268" extrusionOk="0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49" name="Google Shape;249;g1d5a2c6e8c4_2_156"/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/>
                <a:ahLst/>
                <a:cxnLst/>
                <a:rect l="l" t="t" r="r" b="b"/>
                <a:pathLst>
                  <a:path w="1156465" h="606268" extrusionOk="0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50" name="Google Shape;250;g1d5a2c6e8c4_2_156"/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/>
                <a:ahLst/>
                <a:cxnLst/>
                <a:rect l="l" t="t" r="r" b="b"/>
                <a:pathLst>
                  <a:path w="1156465" h="606268" extrusionOk="0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51" name="Google Shape;251;g1d5a2c6e8c4_2_156"/>
              <p:cNvSpPr/>
              <p:nvPr/>
            </p:nvSpPr>
            <p:spPr>
              <a:xfrm>
                <a:off x="5537539" y="2335977"/>
                <a:ext cx="1156465" cy="245310"/>
              </a:xfrm>
              <a:custGeom>
                <a:avLst/>
                <a:gdLst/>
                <a:ahLst/>
                <a:cxnLst/>
                <a:rect l="l" t="t" r="r" b="b"/>
                <a:pathLst>
                  <a:path w="1156465" h="245310" extrusionOk="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52" name="Google Shape;252;g1d5a2c6e8c4_2_156"/>
              <p:cNvSpPr/>
              <p:nvPr/>
            </p:nvSpPr>
            <p:spPr>
              <a:xfrm>
                <a:off x="5537671" y="3699734"/>
                <a:ext cx="1156465" cy="175221"/>
              </a:xfrm>
              <a:custGeom>
                <a:avLst/>
                <a:gdLst/>
                <a:ahLst/>
                <a:cxnLst/>
                <a:rect l="l" t="t" r="r" b="b"/>
                <a:pathLst>
                  <a:path w="1156465" h="175221" extrusionOk="0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53" name="Google Shape;253;g1d5a2c6e8c4_2_156"/>
              <p:cNvSpPr/>
              <p:nvPr/>
            </p:nvSpPr>
            <p:spPr>
              <a:xfrm>
                <a:off x="5537669" y="3055216"/>
                <a:ext cx="1156465" cy="175221"/>
              </a:xfrm>
              <a:custGeom>
                <a:avLst/>
                <a:gdLst/>
                <a:ahLst/>
                <a:cxnLst/>
                <a:rect l="l" t="t" r="r" b="b"/>
                <a:pathLst>
                  <a:path w="1156465" h="175221" extrusionOk="0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</p:grpSp>
        <p:grpSp>
          <p:nvGrpSpPr>
            <p:cNvPr id="254" name="Google Shape;254;g1d5a2c6e8c4_2_156"/>
            <p:cNvGrpSpPr/>
            <p:nvPr/>
          </p:nvGrpSpPr>
          <p:grpSpPr>
            <a:xfrm>
              <a:off x="4256258" y="4198390"/>
              <a:ext cx="578602" cy="857382"/>
              <a:chOff x="4256258" y="4198390"/>
              <a:chExt cx="578602" cy="857382"/>
            </a:xfrm>
          </p:grpSpPr>
          <p:sp>
            <p:nvSpPr>
              <p:cNvPr id="255" name="Google Shape;255;g1d5a2c6e8c4_2_156"/>
              <p:cNvSpPr/>
              <p:nvPr/>
            </p:nvSpPr>
            <p:spPr>
              <a:xfrm>
                <a:off x="4256541" y="4269376"/>
                <a:ext cx="578232" cy="241806"/>
              </a:xfrm>
              <a:custGeom>
                <a:avLst/>
                <a:gdLst/>
                <a:ahLst/>
                <a:cxnLst/>
                <a:rect l="l" t="t" r="r" b="b"/>
                <a:pathLst>
                  <a:path w="578232" h="241806" extrusionOk="0">
                    <a:moveTo>
                      <a:pt x="1489" y="0"/>
                    </a:moveTo>
                    <a:cubicBezTo>
                      <a:pt x="48449" y="21728"/>
                      <a:pt x="98212" y="29087"/>
                      <a:pt x="147625" y="31890"/>
                    </a:cubicBezTo>
                    <a:cubicBezTo>
                      <a:pt x="221568" y="36096"/>
                      <a:pt x="295862" y="37498"/>
                      <a:pt x="370156" y="36446"/>
                    </a:cubicBezTo>
                    <a:cubicBezTo>
                      <a:pt x="426227" y="35745"/>
                      <a:pt x="482298" y="29087"/>
                      <a:pt x="536968" y="14719"/>
                    </a:cubicBezTo>
                    <a:cubicBezTo>
                      <a:pt x="550285" y="11214"/>
                      <a:pt x="563601" y="5958"/>
                      <a:pt x="577619" y="1051"/>
                    </a:cubicBezTo>
                    <a:cubicBezTo>
                      <a:pt x="577970" y="3855"/>
                      <a:pt x="578320" y="7359"/>
                      <a:pt x="578320" y="10864"/>
                    </a:cubicBezTo>
                    <a:cubicBezTo>
                      <a:pt x="578320" y="69388"/>
                      <a:pt x="577970" y="127912"/>
                      <a:pt x="578671" y="186436"/>
                    </a:cubicBezTo>
                    <a:cubicBezTo>
                      <a:pt x="578671" y="197300"/>
                      <a:pt x="574816" y="203958"/>
                      <a:pt x="565354" y="206762"/>
                    </a:cubicBezTo>
                    <a:cubicBezTo>
                      <a:pt x="536617" y="214822"/>
                      <a:pt x="508231" y="224284"/>
                      <a:pt x="479145" y="229190"/>
                    </a:cubicBezTo>
                    <a:cubicBezTo>
                      <a:pt x="402047" y="242157"/>
                      <a:pt x="323898" y="244259"/>
                      <a:pt x="245749" y="241806"/>
                    </a:cubicBezTo>
                    <a:cubicBezTo>
                      <a:pt x="179164" y="239704"/>
                      <a:pt x="112931" y="235849"/>
                      <a:pt x="48098" y="219027"/>
                    </a:cubicBezTo>
                    <a:cubicBezTo>
                      <a:pt x="34782" y="215523"/>
                      <a:pt x="21465" y="209916"/>
                      <a:pt x="8849" y="203958"/>
                    </a:cubicBezTo>
                    <a:cubicBezTo>
                      <a:pt x="4643" y="201856"/>
                      <a:pt x="438" y="194847"/>
                      <a:pt x="438" y="190291"/>
                    </a:cubicBezTo>
                    <a:cubicBezTo>
                      <a:pt x="-263" y="127912"/>
                      <a:pt x="88" y="65533"/>
                      <a:pt x="88" y="3504"/>
                    </a:cubicBezTo>
                    <a:cubicBezTo>
                      <a:pt x="438" y="2103"/>
                      <a:pt x="1139" y="1402"/>
                      <a:pt x="14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56" name="Google Shape;256;g1d5a2c6e8c4_2_156"/>
              <p:cNvSpPr/>
              <p:nvPr/>
            </p:nvSpPr>
            <p:spPr>
              <a:xfrm>
                <a:off x="4256258" y="4813966"/>
                <a:ext cx="578232" cy="241806"/>
              </a:xfrm>
              <a:custGeom>
                <a:avLst/>
                <a:gdLst/>
                <a:ahLst/>
                <a:cxnLst/>
                <a:rect l="l" t="t" r="r" b="b"/>
                <a:pathLst>
                  <a:path w="578232" h="241806" extrusionOk="0">
                    <a:moveTo>
                      <a:pt x="721" y="0"/>
                    </a:moveTo>
                    <a:cubicBezTo>
                      <a:pt x="50484" y="22779"/>
                      <a:pt x="102350" y="30138"/>
                      <a:pt x="153865" y="32942"/>
                    </a:cubicBezTo>
                    <a:cubicBezTo>
                      <a:pt x="220449" y="36797"/>
                      <a:pt x="287735" y="38549"/>
                      <a:pt x="354319" y="37498"/>
                    </a:cubicBezTo>
                    <a:cubicBezTo>
                      <a:pt x="418100" y="36446"/>
                      <a:pt x="481881" y="30839"/>
                      <a:pt x="543909" y="12966"/>
                    </a:cubicBezTo>
                    <a:cubicBezTo>
                      <a:pt x="555123" y="9813"/>
                      <a:pt x="566338" y="4906"/>
                      <a:pt x="578603" y="701"/>
                    </a:cubicBezTo>
                    <a:cubicBezTo>
                      <a:pt x="578603" y="10864"/>
                      <a:pt x="578603" y="20326"/>
                      <a:pt x="578603" y="30138"/>
                    </a:cubicBezTo>
                    <a:cubicBezTo>
                      <a:pt x="578603" y="81654"/>
                      <a:pt x="578253" y="133519"/>
                      <a:pt x="578954" y="185035"/>
                    </a:cubicBezTo>
                    <a:cubicBezTo>
                      <a:pt x="579304" y="197650"/>
                      <a:pt x="574748" y="205010"/>
                      <a:pt x="563884" y="208164"/>
                    </a:cubicBezTo>
                    <a:cubicBezTo>
                      <a:pt x="534447" y="216224"/>
                      <a:pt x="505010" y="226387"/>
                      <a:pt x="474872" y="229891"/>
                    </a:cubicBezTo>
                    <a:cubicBezTo>
                      <a:pt x="422656" y="236199"/>
                      <a:pt x="369739" y="239003"/>
                      <a:pt x="316822" y="241456"/>
                    </a:cubicBezTo>
                    <a:cubicBezTo>
                      <a:pt x="235168" y="244960"/>
                      <a:pt x="154216" y="240054"/>
                      <a:pt x="73613" y="224985"/>
                    </a:cubicBezTo>
                    <a:cubicBezTo>
                      <a:pt x="53288" y="221130"/>
                      <a:pt x="33663" y="213771"/>
                      <a:pt x="13687" y="207463"/>
                    </a:cubicBezTo>
                    <a:cubicBezTo>
                      <a:pt x="3875" y="204309"/>
                      <a:pt x="-330" y="197300"/>
                      <a:pt x="20" y="186086"/>
                    </a:cubicBezTo>
                    <a:cubicBezTo>
                      <a:pt x="1071" y="124408"/>
                      <a:pt x="721" y="63080"/>
                      <a:pt x="7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57" name="Google Shape;257;g1d5a2c6e8c4_2_156"/>
              <p:cNvSpPr/>
              <p:nvPr/>
            </p:nvSpPr>
            <p:spPr>
              <a:xfrm>
                <a:off x="4256628" y="4547278"/>
                <a:ext cx="578232" cy="241806"/>
              </a:xfrm>
              <a:custGeom>
                <a:avLst/>
                <a:gdLst/>
                <a:ahLst/>
                <a:cxnLst/>
                <a:rect l="l" t="t" r="r" b="b"/>
                <a:pathLst>
                  <a:path w="578232" h="241806" extrusionOk="0">
                    <a:moveTo>
                      <a:pt x="350" y="701"/>
                    </a:moveTo>
                    <a:cubicBezTo>
                      <a:pt x="84107" y="32591"/>
                      <a:pt x="170316" y="36096"/>
                      <a:pt x="256875" y="38549"/>
                    </a:cubicBezTo>
                    <a:cubicBezTo>
                      <a:pt x="325913" y="40651"/>
                      <a:pt x="394950" y="37848"/>
                      <a:pt x="463637" y="28736"/>
                    </a:cubicBezTo>
                    <a:cubicBezTo>
                      <a:pt x="502537" y="23480"/>
                      <a:pt x="541085" y="17522"/>
                      <a:pt x="578233" y="0"/>
                    </a:cubicBezTo>
                    <a:cubicBezTo>
                      <a:pt x="578583" y="5607"/>
                      <a:pt x="578933" y="9812"/>
                      <a:pt x="578933" y="14368"/>
                    </a:cubicBezTo>
                    <a:cubicBezTo>
                      <a:pt x="578933" y="71140"/>
                      <a:pt x="578583" y="127912"/>
                      <a:pt x="579284" y="184684"/>
                    </a:cubicBezTo>
                    <a:cubicBezTo>
                      <a:pt x="579284" y="196950"/>
                      <a:pt x="575429" y="205010"/>
                      <a:pt x="564215" y="207813"/>
                    </a:cubicBezTo>
                    <a:cubicBezTo>
                      <a:pt x="533376" y="215873"/>
                      <a:pt x="502887" y="226387"/>
                      <a:pt x="471347" y="230242"/>
                    </a:cubicBezTo>
                    <a:cubicBezTo>
                      <a:pt x="419832" y="236550"/>
                      <a:pt x="367966" y="239353"/>
                      <a:pt x="316100" y="241105"/>
                    </a:cubicBezTo>
                    <a:cubicBezTo>
                      <a:pt x="231994" y="244259"/>
                      <a:pt x="148238" y="240054"/>
                      <a:pt x="65533" y="222882"/>
                    </a:cubicBezTo>
                    <a:cubicBezTo>
                      <a:pt x="48712" y="219378"/>
                      <a:pt x="32241" y="213070"/>
                      <a:pt x="15420" y="207813"/>
                    </a:cubicBezTo>
                    <a:cubicBezTo>
                      <a:pt x="4556" y="204309"/>
                      <a:pt x="0" y="197300"/>
                      <a:pt x="0" y="184684"/>
                    </a:cubicBezTo>
                    <a:cubicBezTo>
                      <a:pt x="701" y="123707"/>
                      <a:pt x="350" y="62730"/>
                      <a:pt x="350" y="7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58" name="Google Shape;258;g1d5a2c6e8c4_2_156"/>
              <p:cNvSpPr/>
              <p:nvPr/>
            </p:nvSpPr>
            <p:spPr>
              <a:xfrm>
                <a:off x="4256628" y="4198390"/>
                <a:ext cx="578232" cy="91115"/>
              </a:xfrm>
              <a:custGeom>
                <a:avLst/>
                <a:gdLst/>
                <a:ahLst/>
                <a:cxnLst/>
                <a:rect l="l" t="t" r="r" b="b"/>
                <a:pathLst>
                  <a:path w="578232" h="91115" extrusionOk="0">
                    <a:moveTo>
                      <a:pt x="0" y="44703"/>
                    </a:moveTo>
                    <a:cubicBezTo>
                      <a:pt x="8060" y="40147"/>
                      <a:pt x="15420" y="33839"/>
                      <a:pt x="23830" y="31737"/>
                    </a:cubicBezTo>
                    <a:cubicBezTo>
                      <a:pt x="60276" y="23326"/>
                      <a:pt x="96723" y="14214"/>
                      <a:pt x="133519" y="8958"/>
                    </a:cubicBezTo>
                    <a:cubicBezTo>
                      <a:pt x="205360" y="-1205"/>
                      <a:pt x="278253" y="-1205"/>
                      <a:pt x="350444" y="1599"/>
                    </a:cubicBezTo>
                    <a:cubicBezTo>
                      <a:pt x="414575" y="4051"/>
                      <a:pt x="479057" y="8607"/>
                      <a:pt x="541436" y="26480"/>
                    </a:cubicBezTo>
                    <a:cubicBezTo>
                      <a:pt x="549847" y="28933"/>
                      <a:pt x="558608" y="32087"/>
                      <a:pt x="566317" y="35942"/>
                    </a:cubicBezTo>
                    <a:cubicBezTo>
                      <a:pt x="571224" y="38395"/>
                      <a:pt x="574728" y="43652"/>
                      <a:pt x="578933" y="47507"/>
                    </a:cubicBezTo>
                    <a:cubicBezTo>
                      <a:pt x="575079" y="51011"/>
                      <a:pt x="571574" y="56268"/>
                      <a:pt x="567018" y="58020"/>
                    </a:cubicBezTo>
                    <a:cubicBezTo>
                      <a:pt x="549847" y="64328"/>
                      <a:pt x="532675" y="70636"/>
                      <a:pt x="514802" y="74491"/>
                    </a:cubicBezTo>
                    <a:cubicBezTo>
                      <a:pt x="457680" y="87107"/>
                      <a:pt x="399506" y="90962"/>
                      <a:pt x="340982" y="93064"/>
                    </a:cubicBezTo>
                    <a:cubicBezTo>
                      <a:pt x="269842" y="95517"/>
                      <a:pt x="198702" y="94116"/>
                      <a:pt x="127912" y="84654"/>
                    </a:cubicBezTo>
                    <a:cubicBezTo>
                      <a:pt x="94269" y="80098"/>
                      <a:pt x="60977" y="72038"/>
                      <a:pt x="28036" y="64328"/>
                    </a:cubicBezTo>
                    <a:cubicBezTo>
                      <a:pt x="18223" y="61875"/>
                      <a:pt x="9462" y="55567"/>
                      <a:pt x="0" y="50661"/>
                    </a:cubicBezTo>
                    <a:cubicBezTo>
                      <a:pt x="0" y="48908"/>
                      <a:pt x="0" y="46806"/>
                      <a:pt x="0" y="4470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59" name="Google Shape;259;g1d5a2c6e8c4_2_156"/>
              <p:cNvSpPr/>
              <p:nvPr/>
            </p:nvSpPr>
            <p:spPr>
              <a:xfrm>
                <a:off x="4256278" y="4503692"/>
                <a:ext cx="578232" cy="63079"/>
              </a:xfrm>
              <a:custGeom>
                <a:avLst/>
                <a:gdLst/>
                <a:ahLst/>
                <a:cxnLst/>
                <a:rect l="l" t="t" r="r" b="b"/>
                <a:pathLst>
                  <a:path w="578232" h="63079" extrusionOk="0">
                    <a:moveTo>
                      <a:pt x="0" y="19055"/>
                    </a:moveTo>
                    <a:cubicBezTo>
                      <a:pt x="15420" y="7491"/>
                      <a:pt x="30138" y="-3723"/>
                      <a:pt x="50113" y="1183"/>
                    </a:cubicBezTo>
                    <a:cubicBezTo>
                      <a:pt x="110740" y="15201"/>
                      <a:pt x="172068" y="20107"/>
                      <a:pt x="234097" y="22560"/>
                    </a:cubicBezTo>
                    <a:cubicBezTo>
                      <a:pt x="303484" y="25363"/>
                      <a:pt x="373223" y="23611"/>
                      <a:pt x="442260" y="15901"/>
                    </a:cubicBezTo>
                    <a:cubicBezTo>
                      <a:pt x="471698" y="12397"/>
                      <a:pt x="501135" y="7140"/>
                      <a:pt x="530572" y="1183"/>
                    </a:cubicBezTo>
                    <a:cubicBezTo>
                      <a:pt x="548795" y="-2322"/>
                      <a:pt x="562813" y="6439"/>
                      <a:pt x="576480" y="15201"/>
                    </a:cubicBezTo>
                    <a:cubicBezTo>
                      <a:pt x="582788" y="19406"/>
                      <a:pt x="579634" y="24662"/>
                      <a:pt x="574378" y="27116"/>
                    </a:cubicBezTo>
                    <a:cubicBezTo>
                      <a:pt x="564215" y="32372"/>
                      <a:pt x="553701" y="38680"/>
                      <a:pt x="542838" y="40783"/>
                    </a:cubicBezTo>
                    <a:cubicBezTo>
                      <a:pt x="501836" y="48493"/>
                      <a:pt x="460834" y="57955"/>
                      <a:pt x="419481" y="61109"/>
                    </a:cubicBezTo>
                    <a:cubicBezTo>
                      <a:pt x="359906" y="65664"/>
                      <a:pt x="300330" y="67066"/>
                      <a:pt x="240755" y="66015"/>
                    </a:cubicBezTo>
                    <a:cubicBezTo>
                      <a:pt x="173119" y="64963"/>
                      <a:pt x="105484" y="59707"/>
                      <a:pt x="39600" y="41133"/>
                    </a:cubicBezTo>
                    <a:cubicBezTo>
                      <a:pt x="25232" y="37279"/>
                      <a:pt x="10513" y="33774"/>
                      <a:pt x="0" y="190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60" name="Google Shape;260;g1d5a2c6e8c4_2_156"/>
              <p:cNvSpPr/>
              <p:nvPr/>
            </p:nvSpPr>
            <p:spPr>
              <a:xfrm>
                <a:off x="4258073" y="4776681"/>
                <a:ext cx="574728" cy="56071"/>
              </a:xfrm>
              <a:custGeom>
                <a:avLst/>
                <a:gdLst/>
                <a:ahLst/>
                <a:cxnLst/>
                <a:rect l="l" t="t" r="r" b="b"/>
                <a:pathLst>
                  <a:path w="574728" h="56071" extrusionOk="0">
                    <a:moveTo>
                      <a:pt x="288723" y="58312"/>
                    </a:moveTo>
                    <a:cubicBezTo>
                      <a:pt x="210223" y="60765"/>
                      <a:pt x="132074" y="57260"/>
                      <a:pt x="54977" y="39738"/>
                    </a:cubicBezTo>
                    <a:cubicBezTo>
                      <a:pt x="38506" y="35883"/>
                      <a:pt x="22736" y="29225"/>
                      <a:pt x="7316" y="22216"/>
                    </a:cubicBezTo>
                    <a:cubicBezTo>
                      <a:pt x="-2496" y="17660"/>
                      <a:pt x="-2146" y="12404"/>
                      <a:pt x="6615" y="6446"/>
                    </a:cubicBezTo>
                    <a:cubicBezTo>
                      <a:pt x="14675" y="1189"/>
                      <a:pt x="22385" y="-1614"/>
                      <a:pt x="32548" y="1540"/>
                    </a:cubicBezTo>
                    <a:cubicBezTo>
                      <a:pt x="82662" y="16609"/>
                      <a:pt x="134177" y="21866"/>
                      <a:pt x="186393" y="25019"/>
                    </a:cubicBezTo>
                    <a:cubicBezTo>
                      <a:pt x="281363" y="30627"/>
                      <a:pt x="376334" y="30276"/>
                      <a:pt x="470953" y="16959"/>
                    </a:cubicBezTo>
                    <a:cubicBezTo>
                      <a:pt x="496886" y="13104"/>
                      <a:pt x="522819" y="7497"/>
                      <a:pt x="548402" y="839"/>
                    </a:cubicBezTo>
                    <a:cubicBezTo>
                      <a:pt x="560667" y="-2315"/>
                      <a:pt x="568027" y="3993"/>
                      <a:pt x="575386" y="10301"/>
                    </a:cubicBezTo>
                    <a:cubicBezTo>
                      <a:pt x="576788" y="11352"/>
                      <a:pt x="574685" y="19763"/>
                      <a:pt x="572232" y="20814"/>
                    </a:cubicBezTo>
                    <a:cubicBezTo>
                      <a:pt x="562069" y="26071"/>
                      <a:pt x="551906" y="31328"/>
                      <a:pt x="540692" y="34481"/>
                    </a:cubicBezTo>
                    <a:cubicBezTo>
                      <a:pt x="488476" y="49901"/>
                      <a:pt x="434507" y="55158"/>
                      <a:pt x="380539" y="57611"/>
                    </a:cubicBezTo>
                    <a:cubicBezTo>
                      <a:pt x="350050" y="59363"/>
                      <a:pt x="319562" y="58312"/>
                      <a:pt x="288723" y="583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</p:grpSp>
        <p:grpSp>
          <p:nvGrpSpPr>
            <p:cNvPr id="261" name="Google Shape;261;g1d5a2c6e8c4_2_156"/>
            <p:cNvGrpSpPr/>
            <p:nvPr/>
          </p:nvGrpSpPr>
          <p:grpSpPr>
            <a:xfrm>
              <a:off x="7382939" y="4199052"/>
              <a:ext cx="579546" cy="856720"/>
              <a:chOff x="7382939" y="4199052"/>
              <a:chExt cx="579546" cy="856720"/>
            </a:xfrm>
          </p:grpSpPr>
          <p:sp>
            <p:nvSpPr>
              <p:cNvPr id="262" name="Google Shape;262;g1d5a2c6e8c4_2_156"/>
              <p:cNvSpPr/>
              <p:nvPr/>
            </p:nvSpPr>
            <p:spPr>
              <a:xfrm>
                <a:off x="7383990" y="4269727"/>
                <a:ext cx="578232" cy="238301"/>
              </a:xfrm>
              <a:custGeom>
                <a:avLst/>
                <a:gdLst/>
                <a:ahLst/>
                <a:cxnLst/>
                <a:rect l="l" t="t" r="r" b="b"/>
                <a:pathLst>
                  <a:path w="578232" h="238301" extrusionOk="0">
                    <a:moveTo>
                      <a:pt x="0" y="0"/>
                    </a:moveTo>
                    <a:cubicBezTo>
                      <a:pt x="79551" y="31540"/>
                      <a:pt x="162606" y="35395"/>
                      <a:pt x="245661" y="37498"/>
                    </a:cubicBezTo>
                    <a:cubicBezTo>
                      <a:pt x="314699" y="39250"/>
                      <a:pt x="383736" y="38899"/>
                      <a:pt x="452423" y="29437"/>
                    </a:cubicBezTo>
                    <a:cubicBezTo>
                      <a:pt x="473800" y="26634"/>
                      <a:pt x="495528" y="23480"/>
                      <a:pt x="516554" y="18924"/>
                    </a:cubicBezTo>
                    <a:cubicBezTo>
                      <a:pt x="537231" y="14368"/>
                      <a:pt x="557206" y="7359"/>
                      <a:pt x="578583" y="1051"/>
                    </a:cubicBezTo>
                    <a:cubicBezTo>
                      <a:pt x="578583" y="3855"/>
                      <a:pt x="578583" y="8060"/>
                      <a:pt x="578583" y="11915"/>
                    </a:cubicBezTo>
                    <a:cubicBezTo>
                      <a:pt x="578583" y="68687"/>
                      <a:pt x="578233" y="125459"/>
                      <a:pt x="578933" y="182231"/>
                    </a:cubicBezTo>
                    <a:cubicBezTo>
                      <a:pt x="579284" y="196249"/>
                      <a:pt x="574027" y="204659"/>
                      <a:pt x="561762" y="207813"/>
                    </a:cubicBezTo>
                    <a:cubicBezTo>
                      <a:pt x="528820" y="216224"/>
                      <a:pt x="495878" y="225686"/>
                      <a:pt x="462586" y="230592"/>
                    </a:cubicBezTo>
                    <a:cubicBezTo>
                      <a:pt x="391095" y="241105"/>
                      <a:pt x="318904" y="243208"/>
                      <a:pt x="247063" y="240755"/>
                    </a:cubicBezTo>
                    <a:cubicBezTo>
                      <a:pt x="177675" y="238302"/>
                      <a:pt x="108287" y="234797"/>
                      <a:pt x="40651" y="215874"/>
                    </a:cubicBezTo>
                    <a:cubicBezTo>
                      <a:pt x="350" y="204659"/>
                      <a:pt x="0" y="203958"/>
                      <a:pt x="0" y="163307"/>
                    </a:cubicBezTo>
                    <a:cubicBezTo>
                      <a:pt x="0" y="112843"/>
                      <a:pt x="0" y="62379"/>
                      <a:pt x="0" y="12266"/>
                    </a:cubicBezTo>
                    <a:cubicBezTo>
                      <a:pt x="0" y="8411"/>
                      <a:pt x="0" y="4205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63" name="Google Shape;263;g1d5a2c6e8c4_2_156"/>
              <p:cNvSpPr/>
              <p:nvPr/>
            </p:nvSpPr>
            <p:spPr>
              <a:xfrm>
                <a:off x="7384253" y="4813966"/>
                <a:ext cx="578232" cy="241806"/>
              </a:xfrm>
              <a:custGeom>
                <a:avLst/>
                <a:gdLst/>
                <a:ahLst/>
                <a:cxnLst/>
                <a:rect l="l" t="t" r="r" b="b"/>
                <a:pathLst>
                  <a:path w="578232" h="241806" extrusionOk="0">
                    <a:moveTo>
                      <a:pt x="88" y="0"/>
                    </a:moveTo>
                    <a:cubicBezTo>
                      <a:pt x="49500" y="22428"/>
                      <a:pt x="100665" y="29788"/>
                      <a:pt x="152180" y="32942"/>
                    </a:cubicBezTo>
                    <a:cubicBezTo>
                      <a:pt x="220167" y="37147"/>
                      <a:pt x="288503" y="38899"/>
                      <a:pt x="356489" y="37848"/>
                    </a:cubicBezTo>
                    <a:cubicBezTo>
                      <a:pt x="423073" y="36797"/>
                      <a:pt x="489307" y="30839"/>
                      <a:pt x="553439" y="10513"/>
                    </a:cubicBezTo>
                    <a:cubicBezTo>
                      <a:pt x="561849" y="7710"/>
                      <a:pt x="569909" y="4205"/>
                      <a:pt x="579021" y="701"/>
                    </a:cubicBezTo>
                    <a:cubicBezTo>
                      <a:pt x="579021" y="65183"/>
                      <a:pt x="579372" y="128613"/>
                      <a:pt x="578320" y="192394"/>
                    </a:cubicBezTo>
                    <a:cubicBezTo>
                      <a:pt x="578320" y="197650"/>
                      <a:pt x="571311" y="205711"/>
                      <a:pt x="565704" y="207463"/>
                    </a:cubicBezTo>
                    <a:cubicBezTo>
                      <a:pt x="541173" y="215523"/>
                      <a:pt x="516292" y="224985"/>
                      <a:pt x="491059" y="227789"/>
                    </a:cubicBezTo>
                    <a:cubicBezTo>
                      <a:pt x="436040" y="234447"/>
                      <a:pt x="381020" y="239353"/>
                      <a:pt x="325650" y="241806"/>
                    </a:cubicBezTo>
                    <a:cubicBezTo>
                      <a:pt x="236988" y="246012"/>
                      <a:pt x="148326" y="241106"/>
                      <a:pt x="61065" y="222882"/>
                    </a:cubicBezTo>
                    <a:cubicBezTo>
                      <a:pt x="44244" y="219378"/>
                      <a:pt x="27773" y="213070"/>
                      <a:pt x="11652" y="206412"/>
                    </a:cubicBezTo>
                    <a:cubicBezTo>
                      <a:pt x="6746" y="204309"/>
                      <a:pt x="788" y="196599"/>
                      <a:pt x="438" y="191343"/>
                    </a:cubicBezTo>
                    <a:cubicBezTo>
                      <a:pt x="-263" y="127912"/>
                      <a:pt x="88" y="64832"/>
                      <a:pt x="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64" name="Google Shape;264;g1d5a2c6e8c4_2_156"/>
              <p:cNvSpPr/>
              <p:nvPr/>
            </p:nvSpPr>
            <p:spPr>
              <a:xfrm>
                <a:off x="7383640" y="4548680"/>
                <a:ext cx="578232" cy="238301"/>
              </a:xfrm>
              <a:custGeom>
                <a:avLst/>
                <a:gdLst/>
                <a:ahLst/>
                <a:cxnLst/>
                <a:rect l="l" t="t" r="r" b="b"/>
                <a:pathLst>
                  <a:path w="578232" h="238301" extrusionOk="0">
                    <a:moveTo>
                      <a:pt x="579634" y="1752"/>
                    </a:moveTo>
                    <a:cubicBezTo>
                      <a:pt x="579634" y="63430"/>
                      <a:pt x="579985" y="126510"/>
                      <a:pt x="578933" y="189590"/>
                    </a:cubicBezTo>
                    <a:cubicBezTo>
                      <a:pt x="578933" y="195197"/>
                      <a:pt x="571574" y="203608"/>
                      <a:pt x="565967" y="205710"/>
                    </a:cubicBezTo>
                    <a:cubicBezTo>
                      <a:pt x="540384" y="213771"/>
                      <a:pt x="514802" y="223233"/>
                      <a:pt x="488519" y="226387"/>
                    </a:cubicBezTo>
                    <a:cubicBezTo>
                      <a:pt x="434551" y="233045"/>
                      <a:pt x="380232" y="237250"/>
                      <a:pt x="325562" y="240054"/>
                    </a:cubicBezTo>
                    <a:cubicBezTo>
                      <a:pt x="241806" y="244259"/>
                      <a:pt x="158751" y="239353"/>
                      <a:pt x="76046" y="224284"/>
                    </a:cubicBezTo>
                    <a:cubicBezTo>
                      <a:pt x="55370" y="220429"/>
                      <a:pt x="35044" y="213070"/>
                      <a:pt x="14718" y="206411"/>
                    </a:cubicBezTo>
                    <a:cubicBezTo>
                      <a:pt x="4556" y="203257"/>
                      <a:pt x="0" y="195898"/>
                      <a:pt x="0" y="183983"/>
                    </a:cubicBezTo>
                    <a:cubicBezTo>
                      <a:pt x="701" y="122655"/>
                      <a:pt x="350" y="61328"/>
                      <a:pt x="350" y="0"/>
                    </a:cubicBezTo>
                    <a:cubicBezTo>
                      <a:pt x="99176" y="36096"/>
                      <a:pt x="201856" y="37497"/>
                      <a:pt x="304536" y="37848"/>
                    </a:cubicBezTo>
                    <a:cubicBezTo>
                      <a:pt x="369017" y="37848"/>
                      <a:pt x="433149" y="34343"/>
                      <a:pt x="496579" y="22428"/>
                    </a:cubicBezTo>
                    <a:cubicBezTo>
                      <a:pt x="524614" y="16821"/>
                      <a:pt x="551248" y="8761"/>
                      <a:pt x="579634" y="175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65" name="Google Shape;265;g1d5a2c6e8c4_2_156"/>
              <p:cNvSpPr/>
              <p:nvPr/>
            </p:nvSpPr>
            <p:spPr>
              <a:xfrm>
                <a:off x="7382939" y="4199052"/>
                <a:ext cx="578232" cy="91115"/>
              </a:xfrm>
              <a:custGeom>
                <a:avLst/>
                <a:gdLst/>
                <a:ahLst/>
                <a:cxnLst/>
                <a:rect l="l" t="t" r="r" b="b"/>
                <a:pathLst>
                  <a:path w="578232" h="91115" extrusionOk="0">
                    <a:moveTo>
                      <a:pt x="581386" y="49999"/>
                    </a:moveTo>
                    <a:cubicBezTo>
                      <a:pt x="569471" y="55606"/>
                      <a:pt x="557907" y="63666"/>
                      <a:pt x="545291" y="66119"/>
                    </a:cubicBezTo>
                    <a:cubicBezTo>
                      <a:pt x="499032" y="74880"/>
                      <a:pt x="452423" y="83992"/>
                      <a:pt x="405464" y="88898"/>
                    </a:cubicBezTo>
                    <a:cubicBezTo>
                      <a:pt x="362009" y="93454"/>
                      <a:pt x="317853" y="94155"/>
                      <a:pt x="274047" y="93454"/>
                    </a:cubicBezTo>
                    <a:cubicBezTo>
                      <a:pt x="196599" y="92402"/>
                      <a:pt x="118800" y="88898"/>
                      <a:pt x="43455" y="68923"/>
                    </a:cubicBezTo>
                    <a:cubicBezTo>
                      <a:pt x="18223" y="62264"/>
                      <a:pt x="9111" y="57008"/>
                      <a:pt x="0" y="44041"/>
                    </a:cubicBezTo>
                    <a:cubicBezTo>
                      <a:pt x="10163" y="38785"/>
                      <a:pt x="19625" y="31425"/>
                      <a:pt x="30138" y="29323"/>
                    </a:cubicBezTo>
                    <a:cubicBezTo>
                      <a:pt x="64832" y="21262"/>
                      <a:pt x="99877" y="13202"/>
                      <a:pt x="135271" y="8646"/>
                    </a:cubicBezTo>
                    <a:cubicBezTo>
                      <a:pt x="206061" y="-816"/>
                      <a:pt x="277201" y="-1166"/>
                      <a:pt x="348341" y="1287"/>
                    </a:cubicBezTo>
                    <a:cubicBezTo>
                      <a:pt x="410370" y="3390"/>
                      <a:pt x="472398" y="7946"/>
                      <a:pt x="533025" y="23716"/>
                    </a:cubicBezTo>
                    <a:cubicBezTo>
                      <a:pt x="543539" y="26519"/>
                      <a:pt x="554402" y="30024"/>
                      <a:pt x="564215" y="34579"/>
                    </a:cubicBezTo>
                    <a:cubicBezTo>
                      <a:pt x="570172" y="37032"/>
                      <a:pt x="575079" y="41588"/>
                      <a:pt x="580686" y="45443"/>
                    </a:cubicBezTo>
                    <a:cubicBezTo>
                      <a:pt x="581036" y="46845"/>
                      <a:pt x="581386" y="48597"/>
                      <a:pt x="581386" y="4999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66" name="Google Shape;266;g1d5a2c6e8c4_2_156"/>
              <p:cNvSpPr/>
              <p:nvPr/>
            </p:nvSpPr>
            <p:spPr>
              <a:xfrm>
                <a:off x="7383990" y="4504507"/>
                <a:ext cx="578232" cy="63079"/>
              </a:xfrm>
              <a:custGeom>
                <a:avLst/>
                <a:gdLst/>
                <a:ahLst/>
                <a:cxnLst/>
                <a:rect l="l" t="t" r="r" b="b"/>
                <a:pathLst>
                  <a:path w="578232" h="63079" extrusionOk="0">
                    <a:moveTo>
                      <a:pt x="1051" y="17188"/>
                    </a:moveTo>
                    <a:cubicBezTo>
                      <a:pt x="16821" y="5974"/>
                      <a:pt x="31890" y="-2787"/>
                      <a:pt x="53968" y="1068"/>
                    </a:cubicBezTo>
                    <a:cubicBezTo>
                      <a:pt x="104432" y="9128"/>
                      <a:pt x="154896" y="17188"/>
                      <a:pt x="205711" y="19992"/>
                    </a:cubicBezTo>
                    <a:cubicBezTo>
                      <a:pt x="265286" y="23146"/>
                      <a:pt x="325212" y="22795"/>
                      <a:pt x="384437" y="19642"/>
                    </a:cubicBezTo>
                    <a:cubicBezTo>
                      <a:pt x="432798" y="16838"/>
                      <a:pt x="480809" y="8077"/>
                      <a:pt x="528470" y="718"/>
                    </a:cubicBezTo>
                    <a:cubicBezTo>
                      <a:pt x="547393" y="-2437"/>
                      <a:pt x="561411" y="5273"/>
                      <a:pt x="575780" y="14735"/>
                    </a:cubicBezTo>
                    <a:cubicBezTo>
                      <a:pt x="583139" y="19642"/>
                      <a:pt x="577882" y="24898"/>
                      <a:pt x="572976" y="27351"/>
                    </a:cubicBezTo>
                    <a:cubicBezTo>
                      <a:pt x="559659" y="33309"/>
                      <a:pt x="546693" y="39617"/>
                      <a:pt x="532675" y="43121"/>
                    </a:cubicBezTo>
                    <a:cubicBezTo>
                      <a:pt x="478006" y="57490"/>
                      <a:pt x="421935" y="63797"/>
                      <a:pt x="365864" y="64148"/>
                    </a:cubicBezTo>
                    <a:cubicBezTo>
                      <a:pt x="296476" y="64849"/>
                      <a:pt x="227088" y="64498"/>
                      <a:pt x="157700" y="59943"/>
                    </a:cubicBezTo>
                    <a:cubicBezTo>
                      <a:pt x="114595" y="57139"/>
                      <a:pt x="72191" y="45925"/>
                      <a:pt x="29788" y="37164"/>
                    </a:cubicBezTo>
                    <a:cubicBezTo>
                      <a:pt x="19274" y="35061"/>
                      <a:pt x="9812" y="27702"/>
                      <a:pt x="0" y="22445"/>
                    </a:cubicBezTo>
                    <a:cubicBezTo>
                      <a:pt x="350" y="20693"/>
                      <a:pt x="701" y="18941"/>
                      <a:pt x="1051" y="1718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67" name="Google Shape;267;g1d5a2c6e8c4_2_156"/>
              <p:cNvSpPr/>
              <p:nvPr/>
            </p:nvSpPr>
            <p:spPr>
              <a:xfrm>
                <a:off x="7383640" y="4776200"/>
                <a:ext cx="578232" cy="59575"/>
              </a:xfrm>
              <a:custGeom>
                <a:avLst/>
                <a:gdLst/>
                <a:ahLst/>
                <a:cxnLst/>
                <a:rect l="l" t="t" r="r" b="b"/>
                <a:pathLst>
                  <a:path w="578232" h="59575" extrusionOk="0">
                    <a:moveTo>
                      <a:pt x="0" y="17440"/>
                    </a:moveTo>
                    <a:cubicBezTo>
                      <a:pt x="11565" y="1670"/>
                      <a:pt x="20326" y="-1834"/>
                      <a:pt x="34343" y="2371"/>
                    </a:cubicBezTo>
                    <a:cubicBezTo>
                      <a:pt x="85859" y="17090"/>
                      <a:pt x="138776" y="22697"/>
                      <a:pt x="192043" y="25851"/>
                    </a:cubicBezTo>
                    <a:cubicBezTo>
                      <a:pt x="280706" y="31108"/>
                      <a:pt x="369368" y="30757"/>
                      <a:pt x="457680" y="19543"/>
                    </a:cubicBezTo>
                    <a:cubicBezTo>
                      <a:pt x="488168" y="15688"/>
                      <a:pt x="517956" y="7978"/>
                      <a:pt x="547744" y="2021"/>
                    </a:cubicBezTo>
                    <a:cubicBezTo>
                      <a:pt x="552300" y="1320"/>
                      <a:pt x="557907" y="-1133"/>
                      <a:pt x="561061" y="619"/>
                    </a:cubicBezTo>
                    <a:cubicBezTo>
                      <a:pt x="568070" y="4123"/>
                      <a:pt x="573677" y="9730"/>
                      <a:pt x="579985" y="14637"/>
                    </a:cubicBezTo>
                    <a:cubicBezTo>
                      <a:pt x="574728" y="19192"/>
                      <a:pt x="569822" y="24800"/>
                      <a:pt x="563514" y="27603"/>
                    </a:cubicBezTo>
                    <a:cubicBezTo>
                      <a:pt x="527418" y="43373"/>
                      <a:pt x="488869" y="48279"/>
                      <a:pt x="450320" y="52835"/>
                    </a:cubicBezTo>
                    <a:cubicBezTo>
                      <a:pt x="372522" y="62297"/>
                      <a:pt x="294723" y="63348"/>
                      <a:pt x="216574" y="59844"/>
                    </a:cubicBezTo>
                    <a:cubicBezTo>
                      <a:pt x="153494" y="57040"/>
                      <a:pt x="90415" y="52485"/>
                      <a:pt x="30138" y="32509"/>
                    </a:cubicBezTo>
                    <a:cubicBezTo>
                      <a:pt x="19975" y="29005"/>
                      <a:pt x="10513" y="22697"/>
                      <a:pt x="0" y="174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</p:grpSp>
        <p:grpSp>
          <p:nvGrpSpPr>
            <p:cNvPr id="268" name="Google Shape;268;g1d5a2c6e8c4_2_156"/>
            <p:cNvGrpSpPr/>
            <p:nvPr/>
          </p:nvGrpSpPr>
          <p:grpSpPr>
            <a:xfrm>
              <a:off x="7412026" y="3028298"/>
              <a:ext cx="508844" cy="635160"/>
              <a:chOff x="7412026" y="3028298"/>
              <a:chExt cx="508844" cy="635160"/>
            </a:xfrm>
          </p:grpSpPr>
          <p:sp>
            <p:nvSpPr>
              <p:cNvPr id="269" name="Google Shape;269;g1d5a2c6e8c4_2_156"/>
              <p:cNvSpPr/>
              <p:nvPr/>
            </p:nvSpPr>
            <p:spPr>
              <a:xfrm>
                <a:off x="7412026" y="3491741"/>
                <a:ext cx="508143" cy="171717"/>
              </a:xfrm>
              <a:custGeom>
                <a:avLst/>
                <a:gdLst/>
                <a:ahLst/>
                <a:cxnLst/>
                <a:rect l="l" t="t" r="r" b="b"/>
                <a:pathLst>
                  <a:path w="508143" h="171717" extrusionOk="0">
                    <a:moveTo>
                      <a:pt x="350" y="0"/>
                    </a:moveTo>
                    <a:cubicBezTo>
                      <a:pt x="170666" y="34694"/>
                      <a:pt x="339580" y="34344"/>
                      <a:pt x="509896" y="350"/>
                    </a:cubicBezTo>
                    <a:cubicBezTo>
                      <a:pt x="509896" y="1402"/>
                      <a:pt x="510246" y="5257"/>
                      <a:pt x="510246" y="9462"/>
                    </a:cubicBezTo>
                    <a:cubicBezTo>
                      <a:pt x="510246" y="48712"/>
                      <a:pt x="509546" y="87961"/>
                      <a:pt x="510597" y="127211"/>
                    </a:cubicBezTo>
                    <a:cubicBezTo>
                      <a:pt x="510947" y="139477"/>
                      <a:pt x="506041" y="145785"/>
                      <a:pt x="495528" y="148238"/>
                    </a:cubicBezTo>
                    <a:cubicBezTo>
                      <a:pt x="468543" y="153845"/>
                      <a:pt x="441559" y="160854"/>
                      <a:pt x="414225" y="164358"/>
                    </a:cubicBezTo>
                    <a:cubicBezTo>
                      <a:pt x="340632" y="173820"/>
                      <a:pt x="266337" y="174171"/>
                      <a:pt x="192043" y="171718"/>
                    </a:cubicBezTo>
                    <a:cubicBezTo>
                      <a:pt x="136673" y="169965"/>
                      <a:pt x="81303" y="166461"/>
                      <a:pt x="27335" y="152093"/>
                    </a:cubicBezTo>
                    <a:cubicBezTo>
                      <a:pt x="25232" y="151392"/>
                      <a:pt x="23129" y="151041"/>
                      <a:pt x="21027" y="150341"/>
                    </a:cubicBezTo>
                    <a:cubicBezTo>
                      <a:pt x="0" y="143682"/>
                      <a:pt x="0" y="143682"/>
                      <a:pt x="0" y="121254"/>
                    </a:cubicBezTo>
                    <a:cubicBezTo>
                      <a:pt x="0" y="84107"/>
                      <a:pt x="0" y="46960"/>
                      <a:pt x="0" y="9812"/>
                    </a:cubicBezTo>
                    <a:cubicBezTo>
                      <a:pt x="350" y="5607"/>
                      <a:pt x="350" y="1402"/>
                      <a:pt x="3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70" name="Google Shape;270;g1d5a2c6e8c4_2_156"/>
              <p:cNvSpPr/>
              <p:nvPr/>
            </p:nvSpPr>
            <p:spPr>
              <a:xfrm>
                <a:off x="7412727" y="3284979"/>
                <a:ext cx="508143" cy="171717"/>
              </a:xfrm>
              <a:custGeom>
                <a:avLst/>
                <a:gdLst/>
                <a:ahLst/>
                <a:cxnLst/>
                <a:rect l="l" t="t" r="r" b="b"/>
                <a:pathLst>
                  <a:path w="508143" h="171717" extrusionOk="0">
                    <a:moveTo>
                      <a:pt x="0" y="0"/>
                    </a:moveTo>
                    <a:cubicBezTo>
                      <a:pt x="169965" y="35044"/>
                      <a:pt x="339230" y="34344"/>
                      <a:pt x="509545" y="350"/>
                    </a:cubicBezTo>
                    <a:cubicBezTo>
                      <a:pt x="509545" y="1051"/>
                      <a:pt x="510247" y="4556"/>
                      <a:pt x="510247" y="8411"/>
                    </a:cubicBezTo>
                    <a:cubicBezTo>
                      <a:pt x="510247" y="48361"/>
                      <a:pt x="509896" y="88662"/>
                      <a:pt x="510597" y="128613"/>
                    </a:cubicBezTo>
                    <a:cubicBezTo>
                      <a:pt x="510597" y="139126"/>
                      <a:pt x="507092" y="145084"/>
                      <a:pt x="497630" y="147186"/>
                    </a:cubicBezTo>
                    <a:cubicBezTo>
                      <a:pt x="466441" y="153845"/>
                      <a:pt x="435251" y="162606"/>
                      <a:pt x="403711" y="165059"/>
                    </a:cubicBezTo>
                    <a:cubicBezTo>
                      <a:pt x="347290" y="169615"/>
                      <a:pt x="290518" y="172418"/>
                      <a:pt x="234097" y="172418"/>
                    </a:cubicBezTo>
                    <a:cubicBezTo>
                      <a:pt x="166461" y="172068"/>
                      <a:pt x="98475" y="169264"/>
                      <a:pt x="32241" y="153144"/>
                    </a:cubicBezTo>
                    <a:cubicBezTo>
                      <a:pt x="30138" y="152794"/>
                      <a:pt x="28036" y="152093"/>
                      <a:pt x="25933" y="151742"/>
                    </a:cubicBezTo>
                    <a:cubicBezTo>
                      <a:pt x="350" y="144383"/>
                      <a:pt x="350" y="144383"/>
                      <a:pt x="350" y="118100"/>
                    </a:cubicBezTo>
                    <a:cubicBezTo>
                      <a:pt x="0" y="78149"/>
                      <a:pt x="0" y="37848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71" name="Google Shape;271;g1d5a2c6e8c4_2_156"/>
              <p:cNvSpPr/>
              <p:nvPr/>
            </p:nvSpPr>
            <p:spPr>
              <a:xfrm>
                <a:off x="7412376" y="3083123"/>
                <a:ext cx="508143" cy="171717"/>
              </a:xfrm>
              <a:custGeom>
                <a:avLst/>
                <a:gdLst/>
                <a:ahLst/>
                <a:cxnLst/>
                <a:rect l="l" t="t" r="r" b="b"/>
                <a:pathLst>
                  <a:path w="508143" h="171717" extrusionOk="0">
                    <a:moveTo>
                      <a:pt x="0" y="0"/>
                    </a:moveTo>
                    <a:cubicBezTo>
                      <a:pt x="170316" y="35044"/>
                      <a:pt x="339580" y="34694"/>
                      <a:pt x="510246" y="0"/>
                    </a:cubicBezTo>
                    <a:cubicBezTo>
                      <a:pt x="510246" y="2103"/>
                      <a:pt x="510246" y="6308"/>
                      <a:pt x="510246" y="10864"/>
                    </a:cubicBezTo>
                    <a:cubicBezTo>
                      <a:pt x="510246" y="49413"/>
                      <a:pt x="509546" y="87611"/>
                      <a:pt x="510597" y="126160"/>
                    </a:cubicBezTo>
                    <a:cubicBezTo>
                      <a:pt x="510947" y="139126"/>
                      <a:pt x="506041" y="145434"/>
                      <a:pt x="494827" y="147887"/>
                    </a:cubicBezTo>
                    <a:cubicBezTo>
                      <a:pt x="465740" y="153845"/>
                      <a:pt x="436653" y="162256"/>
                      <a:pt x="407216" y="164709"/>
                    </a:cubicBezTo>
                    <a:cubicBezTo>
                      <a:pt x="351495" y="169264"/>
                      <a:pt x="295775" y="172769"/>
                      <a:pt x="240054" y="172418"/>
                    </a:cubicBezTo>
                    <a:cubicBezTo>
                      <a:pt x="170316" y="172068"/>
                      <a:pt x="100227" y="169615"/>
                      <a:pt x="31891" y="152794"/>
                    </a:cubicBezTo>
                    <a:cubicBezTo>
                      <a:pt x="351" y="145084"/>
                      <a:pt x="351" y="145084"/>
                      <a:pt x="351" y="113544"/>
                    </a:cubicBezTo>
                    <a:cubicBezTo>
                      <a:pt x="351" y="78850"/>
                      <a:pt x="351" y="44506"/>
                      <a:pt x="351" y="9812"/>
                    </a:cubicBezTo>
                    <a:cubicBezTo>
                      <a:pt x="0" y="5607"/>
                      <a:pt x="0" y="1402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72" name="Google Shape;272;g1d5a2c6e8c4_2_156"/>
              <p:cNvSpPr/>
              <p:nvPr/>
            </p:nvSpPr>
            <p:spPr>
              <a:xfrm>
                <a:off x="7412376" y="3028298"/>
                <a:ext cx="508143" cy="63079"/>
              </a:xfrm>
              <a:custGeom>
                <a:avLst/>
                <a:gdLst/>
                <a:ahLst/>
                <a:cxnLst/>
                <a:rect l="l" t="t" r="r" b="b"/>
                <a:pathLst>
                  <a:path w="508143" h="63079" extrusionOk="0">
                    <a:moveTo>
                      <a:pt x="510246" y="35551"/>
                    </a:moveTo>
                    <a:cubicBezTo>
                      <a:pt x="489921" y="40807"/>
                      <a:pt x="469595" y="47816"/>
                      <a:pt x="448919" y="50970"/>
                    </a:cubicBezTo>
                    <a:cubicBezTo>
                      <a:pt x="364462" y="64637"/>
                      <a:pt x="279304" y="67091"/>
                      <a:pt x="193796" y="62885"/>
                    </a:cubicBezTo>
                    <a:cubicBezTo>
                      <a:pt x="141229" y="60432"/>
                      <a:pt x="89013" y="52372"/>
                      <a:pt x="36446" y="45713"/>
                    </a:cubicBezTo>
                    <a:cubicBezTo>
                      <a:pt x="24181" y="44312"/>
                      <a:pt x="12266" y="38004"/>
                      <a:pt x="351" y="34149"/>
                    </a:cubicBezTo>
                    <a:cubicBezTo>
                      <a:pt x="351" y="32747"/>
                      <a:pt x="0" y="30995"/>
                      <a:pt x="0" y="29593"/>
                    </a:cubicBezTo>
                    <a:cubicBezTo>
                      <a:pt x="10163" y="26089"/>
                      <a:pt x="19975" y="20131"/>
                      <a:pt x="30138" y="19080"/>
                    </a:cubicBezTo>
                    <a:cubicBezTo>
                      <a:pt x="81654" y="12071"/>
                      <a:pt x="133169" y="3310"/>
                      <a:pt x="184684" y="1207"/>
                    </a:cubicBezTo>
                    <a:cubicBezTo>
                      <a:pt x="248465" y="-1246"/>
                      <a:pt x="312596" y="156"/>
                      <a:pt x="376377" y="4361"/>
                    </a:cubicBezTo>
                    <a:cubicBezTo>
                      <a:pt x="415977" y="6814"/>
                      <a:pt x="455227" y="16627"/>
                      <a:pt x="494476" y="23636"/>
                    </a:cubicBezTo>
                    <a:cubicBezTo>
                      <a:pt x="499733" y="24687"/>
                      <a:pt x="504289" y="27841"/>
                      <a:pt x="509195" y="29944"/>
                    </a:cubicBezTo>
                    <a:cubicBezTo>
                      <a:pt x="509896" y="31696"/>
                      <a:pt x="510246" y="33448"/>
                      <a:pt x="510246" y="355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73" name="Google Shape;273;g1d5a2c6e8c4_2_156"/>
              <p:cNvSpPr/>
              <p:nvPr/>
            </p:nvSpPr>
            <p:spPr>
              <a:xfrm>
                <a:off x="7412727" y="3456049"/>
                <a:ext cx="508143" cy="42053"/>
              </a:xfrm>
              <a:custGeom>
                <a:avLst/>
                <a:gdLst/>
                <a:ahLst/>
                <a:cxnLst/>
                <a:rect l="l" t="t" r="r" b="b"/>
                <a:pathLst>
                  <a:path w="508143" h="42053" extrusionOk="0">
                    <a:moveTo>
                      <a:pt x="701" y="10811"/>
                    </a:moveTo>
                    <a:cubicBezTo>
                      <a:pt x="12966" y="4853"/>
                      <a:pt x="24531" y="-1455"/>
                      <a:pt x="39950" y="298"/>
                    </a:cubicBezTo>
                    <a:cubicBezTo>
                      <a:pt x="95321" y="6255"/>
                      <a:pt x="150691" y="14666"/>
                      <a:pt x="206411" y="16068"/>
                    </a:cubicBezTo>
                    <a:cubicBezTo>
                      <a:pt x="270543" y="17820"/>
                      <a:pt x="335024" y="13614"/>
                      <a:pt x="399156" y="10811"/>
                    </a:cubicBezTo>
                    <a:cubicBezTo>
                      <a:pt x="421584" y="9759"/>
                      <a:pt x="444013" y="5204"/>
                      <a:pt x="466090" y="998"/>
                    </a:cubicBezTo>
                    <a:cubicBezTo>
                      <a:pt x="482561" y="-2156"/>
                      <a:pt x="495528" y="3452"/>
                      <a:pt x="508494" y="11512"/>
                    </a:cubicBezTo>
                    <a:cubicBezTo>
                      <a:pt x="508845" y="13264"/>
                      <a:pt x="508845" y="14666"/>
                      <a:pt x="509195" y="16418"/>
                    </a:cubicBezTo>
                    <a:cubicBezTo>
                      <a:pt x="490972" y="21324"/>
                      <a:pt x="473099" y="28683"/>
                      <a:pt x="454526" y="30786"/>
                    </a:cubicBezTo>
                    <a:cubicBezTo>
                      <a:pt x="404062" y="36744"/>
                      <a:pt x="353598" y="43052"/>
                      <a:pt x="303134" y="44103"/>
                    </a:cubicBezTo>
                    <a:cubicBezTo>
                      <a:pt x="239003" y="45154"/>
                      <a:pt x="174521" y="42351"/>
                      <a:pt x="110390" y="38496"/>
                    </a:cubicBezTo>
                    <a:cubicBezTo>
                      <a:pt x="81303" y="36744"/>
                      <a:pt x="52567" y="29384"/>
                      <a:pt x="23480" y="23777"/>
                    </a:cubicBezTo>
                    <a:cubicBezTo>
                      <a:pt x="15419" y="22375"/>
                      <a:pt x="8060" y="17820"/>
                      <a:pt x="0" y="14666"/>
                    </a:cubicBezTo>
                    <a:cubicBezTo>
                      <a:pt x="701" y="13264"/>
                      <a:pt x="701" y="11862"/>
                      <a:pt x="701" y="108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74" name="Google Shape;274;g1d5a2c6e8c4_2_156"/>
              <p:cNvSpPr/>
              <p:nvPr/>
            </p:nvSpPr>
            <p:spPr>
              <a:xfrm>
                <a:off x="7412376" y="3251947"/>
                <a:ext cx="508143" cy="42053"/>
              </a:xfrm>
              <a:custGeom>
                <a:avLst/>
                <a:gdLst/>
                <a:ahLst/>
                <a:cxnLst/>
                <a:rect l="l" t="t" r="r" b="b"/>
                <a:pathLst>
                  <a:path w="508143" h="42053" extrusionOk="0">
                    <a:moveTo>
                      <a:pt x="0" y="10254"/>
                    </a:moveTo>
                    <a:cubicBezTo>
                      <a:pt x="12266" y="2194"/>
                      <a:pt x="22078" y="-1311"/>
                      <a:pt x="36096" y="441"/>
                    </a:cubicBezTo>
                    <a:cubicBezTo>
                      <a:pt x="84107" y="7100"/>
                      <a:pt x="132468" y="14810"/>
                      <a:pt x="180829" y="16912"/>
                    </a:cubicBezTo>
                    <a:cubicBezTo>
                      <a:pt x="238302" y="19365"/>
                      <a:pt x="296125" y="18664"/>
                      <a:pt x="353248" y="15861"/>
                    </a:cubicBezTo>
                    <a:cubicBezTo>
                      <a:pt x="395651" y="13758"/>
                      <a:pt x="437705" y="4997"/>
                      <a:pt x="479758" y="441"/>
                    </a:cubicBezTo>
                    <a:cubicBezTo>
                      <a:pt x="489921" y="-610"/>
                      <a:pt x="500434" y="3946"/>
                      <a:pt x="510597" y="5698"/>
                    </a:cubicBezTo>
                    <a:cubicBezTo>
                      <a:pt x="510597" y="8151"/>
                      <a:pt x="510947" y="10254"/>
                      <a:pt x="510947" y="12707"/>
                    </a:cubicBezTo>
                    <a:cubicBezTo>
                      <a:pt x="494476" y="17613"/>
                      <a:pt x="478706" y="24622"/>
                      <a:pt x="461885" y="26725"/>
                    </a:cubicBezTo>
                    <a:cubicBezTo>
                      <a:pt x="414575" y="32682"/>
                      <a:pt x="367265" y="37939"/>
                      <a:pt x="319605" y="40742"/>
                    </a:cubicBezTo>
                    <a:cubicBezTo>
                      <a:pt x="247414" y="44948"/>
                      <a:pt x="175573" y="42845"/>
                      <a:pt x="103732" y="34434"/>
                    </a:cubicBezTo>
                    <a:cubicBezTo>
                      <a:pt x="74995" y="30930"/>
                      <a:pt x="46609" y="24272"/>
                      <a:pt x="18574" y="18664"/>
                    </a:cubicBezTo>
                    <a:cubicBezTo>
                      <a:pt x="12616" y="17613"/>
                      <a:pt x="7009" y="13758"/>
                      <a:pt x="0" y="1025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</p:grpSp>
        <p:grpSp>
          <p:nvGrpSpPr>
            <p:cNvPr id="275" name="Google Shape;275;g1d5a2c6e8c4_2_156"/>
            <p:cNvGrpSpPr/>
            <p:nvPr/>
          </p:nvGrpSpPr>
          <p:grpSpPr>
            <a:xfrm>
              <a:off x="4335829" y="3026004"/>
              <a:ext cx="512349" cy="637454"/>
              <a:chOff x="4335829" y="3026004"/>
              <a:chExt cx="512349" cy="637454"/>
            </a:xfrm>
          </p:grpSpPr>
          <p:sp>
            <p:nvSpPr>
              <p:cNvPr id="276" name="Google Shape;276;g1d5a2c6e8c4_2_156"/>
              <p:cNvSpPr/>
              <p:nvPr/>
            </p:nvSpPr>
            <p:spPr>
              <a:xfrm>
                <a:off x="4337581" y="3491741"/>
                <a:ext cx="508143" cy="171717"/>
              </a:xfrm>
              <a:custGeom>
                <a:avLst/>
                <a:gdLst/>
                <a:ahLst/>
                <a:cxnLst/>
                <a:rect l="l" t="t" r="r" b="b"/>
                <a:pathLst>
                  <a:path w="508143" h="171717" extrusionOk="0">
                    <a:moveTo>
                      <a:pt x="350" y="0"/>
                    </a:moveTo>
                    <a:cubicBezTo>
                      <a:pt x="170666" y="34344"/>
                      <a:pt x="339931" y="34344"/>
                      <a:pt x="510246" y="0"/>
                    </a:cubicBezTo>
                    <a:cubicBezTo>
                      <a:pt x="510246" y="43455"/>
                      <a:pt x="510597" y="89363"/>
                      <a:pt x="509896" y="135271"/>
                    </a:cubicBezTo>
                    <a:cubicBezTo>
                      <a:pt x="509896" y="139126"/>
                      <a:pt x="502887" y="145084"/>
                      <a:pt x="498331" y="146135"/>
                    </a:cubicBezTo>
                    <a:cubicBezTo>
                      <a:pt x="470296" y="152794"/>
                      <a:pt x="441910" y="159802"/>
                      <a:pt x="413524" y="163657"/>
                    </a:cubicBezTo>
                    <a:cubicBezTo>
                      <a:pt x="339931" y="173470"/>
                      <a:pt x="265637" y="173470"/>
                      <a:pt x="191342" y="171017"/>
                    </a:cubicBezTo>
                    <a:cubicBezTo>
                      <a:pt x="135972" y="169264"/>
                      <a:pt x="80602" y="165760"/>
                      <a:pt x="26634" y="151392"/>
                    </a:cubicBezTo>
                    <a:cubicBezTo>
                      <a:pt x="0" y="144032"/>
                      <a:pt x="0" y="143682"/>
                      <a:pt x="0" y="116347"/>
                    </a:cubicBezTo>
                    <a:cubicBezTo>
                      <a:pt x="350" y="76747"/>
                      <a:pt x="350" y="37147"/>
                      <a:pt x="3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77" name="Google Shape;277;g1d5a2c6e8c4_2_156"/>
              <p:cNvSpPr/>
              <p:nvPr/>
            </p:nvSpPr>
            <p:spPr>
              <a:xfrm>
                <a:off x="4337581" y="3284979"/>
                <a:ext cx="508143" cy="171717"/>
              </a:xfrm>
              <a:custGeom>
                <a:avLst/>
                <a:gdLst/>
                <a:ahLst/>
                <a:cxnLst/>
                <a:rect l="l" t="t" r="r" b="b"/>
                <a:pathLst>
                  <a:path w="508143" h="171717" extrusionOk="0">
                    <a:moveTo>
                      <a:pt x="0" y="0"/>
                    </a:moveTo>
                    <a:cubicBezTo>
                      <a:pt x="170666" y="34694"/>
                      <a:pt x="339580" y="35044"/>
                      <a:pt x="510246" y="0"/>
                    </a:cubicBezTo>
                    <a:cubicBezTo>
                      <a:pt x="510246" y="17873"/>
                      <a:pt x="510246" y="37498"/>
                      <a:pt x="510246" y="57473"/>
                    </a:cubicBezTo>
                    <a:cubicBezTo>
                      <a:pt x="510246" y="80602"/>
                      <a:pt x="509195" y="103731"/>
                      <a:pt x="510597" y="126510"/>
                    </a:cubicBezTo>
                    <a:cubicBezTo>
                      <a:pt x="511298" y="139477"/>
                      <a:pt x="506041" y="145785"/>
                      <a:pt x="494476" y="148238"/>
                    </a:cubicBezTo>
                    <a:cubicBezTo>
                      <a:pt x="463988" y="154546"/>
                      <a:pt x="433850" y="162956"/>
                      <a:pt x="403011" y="165410"/>
                    </a:cubicBezTo>
                    <a:cubicBezTo>
                      <a:pt x="346940" y="169965"/>
                      <a:pt x="290518" y="172769"/>
                      <a:pt x="234447" y="172418"/>
                    </a:cubicBezTo>
                    <a:cubicBezTo>
                      <a:pt x="166811" y="172068"/>
                      <a:pt x="98825" y="169264"/>
                      <a:pt x="32591" y="153495"/>
                    </a:cubicBezTo>
                    <a:cubicBezTo>
                      <a:pt x="0" y="145785"/>
                      <a:pt x="0" y="145434"/>
                      <a:pt x="0" y="112493"/>
                    </a:cubicBezTo>
                    <a:cubicBezTo>
                      <a:pt x="0" y="74294"/>
                      <a:pt x="0" y="36446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78" name="Google Shape;278;g1d5a2c6e8c4_2_156"/>
              <p:cNvSpPr/>
              <p:nvPr/>
            </p:nvSpPr>
            <p:spPr>
              <a:xfrm>
                <a:off x="4337931" y="3083123"/>
                <a:ext cx="508143" cy="171717"/>
              </a:xfrm>
              <a:custGeom>
                <a:avLst/>
                <a:gdLst/>
                <a:ahLst/>
                <a:cxnLst/>
                <a:rect l="l" t="t" r="r" b="b"/>
                <a:pathLst>
                  <a:path w="508143" h="171717" extrusionOk="0">
                    <a:moveTo>
                      <a:pt x="0" y="350"/>
                    </a:moveTo>
                    <a:cubicBezTo>
                      <a:pt x="171017" y="34344"/>
                      <a:pt x="340281" y="35044"/>
                      <a:pt x="510246" y="0"/>
                    </a:cubicBezTo>
                    <a:cubicBezTo>
                      <a:pt x="510246" y="43455"/>
                      <a:pt x="510597" y="89013"/>
                      <a:pt x="509546" y="134921"/>
                    </a:cubicBezTo>
                    <a:cubicBezTo>
                      <a:pt x="509546" y="139126"/>
                      <a:pt x="502537" y="145785"/>
                      <a:pt x="497630" y="147186"/>
                    </a:cubicBezTo>
                    <a:cubicBezTo>
                      <a:pt x="474151" y="153494"/>
                      <a:pt x="450671" y="160854"/>
                      <a:pt x="426841" y="162956"/>
                    </a:cubicBezTo>
                    <a:cubicBezTo>
                      <a:pt x="364462" y="167863"/>
                      <a:pt x="301732" y="172769"/>
                      <a:pt x="239353" y="173119"/>
                    </a:cubicBezTo>
                    <a:cubicBezTo>
                      <a:pt x="169615" y="173119"/>
                      <a:pt x="99526" y="169965"/>
                      <a:pt x="31190" y="153494"/>
                    </a:cubicBezTo>
                    <a:cubicBezTo>
                      <a:pt x="30839" y="153494"/>
                      <a:pt x="30489" y="153494"/>
                      <a:pt x="29788" y="153144"/>
                    </a:cubicBezTo>
                    <a:cubicBezTo>
                      <a:pt x="0" y="145434"/>
                      <a:pt x="0" y="145434"/>
                      <a:pt x="0" y="114946"/>
                    </a:cubicBezTo>
                    <a:cubicBezTo>
                      <a:pt x="0" y="75345"/>
                      <a:pt x="0" y="36446"/>
                      <a:pt x="0" y="35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79" name="Google Shape;279;g1d5a2c6e8c4_2_156"/>
              <p:cNvSpPr/>
              <p:nvPr/>
            </p:nvSpPr>
            <p:spPr>
              <a:xfrm>
                <a:off x="4336530" y="3026004"/>
                <a:ext cx="511648" cy="63079"/>
              </a:xfrm>
              <a:custGeom>
                <a:avLst/>
                <a:gdLst/>
                <a:ahLst/>
                <a:cxnLst/>
                <a:rect l="l" t="t" r="r" b="b"/>
                <a:pathLst>
                  <a:path w="511648" h="63079" extrusionOk="0">
                    <a:moveTo>
                      <a:pt x="0" y="34691"/>
                    </a:moveTo>
                    <a:cubicBezTo>
                      <a:pt x="24181" y="19972"/>
                      <a:pt x="47660" y="16818"/>
                      <a:pt x="70439" y="12963"/>
                    </a:cubicBezTo>
                    <a:cubicBezTo>
                      <a:pt x="148238" y="698"/>
                      <a:pt x="226737" y="-2106"/>
                      <a:pt x="304886" y="1399"/>
                    </a:cubicBezTo>
                    <a:cubicBezTo>
                      <a:pt x="360957" y="3852"/>
                      <a:pt x="416678" y="11562"/>
                      <a:pt x="472398" y="18220"/>
                    </a:cubicBezTo>
                    <a:cubicBezTo>
                      <a:pt x="486066" y="19972"/>
                      <a:pt x="499032" y="26280"/>
                      <a:pt x="511999" y="30135"/>
                    </a:cubicBezTo>
                    <a:cubicBezTo>
                      <a:pt x="511999" y="31887"/>
                      <a:pt x="511999" y="33990"/>
                      <a:pt x="512349" y="35742"/>
                    </a:cubicBezTo>
                    <a:cubicBezTo>
                      <a:pt x="500084" y="39948"/>
                      <a:pt x="487818" y="45905"/>
                      <a:pt x="474852" y="47657"/>
                    </a:cubicBezTo>
                    <a:cubicBezTo>
                      <a:pt x="428593" y="53965"/>
                      <a:pt x="381984" y="60273"/>
                      <a:pt x="335375" y="63427"/>
                    </a:cubicBezTo>
                    <a:cubicBezTo>
                      <a:pt x="291569" y="66231"/>
                      <a:pt x="247413" y="66231"/>
                      <a:pt x="203608" y="64829"/>
                    </a:cubicBezTo>
                    <a:cubicBezTo>
                      <a:pt x="145434" y="63077"/>
                      <a:pt x="86910" y="59923"/>
                      <a:pt x="30138" y="45204"/>
                    </a:cubicBezTo>
                    <a:cubicBezTo>
                      <a:pt x="21377" y="43452"/>
                      <a:pt x="12616" y="39247"/>
                      <a:pt x="0" y="3469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80" name="Google Shape;280;g1d5a2c6e8c4_2_156"/>
              <p:cNvSpPr/>
              <p:nvPr/>
            </p:nvSpPr>
            <p:spPr>
              <a:xfrm>
                <a:off x="4336530" y="3455466"/>
                <a:ext cx="511648" cy="42053"/>
              </a:xfrm>
              <a:custGeom>
                <a:avLst/>
                <a:gdLst/>
                <a:ahLst/>
                <a:cxnLst/>
                <a:rect l="l" t="t" r="r" b="b"/>
                <a:pathLst>
                  <a:path w="511648" h="42053" extrusionOk="0">
                    <a:moveTo>
                      <a:pt x="512349" y="15599"/>
                    </a:moveTo>
                    <a:cubicBezTo>
                      <a:pt x="497981" y="20155"/>
                      <a:pt x="483963" y="26813"/>
                      <a:pt x="469244" y="28566"/>
                    </a:cubicBezTo>
                    <a:cubicBezTo>
                      <a:pt x="414926" y="34874"/>
                      <a:pt x="360256" y="42583"/>
                      <a:pt x="305587" y="43985"/>
                    </a:cubicBezTo>
                    <a:cubicBezTo>
                      <a:pt x="241806" y="45737"/>
                      <a:pt x="178026" y="42233"/>
                      <a:pt x="114245" y="38378"/>
                    </a:cubicBezTo>
                    <a:cubicBezTo>
                      <a:pt x="84807" y="36626"/>
                      <a:pt x="55370" y="29266"/>
                      <a:pt x="26283" y="23659"/>
                    </a:cubicBezTo>
                    <a:cubicBezTo>
                      <a:pt x="18223" y="22258"/>
                      <a:pt x="10864" y="17702"/>
                      <a:pt x="0" y="13497"/>
                    </a:cubicBezTo>
                    <a:cubicBezTo>
                      <a:pt x="14368" y="5086"/>
                      <a:pt x="25933" y="-1923"/>
                      <a:pt x="40301" y="530"/>
                    </a:cubicBezTo>
                    <a:cubicBezTo>
                      <a:pt x="104432" y="12796"/>
                      <a:pt x="169615" y="16300"/>
                      <a:pt x="234797" y="17351"/>
                    </a:cubicBezTo>
                    <a:cubicBezTo>
                      <a:pt x="303835" y="18403"/>
                      <a:pt x="372522" y="15950"/>
                      <a:pt x="441209" y="6137"/>
                    </a:cubicBezTo>
                    <a:cubicBezTo>
                      <a:pt x="450320" y="4735"/>
                      <a:pt x="459783" y="3334"/>
                      <a:pt x="468894" y="1231"/>
                    </a:cubicBezTo>
                    <a:cubicBezTo>
                      <a:pt x="485365" y="-2974"/>
                      <a:pt x="498331" y="4385"/>
                      <a:pt x="511648" y="11394"/>
                    </a:cubicBezTo>
                    <a:cubicBezTo>
                      <a:pt x="511999" y="12796"/>
                      <a:pt x="512349" y="14197"/>
                      <a:pt x="512349" y="1559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  <p:sp>
            <p:nvSpPr>
              <p:cNvPr id="281" name="Google Shape;281;g1d5a2c6e8c4_2_156"/>
              <p:cNvSpPr/>
              <p:nvPr/>
            </p:nvSpPr>
            <p:spPr>
              <a:xfrm>
                <a:off x="4335829" y="3251897"/>
                <a:ext cx="511648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511648" h="38548" extrusionOk="0">
                    <a:moveTo>
                      <a:pt x="0" y="10654"/>
                    </a:moveTo>
                    <a:cubicBezTo>
                      <a:pt x="14368" y="842"/>
                      <a:pt x="25582" y="-560"/>
                      <a:pt x="39951" y="1192"/>
                    </a:cubicBezTo>
                    <a:cubicBezTo>
                      <a:pt x="89714" y="8201"/>
                      <a:pt x="139827" y="15210"/>
                      <a:pt x="189590" y="16962"/>
                    </a:cubicBezTo>
                    <a:cubicBezTo>
                      <a:pt x="249516" y="19065"/>
                      <a:pt x="309792" y="17312"/>
                      <a:pt x="369718" y="14509"/>
                    </a:cubicBezTo>
                    <a:cubicBezTo>
                      <a:pt x="404763" y="12757"/>
                      <a:pt x="440158" y="6799"/>
                      <a:pt x="474852" y="842"/>
                    </a:cubicBezTo>
                    <a:cubicBezTo>
                      <a:pt x="488869" y="-1612"/>
                      <a:pt x="499733" y="1192"/>
                      <a:pt x="513751" y="10654"/>
                    </a:cubicBezTo>
                    <a:cubicBezTo>
                      <a:pt x="501836" y="15210"/>
                      <a:pt x="492724" y="20466"/>
                      <a:pt x="482912" y="21868"/>
                    </a:cubicBezTo>
                    <a:cubicBezTo>
                      <a:pt x="434901" y="28527"/>
                      <a:pt x="386890" y="37638"/>
                      <a:pt x="338529" y="39390"/>
                    </a:cubicBezTo>
                    <a:cubicBezTo>
                      <a:pt x="270192" y="41843"/>
                      <a:pt x="201155" y="40091"/>
                      <a:pt x="132818" y="36937"/>
                    </a:cubicBezTo>
                    <a:cubicBezTo>
                      <a:pt x="96372" y="35185"/>
                      <a:pt x="60627" y="26424"/>
                      <a:pt x="24531" y="20116"/>
                    </a:cubicBezTo>
                    <a:cubicBezTo>
                      <a:pt x="16821" y="19065"/>
                      <a:pt x="9812" y="14509"/>
                      <a:pt x="0" y="1065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  <a:sym typeface="Arial"/>
                </a:endParaRPr>
              </a:p>
            </p:txBody>
          </p:sp>
        </p:grpSp>
      </p:grpSp>
      <p:grpSp>
        <p:nvGrpSpPr>
          <p:cNvPr id="282" name="Google Shape;282;g1d5a2c6e8c4_2_156"/>
          <p:cNvGrpSpPr/>
          <p:nvPr/>
        </p:nvGrpSpPr>
        <p:grpSpPr>
          <a:xfrm>
            <a:off x="8743960" y="2958588"/>
            <a:ext cx="2654032" cy="502448"/>
            <a:chOff x="-475010" y="1114178"/>
            <a:chExt cx="4241700" cy="502448"/>
          </a:xfrm>
        </p:grpSpPr>
        <p:sp>
          <p:nvSpPr>
            <p:cNvPr id="283" name="Google Shape;283;g1d5a2c6e8c4_2_156"/>
            <p:cNvSpPr txBox="1"/>
            <p:nvPr/>
          </p:nvSpPr>
          <p:spPr>
            <a:xfrm>
              <a:off x="-475010" y="1114178"/>
              <a:ext cx="4241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전처리</a:t>
              </a:r>
              <a:endParaRPr sz="1400" b="1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284" name="Google Shape;284;g1d5a2c6e8c4_2_156"/>
            <p:cNvSpPr txBox="1"/>
            <p:nvPr/>
          </p:nvSpPr>
          <p:spPr>
            <a:xfrm>
              <a:off x="-475010" y="1339726"/>
              <a:ext cx="4226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context </a:t>
              </a:r>
              <a:r>
                <a:rPr lang="en-US" sz="12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길이</a:t>
              </a: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조절</a:t>
              </a:r>
              <a:endParaRPr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grpSp>
        <p:nvGrpSpPr>
          <p:cNvPr id="285" name="Google Shape;285;g1d5a2c6e8c4_2_156"/>
          <p:cNvGrpSpPr/>
          <p:nvPr/>
        </p:nvGrpSpPr>
        <p:grpSpPr>
          <a:xfrm>
            <a:off x="8743960" y="4572999"/>
            <a:ext cx="2654032" cy="687248"/>
            <a:chOff x="-475010" y="1114178"/>
            <a:chExt cx="4241700" cy="687248"/>
          </a:xfrm>
        </p:grpSpPr>
        <p:sp>
          <p:nvSpPr>
            <p:cNvPr id="286" name="Google Shape;286;g1d5a2c6e8c4_2_156"/>
            <p:cNvSpPr txBox="1"/>
            <p:nvPr/>
          </p:nvSpPr>
          <p:spPr>
            <a:xfrm>
              <a:off x="-475010" y="1114178"/>
              <a:ext cx="4241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토크나이저</a:t>
              </a:r>
              <a:endParaRPr sz="1400" b="1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287" name="Google Shape;287;g1d5a2c6e8c4_2_156"/>
            <p:cNvSpPr txBox="1"/>
            <p:nvPr/>
          </p:nvSpPr>
          <p:spPr>
            <a:xfrm>
              <a:off x="-475010" y="1339726"/>
              <a:ext cx="4226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모델별</a:t>
              </a: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토크나이저</a:t>
              </a:r>
              <a:endParaRPr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grpSp>
        <p:nvGrpSpPr>
          <p:cNvPr id="288" name="Google Shape;288;g1d5a2c6e8c4_2_156"/>
          <p:cNvGrpSpPr/>
          <p:nvPr/>
        </p:nvGrpSpPr>
        <p:grpSpPr>
          <a:xfrm>
            <a:off x="709747" y="2815073"/>
            <a:ext cx="2784676" cy="1241170"/>
            <a:chOff x="-475010" y="1114178"/>
            <a:chExt cx="4241700" cy="1241170"/>
          </a:xfrm>
        </p:grpSpPr>
        <p:sp>
          <p:nvSpPr>
            <p:cNvPr id="289" name="Google Shape;289;g1d5a2c6e8c4_2_156"/>
            <p:cNvSpPr txBox="1"/>
            <p:nvPr/>
          </p:nvSpPr>
          <p:spPr>
            <a:xfrm>
              <a:off x="-475010" y="1114178"/>
              <a:ext cx="4241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기본</a:t>
              </a:r>
              <a:r>
                <a:rPr lang="en-US" b="1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data</a:t>
              </a:r>
              <a:endParaRPr sz="1400" b="1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290" name="Google Shape;290;g1d5a2c6e8c4_2_156"/>
            <p:cNvSpPr txBox="1"/>
            <p:nvPr/>
          </p:nvSpPr>
          <p:spPr>
            <a:xfrm>
              <a:off x="-475010" y="1339726"/>
              <a:ext cx="4226401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klue</a:t>
              </a: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mrc</a:t>
              </a:r>
              <a:endParaRPr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context: 10434개, question: 12037개</a:t>
              </a:r>
              <a:endParaRPr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answers: 17663개</a:t>
              </a:r>
              <a:endParaRPr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  <p:grpSp>
        <p:nvGrpSpPr>
          <p:cNvPr id="291" name="Google Shape;291;g1d5a2c6e8c4_2_156"/>
          <p:cNvGrpSpPr/>
          <p:nvPr/>
        </p:nvGrpSpPr>
        <p:grpSpPr>
          <a:xfrm>
            <a:off x="592067" y="4581898"/>
            <a:ext cx="2902595" cy="872048"/>
            <a:chOff x="-475010" y="1114178"/>
            <a:chExt cx="4241700" cy="872048"/>
          </a:xfrm>
        </p:grpSpPr>
        <p:sp>
          <p:nvSpPr>
            <p:cNvPr id="292" name="Google Shape;292;g1d5a2c6e8c4_2_156"/>
            <p:cNvSpPr txBox="1"/>
            <p:nvPr/>
          </p:nvSpPr>
          <p:spPr>
            <a:xfrm>
              <a:off x="-475010" y="1114178"/>
              <a:ext cx="4241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추가</a:t>
              </a:r>
              <a:r>
                <a:rPr lang="en-US" b="1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data</a:t>
              </a:r>
              <a:endParaRPr sz="1400" b="1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  <a:sym typeface="Arial"/>
              </a:endParaRPr>
            </a:p>
          </p:txBody>
        </p:sp>
        <p:sp>
          <p:nvSpPr>
            <p:cNvPr id="293" name="Google Shape;293;g1d5a2c6e8c4_2_156"/>
            <p:cNvSpPr txBox="1"/>
            <p:nvPr/>
          </p:nvSpPr>
          <p:spPr>
            <a:xfrm>
              <a:off x="-475010" y="1339726"/>
              <a:ext cx="42264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ai hub(</a:t>
              </a:r>
              <a:r>
                <a:rPr lang="en-US" sz="12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뉴스기사</a:t>
              </a: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기계독해</a:t>
              </a: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- </a:t>
              </a:r>
              <a:r>
                <a:rPr lang="en-US" sz="1200" dirty="0" err="1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추출형</a:t>
              </a: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)</a:t>
              </a:r>
              <a:endParaRPr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context: 9000개, question: 18000개</a:t>
              </a:r>
              <a:endParaRPr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anose="02030604000101010101" pitchFamily="18" charset="-127"/>
                </a:rPr>
                <a:t>answers: 18000개</a:t>
              </a:r>
              <a:endParaRPr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967</Words>
  <Application>Microsoft Office PowerPoint</Application>
  <PresentationFormat>와이드스크린</PresentationFormat>
  <Paragraphs>189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Arial</vt:lpstr>
      <vt:lpstr>나눔고딕</vt:lpstr>
      <vt:lpstr>Montserrat Light</vt:lpstr>
      <vt:lpstr>Cover and End Slide Master</vt:lpstr>
      <vt:lpstr>Contents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Allppt.com</dc:creator>
  <cp:lastModifiedBy>Lee Dawon</cp:lastModifiedBy>
  <cp:revision>9</cp:revision>
  <dcterms:created xsi:type="dcterms:W3CDTF">2019-01-14T06:35:35Z</dcterms:created>
  <dcterms:modified xsi:type="dcterms:W3CDTF">2023-01-20T08:22:49Z</dcterms:modified>
</cp:coreProperties>
</file>