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E906E-22BC-4A9A-84C8-1DA2C1BB6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18ED8-EBAE-44C0-911B-8DD5701E0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BA22-4516-420C-BBC1-FCD005DD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CF36-E79F-48A8-9CFD-21229CFF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802F5-4864-457E-BE9F-191A2E15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61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4478-31E1-478D-BCB6-079781F0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E714-79A4-4CCF-9DA6-46D76CAA3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8B22-2913-489B-B1A0-8FCCE56F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2F69-5A3B-49CC-96C8-72E8D0C9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DB0D7-0EEE-4914-B4AF-215A031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31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B2D0A-60B9-45CB-8AC1-516517822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0B0A9-E984-4535-BB0E-B64DBA039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05E6F-4243-44A5-A38E-7FBAA7DD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03CA4-0E6F-49E6-A29B-790514AC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D59A-CF8C-4A7A-8FCE-875AB827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849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F14C-6AA4-4CA1-B345-6B5849E1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142D-677D-46F1-B13E-B4C02FF3B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CC08-5405-4E52-A315-A83FBE84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DBD0-97AA-4E12-A85C-8441E14C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358F8-6F52-46C2-8D51-6EB3BAE8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63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6E81-FFF5-4971-9898-6FC7EEB9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CBF7-3CBE-4367-A34E-642694F13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DFFA7-7418-4105-A900-70B6AF2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5F4B-6C13-482C-9C48-33ACA578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0A541-EC7A-466A-A5ED-9E42E9DC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44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B529-D1E0-4B1A-BB9E-192E0F2E4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A6E2-6D70-47AD-B1C6-E7B376606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5F228-B742-4A11-A368-310D8ADB6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E674A-7643-4718-9FC5-9B1E2352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85EF1-8ADF-4499-B01E-AB99B11B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0A200-0F3B-432F-B789-11BE73DA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6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E705-BEC5-432B-A8AF-3CB4DC908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26792-09D0-4635-A193-F9303D1A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55581-87C9-43FE-A766-6852E46F7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C51D7-BC61-42F4-8A21-0BE006C4F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0B94D-1E49-441C-A8E9-9CA5B2B1D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41210-D16F-4698-9493-AE717512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02586-3ADC-4B70-B904-FAB03FB9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F37C2-6329-4734-B16C-1FA75BE0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17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7D56-6C20-40D9-943B-D0E60526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53B9E-8FFB-48E2-9A0B-55F0AA26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0C3A1-6936-4C0B-877F-5B8CBFA0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4CE0D-20F3-4F89-ADDD-060FB1AA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8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1DE2F1-8951-4875-A660-B8847C30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5B783-2012-42C2-BCAC-6036BA73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2224D-EC2A-4FE1-9B70-F7BC8454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FAD5-72B9-4994-BD6D-99660E35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A5DE-53D9-4A8A-96B3-4D800586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9A434-02BE-4CFF-9F36-60DC860E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936A3-9708-4FED-9CAE-6A283FDB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BD44-BDDE-4898-8FD6-FC10E797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D3DE2-B7BF-4408-8D6B-18AECC33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CF48-F707-40CB-81A8-B0A7EB4B1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9C4A5-DFAE-44B5-884C-9C01708A5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9A4B9-89E6-48CD-B783-32A3A1DE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41E0-81DA-4252-AC0F-3C72B83C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35588-452C-4AD8-921C-38A71885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E315D-37BA-4650-AA66-7A988864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91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65F28-A100-454C-84A7-AD1ED872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3F9B9-C5A3-418E-9D2F-A2B0F589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5C07-5EBD-4212-BA34-A8EDB2A0A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893E8-FAAC-430A-B448-3B1F25EAABD7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56233-4F76-47FF-94F8-193E14EEE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8B9AE-6156-45B4-89CB-432BA9AD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A294-9AB8-4565-90CA-664A7D07CD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3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A65F37-4F4B-443C-B6C4-4674ED6E4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37598"/>
              </p:ext>
            </p:extLst>
          </p:nvPr>
        </p:nvGraphicFramePr>
        <p:xfrm>
          <a:off x="1011853" y="1503437"/>
          <a:ext cx="9855204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7">
                  <a:extLst>
                    <a:ext uri="{9D8B030D-6E8A-4147-A177-3AD203B41FA5}">
                      <a16:colId xmlns:a16="http://schemas.microsoft.com/office/drawing/2014/main" val="1284231589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4044782993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4191697667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749670042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829032946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668158468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76896413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414387982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1652343155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1766960178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484376139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007941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1%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8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44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10% </a:t>
                      </a:r>
                      <a:r>
                        <a:rPr lang="en-GB" dirty="0"/>
                        <a:t>I</a:t>
                      </a:r>
                    </a:p>
                    <a:p>
                      <a:r>
                        <a:rPr lang="en-GB" dirty="0"/>
                        <a:t>0% 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 I</a:t>
                      </a:r>
                    </a:p>
                    <a:p>
                      <a:r>
                        <a:rPr lang="en-GB" dirty="0"/>
                        <a:t>1% </a:t>
                      </a:r>
                      <a:r>
                        <a:rPr lang="en-GB" dirty="0" err="1"/>
                        <a:t>glu</a:t>
                      </a:r>
                      <a:endParaRPr lang="en-GB" dirty="0"/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6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8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186</Words>
  <Application>Microsoft Office PowerPoint</Application>
  <PresentationFormat>Widescreen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Leadbeater</dc:creator>
  <cp:lastModifiedBy>Daniel Leadbeater</cp:lastModifiedBy>
  <cp:revision>4</cp:revision>
  <cp:lastPrinted>2024-07-01T10:57:32Z</cp:lastPrinted>
  <dcterms:created xsi:type="dcterms:W3CDTF">2024-07-01T10:57:26Z</dcterms:created>
  <dcterms:modified xsi:type="dcterms:W3CDTF">2024-07-02T16:57:11Z</dcterms:modified>
</cp:coreProperties>
</file>