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 showGuide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297E-CB3E-9440-A7FA-1824CE3C0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010EA-E7AD-2D48-9216-FFF7840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1BC7-3055-E440-9E49-E6BE9847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1CEE-0FD0-0C42-872E-87724F14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7F84-9D66-614B-94BE-74D90249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2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F8B6-76EB-1745-9DC0-244201AC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5E58-270B-C344-9859-DF8F03B0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7F41-69D9-1E49-BFB2-1F2ED9E0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A572-9349-DA43-BE9C-029C17ED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538DA-BFDF-B44C-BA98-4BA83A3F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CE603-1819-0442-9AE4-EA00E961D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6E0D5-E4FD-294F-AE38-7610ED79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CD66-9855-4747-99A0-1DFC90F4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FE13-A79C-B446-8440-F671C173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EBC4-EFFD-8B4F-8486-6AD099D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C3B5-61D4-D945-A323-3FA2146C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BCA0-6C92-984C-8072-87547DD9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2803-4C9E-E74B-BE67-77565DC2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3E9E-3A55-7F42-90ED-F1C3021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2F87-E5E4-7B43-9A48-61B4C07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8C6B-69B8-4448-B72F-3BC81B58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773F-2B9E-E44E-9D61-B9F7DF0A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3625-FA83-444C-AE6E-D150ADB9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33AA-1CC4-434A-9B5A-D56AD6C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7CC5-0E46-2D48-AD24-17E23FC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CA6C-AFBA-EA4F-8782-36F65232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FDED-E586-BC44-AE94-D4DD5ECC4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E14E-B811-FE4E-8431-ED9377CC0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C69D-55EA-8840-A8D3-BDA551A3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D4A0-EA4D-DA43-A467-C70D610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B67F-B81F-914E-A1A6-14B2C626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A697-8C7D-1E4D-B021-BD53E826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CC7E-60FB-9645-8828-46521FCB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6E882-D654-EC40-9003-5805F792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A8FB3-06C9-A043-9512-A77419377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51D9-2CEE-2D4B-BA27-D3A29FC73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664F3-B301-2844-AE9D-A96E58B2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A6702-A728-7F49-B6F4-7FDD6A18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8E47E-2617-E24E-8812-F000FFA8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5737-85E9-C445-B8EB-A15A5F8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19BA4-077E-1D4E-8BA9-D44C1C36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E843-5DB0-C84B-9145-E055C52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F5DB4-93C1-0E4F-9410-06F90CFB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CC549-20BA-2642-A48E-094DBD45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92759-41E0-FB45-B89B-F979F2BA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A12D-1EB6-6641-BEF9-95B61749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D67-959E-424A-A4A7-D347A65C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F93-5C0F-9748-A4DE-39ED2334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4582-1CA5-CD44-921D-5389C217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E1FA-1795-7F43-A274-68A09B21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0827-FD1D-0F4C-BA5E-BBBA554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AEF2-7303-AD4E-9EF9-18C1ADBD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44FE-79B4-404A-A42A-0199A150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428C3-C9AF-2340-BADC-9EE36CA14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10C17-E591-8C4D-8195-CD9931C3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7737-9805-9347-805F-CB43496B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C5FA-C34E-D64D-8891-4B65D195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64C7-2C8B-9D4E-84E2-B49C7AA3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5001-421C-5843-93D8-4FDC6A70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30EE-9530-ED42-8EB7-B9DFB6D2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781D-1180-FE4D-BC4A-0A7716AE4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48B8-C8CF-FD46-8EF2-B9C90893F77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FEC2-C08E-9941-8CF3-2BA61D06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09A8-C595-5744-9303-41E3FE8A9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42D0-8253-BB47-88E3-867B2E78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9A6953-C935-2A49-B0CC-FFE4211FE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8" t="5000" r="25310" b="6851"/>
          <a:stretch/>
        </p:blipFill>
        <p:spPr>
          <a:xfrm>
            <a:off x="0" y="0"/>
            <a:ext cx="5435600" cy="6862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4211C-9A17-9145-A7C1-3B1F920FB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" b="6851"/>
          <a:stretch/>
        </p:blipFill>
        <p:spPr>
          <a:xfrm>
            <a:off x="5524500" y="0"/>
            <a:ext cx="5194300" cy="68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Drummer Tama</dc:creator>
  <cp:lastModifiedBy>Drummer Tama</cp:lastModifiedBy>
  <cp:revision>1</cp:revision>
  <dcterms:created xsi:type="dcterms:W3CDTF">2018-08-02T09:38:37Z</dcterms:created>
  <dcterms:modified xsi:type="dcterms:W3CDTF">2018-08-02T09:44:27Z</dcterms:modified>
</cp:coreProperties>
</file>