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CDEB02-DC1F-457F-9DE8-525EC1DE2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F6463E-54D3-4AC3-B49E-1A2B5EAAA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EC8EBF-E39D-4FE3-85BD-3D743348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BD10-A193-490C-B9D6-559A05918F6C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D4F541-0E6B-458D-BBAB-D891DFEB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55AD99-A7CA-4184-AA54-BBFBB4BE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9A41-3028-43BC-B576-8A1201806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42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9AC6EB-0C3B-40AA-A0B1-90503269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BF8A2F-0DE7-496E-AF06-FBA5A9EB6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E861FF-6EA7-4938-AC90-9A4B3E77E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BD10-A193-490C-B9D6-559A05918F6C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62ED54-0AD8-499A-99A8-CACFFC35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E68745-D046-4343-91EA-9716FC6E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9A41-3028-43BC-B576-8A1201806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85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670484E-FB08-4703-85D9-10BA33DB9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75F158-A776-4C45-A110-2D1A35102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E01D1F-6461-4FB5-8FDF-E5FB133B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BD10-A193-490C-B9D6-559A05918F6C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7B7475-6C79-41E5-BB37-9655DBA4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E25D87-347D-4A68-B6A2-E927251A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9A41-3028-43BC-B576-8A1201806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06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B24A5E-EB87-48C0-AA55-4111A761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D6F63C-5FA5-4084-B8F6-EF2FD87E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113E62-6FE7-4CD1-8B62-8CE87736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BD10-A193-490C-B9D6-559A05918F6C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B56797-1E24-406F-B8FF-AA0D7FA8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A5A5EF-6646-46E2-BB53-E76D3CD6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9A41-3028-43BC-B576-8A1201806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66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49DC9-AE97-4DA9-94A6-11E25E43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FDFC12-CD9B-4697-B529-B8F3173FC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7F625A-3431-44F9-9396-D34EB6F3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BD10-A193-490C-B9D6-559A05918F6C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4792DC-C9DA-4E07-B11D-5D826874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DAD8E6-5479-4F38-A53C-63BF80B6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9A41-3028-43BC-B576-8A1201806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81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B8B4-0EE8-4739-AB56-7474B5C4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BD5AB3-819B-4F93-B1B6-429855003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EF345A-4B5B-432B-AAD1-DFF8C9630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559426-B48E-492A-A2C5-5B0302EE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BD10-A193-490C-B9D6-559A05918F6C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193A6F-09BF-4EEB-9138-50855EFD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32B40D-F0F5-4ADA-AC1B-6A53C413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9A41-3028-43BC-B576-8A1201806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29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412057-78E7-4B2A-8A65-E40E89DC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E93A9C-5F2F-49C4-831D-FDD112AE1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70DC94-12BE-4F8E-AACF-C24BC9F48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47C1DC-DD03-4BA1-B2ED-3CDBEF141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88BAE4-9206-4885-AB84-E5391F89D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B8C77F-84BD-49EB-A4F9-814C6547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BD10-A193-490C-B9D6-559A05918F6C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E946AB4-0E09-4451-876F-702F4EC8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B7EE66-2295-4B58-9DD7-4C4CA70E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9A41-3028-43BC-B576-8A1201806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86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C74AA3-A75D-4A24-AD5A-D91F48B6E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28E88A6-59D0-4DBD-91E4-64620B02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BD10-A193-490C-B9D6-559A05918F6C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C0273C-0375-4A9A-BD93-000FE839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7FDEFED-940E-4AFF-B59F-9571D826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9A41-3028-43BC-B576-8A1201806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12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4E0CE51-B26D-47A0-9B74-679303B3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BD10-A193-490C-B9D6-559A05918F6C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7084EB-353E-4FBF-85D3-47E86ECF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358205-500C-4463-A5D1-8D044222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9A41-3028-43BC-B576-8A1201806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81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2E31F-D699-4801-AC38-8DE4F152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6E334D-AB50-4699-A5B9-0A8CA2A9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0ADF23-0FAD-4F3D-BD39-52F67638C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B8D359-38D3-4B7C-B23D-82805131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BD10-A193-490C-B9D6-559A05918F6C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43D955-5F47-47B9-BEDD-F752CCF6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60318D-4166-41EC-8DFC-78DF6BD9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9A41-3028-43BC-B576-8A1201806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02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CA7E5B-18AA-4CDB-85D4-BA44D906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74CADA7-697C-4011-B052-4CB87D1E3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CDC733-1536-4742-945D-2861AD1AA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B7D7D2-BD06-407B-AD32-065F227E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BD10-A193-490C-B9D6-559A05918F6C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5415C8-80B4-4B73-BA14-4F80B7A4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CCBB14-4DAE-4E7F-B8EC-FC14C8FD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9A41-3028-43BC-B576-8A1201806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73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8557D9B-8433-483E-AA0F-9ED45BD21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DF0200-E5ED-4FED-A73D-EB6418315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FFC20B-9FA4-4E3A-A9CF-F5B86C4D0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6BD10-A193-490C-B9D6-559A05918F6C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2A1AF8-72EF-4DF9-AB2C-D4F34FD0F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02A81A-756D-4F45-BF80-C831934A7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79A41-3028-43BC-B576-8A1201806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96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B521418-F582-44F6-9EFE-97A09D081BE2}"/>
              </a:ext>
            </a:extLst>
          </p:cNvPr>
          <p:cNvCxnSpPr>
            <a:cxnSpLocks/>
          </p:cNvCxnSpPr>
          <p:nvPr/>
        </p:nvCxnSpPr>
        <p:spPr>
          <a:xfrm>
            <a:off x="3391523" y="1241679"/>
            <a:ext cx="282471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664429-8F94-4438-B68D-16B08FFCBC06}"/>
              </a:ext>
            </a:extLst>
          </p:cNvPr>
          <p:cNvSpPr txBox="1"/>
          <p:nvPr/>
        </p:nvSpPr>
        <p:spPr>
          <a:xfrm>
            <a:off x="545284" y="1057013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experiment(19.01.30).xlsx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A40838-A911-47CF-9DFC-DA91BFF5CC96}"/>
              </a:ext>
            </a:extLst>
          </p:cNvPr>
          <p:cNvSpPr/>
          <p:nvPr/>
        </p:nvSpPr>
        <p:spPr>
          <a:xfrm>
            <a:off x="3598877" y="973123"/>
            <a:ext cx="2231472" cy="537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makingMat.m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AA74B07-39B3-4671-B688-E17AA594D257}"/>
              </a:ext>
            </a:extLst>
          </p:cNvPr>
          <p:cNvSpPr/>
          <p:nvPr/>
        </p:nvSpPr>
        <p:spPr>
          <a:xfrm>
            <a:off x="6296485" y="1057013"/>
            <a:ext cx="184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experiment.mat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B0AC88D-F506-49C5-A0E0-218F0A3C078E}"/>
              </a:ext>
            </a:extLst>
          </p:cNvPr>
          <p:cNvSpPr/>
          <p:nvPr/>
        </p:nvSpPr>
        <p:spPr>
          <a:xfrm>
            <a:off x="5092121" y="3417274"/>
            <a:ext cx="2231472" cy="537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angular_velocity.m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3D1D7E0-5390-4650-A8E3-D07FAFCC304F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9756396" y="2603787"/>
            <a:ext cx="2823" cy="18145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66F2E13B-383C-4E74-ADFC-D7E3D5F7D2DF}"/>
              </a:ext>
            </a:extLst>
          </p:cNvPr>
          <p:cNvCxnSpPr>
            <a:stCxn id="10" idx="3"/>
          </p:cNvCxnSpPr>
          <p:nvPr/>
        </p:nvCxnSpPr>
        <p:spPr>
          <a:xfrm>
            <a:off x="8140259" y="1241679"/>
            <a:ext cx="1616137" cy="947848"/>
          </a:xfrm>
          <a:prstGeom prst="bentConnector3">
            <a:avLst>
              <a:gd name="adj1" fmla="val 9983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95C90C1-C310-4725-934D-187105E33927}"/>
              </a:ext>
            </a:extLst>
          </p:cNvPr>
          <p:cNvSpPr/>
          <p:nvPr/>
        </p:nvSpPr>
        <p:spPr>
          <a:xfrm>
            <a:off x="8600377" y="973123"/>
            <a:ext cx="2147582" cy="537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sourceProcess.m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2B479CB-FDD8-4EB3-A3FB-D371C86B647C}"/>
              </a:ext>
            </a:extLst>
          </p:cNvPr>
          <p:cNvSpPr/>
          <p:nvPr/>
        </p:nvSpPr>
        <p:spPr>
          <a:xfrm>
            <a:off x="8650965" y="2234455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sourceProcess.mat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3CEB0E9-5767-4156-A7FD-F7100EB1313F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 flipH="1">
            <a:off x="6207857" y="2603787"/>
            <a:ext cx="3548539" cy="81348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C2D6F0D-8E7B-4451-B15E-4DF92910FC10}"/>
              </a:ext>
            </a:extLst>
          </p:cNvPr>
          <p:cNvSpPr/>
          <p:nvPr/>
        </p:nvSpPr>
        <p:spPr>
          <a:xfrm>
            <a:off x="5013887" y="4406930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angular_velocity.mat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548EC3B-3032-4A60-B728-2497B8D23B7C}"/>
              </a:ext>
            </a:extLst>
          </p:cNvPr>
          <p:cNvSpPr/>
          <p:nvPr/>
        </p:nvSpPr>
        <p:spPr>
          <a:xfrm>
            <a:off x="7933238" y="4418331"/>
            <a:ext cx="3651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muscle_strength_estimation.mat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1A2486E-D1DC-4DCB-91E2-0F2248215AB4}"/>
              </a:ext>
            </a:extLst>
          </p:cNvPr>
          <p:cNvSpPr/>
          <p:nvPr/>
        </p:nvSpPr>
        <p:spPr>
          <a:xfrm>
            <a:off x="7977934" y="3417274"/>
            <a:ext cx="3556932" cy="537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muscle_strength_estimation.m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CDD890F-BB0B-4F36-8898-0E1151BAB50D}"/>
              </a:ext>
            </a:extLst>
          </p:cNvPr>
          <p:cNvCxnSpPr>
            <a:cxnSpLocks/>
            <a:stCxn id="11" idx="2"/>
            <a:endCxn id="36" idx="0"/>
          </p:cNvCxnSpPr>
          <p:nvPr/>
        </p:nvCxnSpPr>
        <p:spPr>
          <a:xfrm flipH="1">
            <a:off x="6199468" y="3954386"/>
            <a:ext cx="8389" cy="4525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B21D4C9-5ACC-4DB9-9C48-FB70D986202E}"/>
              </a:ext>
            </a:extLst>
          </p:cNvPr>
          <p:cNvSpPr/>
          <p:nvPr/>
        </p:nvSpPr>
        <p:spPr>
          <a:xfrm>
            <a:off x="815562" y="3311961"/>
            <a:ext cx="2502290" cy="747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musculoskeletal6.m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musculoskeletal61.m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CD69C36E-CC5C-47EC-B226-2B912D23F70A}"/>
              </a:ext>
            </a:extLst>
          </p:cNvPr>
          <p:cNvCxnSpPr>
            <a:stCxn id="25" idx="1"/>
            <a:endCxn id="43" idx="0"/>
          </p:cNvCxnSpPr>
          <p:nvPr/>
        </p:nvCxnSpPr>
        <p:spPr>
          <a:xfrm rot="10800000" flipV="1">
            <a:off x="2066707" y="2419121"/>
            <a:ext cx="6584258" cy="89284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03B571D0-80E7-44B4-B0EE-092195F64EFD}"/>
              </a:ext>
            </a:extLst>
          </p:cNvPr>
          <p:cNvCxnSpPr>
            <a:stCxn id="36" idx="1"/>
            <a:endCxn id="43" idx="3"/>
          </p:cNvCxnSpPr>
          <p:nvPr/>
        </p:nvCxnSpPr>
        <p:spPr>
          <a:xfrm rot="10800000">
            <a:off x="3317853" y="3685830"/>
            <a:ext cx="1696035" cy="905766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DD608F16-FE4A-41CA-9803-AFF5C87BCC1C}"/>
              </a:ext>
            </a:extLst>
          </p:cNvPr>
          <p:cNvCxnSpPr>
            <a:stCxn id="37" idx="2"/>
            <a:endCxn id="43" idx="3"/>
          </p:cNvCxnSpPr>
          <p:nvPr/>
        </p:nvCxnSpPr>
        <p:spPr>
          <a:xfrm rot="5400000" flipH="1">
            <a:off x="5987619" y="1016064"/>
            <a:ext cx="1101833" cy="6441367"/>
          </a:xfrm>
          <a:prstGeom prst="bentConnector4">
            <a:avLst>
              <a:gd name="adj1" fmla="val -20747"/>
              <a:gd name="adj2" fmla="val 8709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A0FFF416-F27D-4BC1-8D5F-720F00E76622}"/>
              </a:ext>
            </a:extLst>
          </p:cNvPr>
          <p:cNvCxnSpPr>
            <a:stCxn id="43" idx="2"/>
          </p:cNvCxnSpPr>
          <p:nvPr/>
        </p:nvCxnSpPr>
        <p:spPr>
          <a:xfrm>
            <a:off x="2066707" y="4059699"/>
            <a:ext cx="0" cy="11079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2BB069C-EAEF-4F17-9B17-650727B3BF56}"/>
              </a:ext>
            </a:extLst>
          </p:cNvPr>
          <p:cNvSpPr/>
          <p:nvPr/>
        </p:nvSpPr>
        <p:spPr>
          <a:xfrm>
            <a:off x="815562" y="5163837"/>
            <a:ext cx="2630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musculoskeletal6.mat</a:t>
            </a:r>
            <a:endParaRPr lang="en-US" altLang="ja-JP" dirty="0"/>
          </a:p>
          <a:p>
            <a:r>
              <a:rPr lang="en-US" altLang="ja-JP" dirty="0"/>
              <a:t>musculoskeletal61.mat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523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48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オ ハンビツ</dc:creator>
  <cp:lastModifiedBy>オ ハンビツ</cp:lastModifiedBy>
  <cp:revision>4</cp:revision>
  <dcterms:created xsi:type="dcterms:W3CDTF">2019-03-17T05:06:07Z</dcterms:created>
  <dcterms:modified xsi:type="dcterms:W3CDTF">2019-03-17T05:41:31Z</dcterms:modified>
</cp:coreProperties>
</file>