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rimsha-ansari-leadership" TargetMode="External"/><Relationship Id="rId2" Type="http://schemas.openxmlformats.org/officeDocument/2006/relationships/hyperlink" Target="mailto:mmmumtazansari@gmail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ental-e-commerce-2025-journey.vercel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7AA4-D350-023C-0558-439046E13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207212" cy="1925637"/>
          </a:xfrm>
        </p:spPr>
        <p:txBody>
          <a:bodyPr/>
          <a:lstStyle/>
          <a:p>
            <a:pPr algn="just"/>
            <a:r>
              <a:rPr lang="en-US" dirty="0"/>
              <a:t>"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Martin: Revolutionizing Car    Rentals for the Future"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533563-E502-954B-6C1A-340F28BC4C7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17442" y="3768551"/>
            <a:ext cx="105233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"Where Car Owners and Renters Connect, Share, and Drive"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58AD93-8E8C-8B7B-3798-E867DF26942C}"/>
              </a:ext>
            </a:extLst>
          </p:cNvPr>
          <p:cNvSpPr/>
          <p:nvPr/>
        </p:nvSpPr>
        <p:spPr>
          <a:xfrm>
            <a:off x="5444836" y="5423909"/>
            <a:ext cx="6096000" cy="6234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Prepared By: Rimsha Ansari</a:t>
            </a:r>
          </a:p>
        </p:txBody>
      </p:sp>
    </p:spTree>
    <p:extLst>
      <p:ext uri="{BB962C8B-B14F-4D97-AF65-F5344CB8AC3E}">
        <p14:creationId xmlns:p14="http://schemas.microsoft.com/office/powerpoint/2010/main" val="399855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90AF-F5C0-F248-4D7D-61B5BD2C7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319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rial Black" panose="020B0A04020102020204" pitchFamily="34" charset="0"/>
              </a:rPr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1EAE50-2D1A-C01B-4E8C-D9A9288441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58830" y="1576989"/>
            <a:ext cx="762099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Renting a car is often expensive, inconvenient, and lacks transparency.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Traditional rental companies have high fees and limited availability.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People with unused cars have no platform to monetize them efficiently.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FAB563-7BA2-AA25-0C77-96DE8BDC75F1}"/>
              </a:ext>
            </a:extLst>
          </p:cNvPr>
          <p:cNvSpPr txBox="1">
            <a:spLocks/>
          </p:cNvSpPr>
          <p:nvPr/>
        </p:nvSpPr>
        <p:spPr>
          <a:xfrm>
            <a:off x="1141413" y="3147492"/>
            <a:ext cx="9905998" cy="933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latin typeface="Arial Black" panose="020B0A04020102020204" pitchFamily="34" charset="0"/>
              </a:rPr>
              <a:t>OUR SOLUTION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30F9346-482E-0B48-94E9-596FF5C7E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892" y="4080683"/>
            <a:ext cx="8173904" cy="1764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</a:rPr>
              <a:t>A tech-driven car rental marketplace that connects car owners with renters.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</a:rPr>
              <a:t>Affordable pricing, real-time availability, and seamless booking experience.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bg1"/>
                </a:solidFill>
              </a:rPr>
              <a:t>Trust &amp; Safety:</a:t>
            </a:r>
            <a:r>
              <a:rPr lang="en-US" sz="2000" i="1" dirty="0">
                <a:solidFill>
                  <a:schemeClr val="bg1"/>
                </a:solidFill>
              </a:rPr>
              <a:t> Secure transactions, verified users, and insurance options.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en-US" altLang="en-US" sz="2000" i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25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90AF-F5C0-F248-4D7D-61B5BD2C7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319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rial Black" panose="020B0A04020102020204" pitchFamily="34" charset="0"/>
              </a:rPr>
              <a:t>Business model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1EAE50-2D1A-C01B-4E8C-D9A9288441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47939" y="1161492"/>
            <a:ext cx="644278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Revenue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i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Commission on each  Rental Transaction about 15 to 20%.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Premium Subscription for Car Owners.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i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Expand to multiple cities and  Integrate Electrical Vehicles.</a:t>
            </a: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FAB563-7BA2-AA25-0C77-96DE8BDC75F1}"/>
              </a:ext>
            </a:extLst>
          </p:cNvPr>
          <p:cNvSpPr txBox="1">
            <a:spLocks/>
          </p:cNvSpPr>
          <p:nvPr/>
        </p:nvSpPr>
        <p:spPr>
          <a:xfrm>
            <a:off x="1141413" y="3147492"/>
            <a:ext cx="9905998" cy="933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latin typeface="Arial Black" panose="020B0A04020102020204" pitchFamily="34" charset="0"/>
              </a:rPr>
              <a:t>TECHNOLOGY AND FEATURES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D0394F1-3532-F8D3-F4EC-9AEAF2323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9237" y="4219182"/>
            <a:ext cx="848020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i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Built With Next.js Tailwind CSS ,Sanity CMS ,Stripe and Clerk For  Authentication.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i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Core Features: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i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Instant Booking &amp; User Verification.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i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Secure Payments and Customer Support.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None/>
            </a:pPr>
            <a:endParaRPr lang="en-US" altLang="en-US" sz="1800" i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lang="en-US" altLang="en-US" sz="1800" i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33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A9AEA4-E082-7C1E-EB17-E036B693F8CF}"/>
              </a:ext>
            </a:extLst>
          </p:cNvPr>
          <p:cNvSpPr/>
          <p:nvPr/>
        </p:nvSpPr>
        <p:spPr>
          <a:xfrm>
            <a:off x="2452255" y="609600"/>
            <a:ext cx="7065818" cy="114992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rgbClr val="00B0F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Contact Me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C2858E-2377-045E-E815-588A83E9163A}"/>
              </a:ext>
            </a:extLst>
          </p:cNvPr>
          <p:cNvSpPr/>
          <p:nvPr/>
        </p:nvSpPr>
        <p:spPr>
          <a:xfrm>
            <a:off x="2452255" y="2092036"/>
            <a:ext cx="7065818" cy="11499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Email: </a:t>
            </a:r>
            <a:r>
              <a:rPr lang="en-US" sz="32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mmmumtazansari@gmail.com</a:t>
            </a:r>
            <a:endParaRPr lang="en-US" sz="320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B79204-8C42-6351-5620-CCAF8F74D0B3}"/>
              </a:ext>
            </a:extLst>
          </p:cNvPr>
          <p:cNvSpPr/>
          <p:nvPr/>
        </p:nvSpPr>
        <p:spPr>
          <a:xfrm>
            <a:off x="2452255" y="3429000"/>
            <a:ext cx="7065818" cy="11499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LinkedIn: 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www.linkedin.com/in/rimsha-ansari-leadership</a:t>
            </a:r>
            <a:endParaRPr lang="en-US" sz="320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8BAC4C-0E57-8ED5-0076-7A85DB07A283}"/>
              </a:ext>
            </a:extLst>
          </p:cNvPr>
          <p:cNvSpPr/>
          <p:nvPr/>
        </p:nvSpPr>
        <p:spPr>
          <a:xfrm>
            <a:off x="2452255" y="4869873"/>
            <a:ext cx="7065818" cy="114992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Website: </a:t>
            </a:r>
            <a:r>
              <a:rPr lang="en-US" sz="32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https://rental-e-commerce-2025-journey.vercel.app/</a:t>
            </a:r>
            <a:endParaRPr lang="en-US" sz="320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2438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</TotalTime>
  <Words>197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Arial Black</vt:lpstr>
      <vt:lpstr>Bahnschrift SemiBold</vt:lpstr>
      <vt:lpstr>Tw Cen MT</vt:lpstr>
      <vt:lpstr>Circuit</vt:lpstr>
      <vt:lpstr>"Martin: Revolutionizing Car    Rentals for the Future"</vt:lpstr>
      <vt:lpstr>Problem Statement</vt:lpstr>
      <vt:lpstr>Business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Rimsha Ansari</dc:creator>
  <cp:lastModifiedBy>Rimsha Ansari</cp:lastModifiedBy>
  <cp:revision>1</cp:revision>
  <dcterms:created xsi:type="dcterms:W3CDTF">2025-02-01T19:07:49Z</dcterms:created>
  <dcterms:modified xsi:type="dcterms:W3CDTF">2025-02-01T19:48:59Z</dcterms:modified>
</cp:coreProperties>
</file>