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sldIdLst>
    <p:sldId id="257" r:id="rId2"/>
    <p:sldId id="342" r:id="rId3"/>
    <p:sldId id="343" r:id="rId4"/>
    <p:sldId id="330" r:id="rId5"/>
    <p:sldId id="331" r:id="rId6"/>
    <p:sldId id="278" r:id="rId7"/>
    <p:sldId id="279" r:id="rId8"/>
    <p:sldId id="281" r:id="rId9"/>
    <p:sldId id="282" r:id="rId10"/>
    <p:sldId id="296" r:id="rId11"/>
    <p:sldId id="283" r:id="rId12"/>
    <p:sldId id="284" r:id="rId13"/>
    <p:sldId id="323" r:id="rId14"/>
    <p:sldId id="329" r:id="rId15"/>
    <p:sldId id="285" r:id="rId16"/>
    <p:sldId id="286" r:id="rId17"/>
    <p:sldId id="287" r:id="rId18"/>
    <p:sldId id="288" r:id="rId19"/>
    <p:sldId id="289" r:id="rId20"/>
    <p:sldId id="290" r:id="rId21"/>
    <p:sldId id="291" r:id="rId22"/>
    <p:sldId id="292" r:id="rId23"/>
    <p:sldId id="293" r:id="rId24"/>
    <p:sldId id="294" r:id="rId25"/>
    <p:sldId id="295" r:id="rId26"/>
    <p:sldId id="280" r:id="rId27"/>
    <p:sldId id="350" r:id="rId28"/>
    <p:sldId id="344" r:id="rId29"/>
    <p:sldId id="326" r:id="rId30"/>
    <p:sldId id="345" r:id="rId31"/>
    <p:sldId id="346" r:id="rId32"/>
    <p:sldId id="347" r:id="rId33"/>
    <p:sldId id="276" r:id="rId34"/>
    <p:sldId id="349" r:id="rId35"/>
    <p:sldId id="332" r:id="rId36"/>
    <p:sldId id="333" r:id="rId37"/>
    <p:sldId id="33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0"/>
    <p:restoredTop sz="87727"/>
  </p:normalViewPr>
  <p:slideViewPr>
    <p:cSldViewPr snapToGrid="0" snapToObjects="1">
      <p:cViewPr varScale="1">
        <p:scale>
          <a:sx n="131" d="100"/>
          <a:sy n="131" d="100"/>
        </p:scale>
        <p:origin x="1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63" b="1" i="0" u="none" strike="noStrike" baseline="0">
                <a:solidFill>
                  <a:srgbClr val="000000"/>
                </a:solidFill>
                <a:latin typeface="Arial"/>
                <a:ea typeface="Arial"/>
                <a:cs typeface="Arial"/>
              </a:defRPr>
            </a:pPr>
            <a:r>
              <a:rPr lang="en-US" dirty="0"/>
              <a:t>Items Sold in First Quarter of 2019</a:t>
            </a:r>
          </a:p>
        </c:rich>
      </c:tx>
      <c:layout>
        <c:manualLayout>
          <c:xMode val="edge"/>
          <c:yMode val="edge"/>
          <c:x val="0.23180592991913745"/>
          <c:y val="1.9512195121951219E-2"/>
        </c:manualLayout>
      </c:layout>
      <c:overlay val="0"/>
      <c:spPr>
        <a:noFill/>
        <a:ln w="22111">
          <a:noFill/>
        </a:ln>
      </c:spPr>
    </c:title>
    <c:autoTitleDeleted val="0"/>
    <c:plotArea>
      <c:layout>
        <c:manualLayout>
          <c:layoutTarget val="inner"/>
          <c:xMode val="edge"/>
          <c:yMode val="edge"/>
          <c:x val="7.681940700808626E-2"/>
          <c:y val="0.2073170731707317"/>
          <c:w val="0.77762803234501343"/>
          <c:h val="0.67073170731707321"/>
        </c:manualLayout>
      </c:layout>
      <c:barChart>
        <c:barDir val="col"/>
        <c:grouping val="clustered"/>
        <c:varyColors val="0"/>
        <c:ser>
          <c:idx val="0"/>
          <c:order val="0"/>
          <c:tx>
            <c:strRef>
              <c:f>Sheet1!$A$3</c:f>
              <c:strCache>
                <c:ptCount val="1"/>
                <c:pt idx="0">
                  <c:v>Blue Balls</c:v>
                </c:pt>
              </c:strCache>
            </c:strRef>
          </c:tx>
          <c:spPr>
            <a:solidFill>
              <a:srgbClr val="9999FF"/>
            </a:solidFill>
            <a:ln w="11056">
              <a:solidFill>
                <a:srgbClr val="000000"/>
              </a:solidFill>
              <a:prstDash val="solid"/>
            </a:ln>
          </c:spPr>
          <c:invertIfNegative val="0"/>
          <c:cat>
            <c:strRef>
              <c:f>Sheet1!$B$2:$E$2</c:f>
              <c:strCache>
                <c:ptCount val="4"/>
                <c:pt idx="0">
                  <c:v>January</c:v>
                </c:pt>
                <c:pt idx="1">
                  <c:v>February</c:v>
                </c:pt>
                <c:pt idx="2">
                  <c:v>March </c:v>
                </c:pt>
                <c:pt idx="3">
                  <c:v>April</c:v>
                </c:pt>
              </c:strCache>
            </c:strRef>
          </c:cat>
          <c:val>
            <c:numRef>
              <c:f>Sheet1!$B$3:$E$3</c:f>
              <c:numCache>
                <c:formatCode>General</c:formatCode>
                <c:ptCount val="4"/>
                <c:pt idx="0">
                  <c:v>20.399999999999999</c:v>
                </c:pt>
                <c:pt idx="1">
                  <c:v>27.4</c:v>
                </c:pt>
                <c:pt idx="2">
                  <c:v>90</c:v>
                </c:pt>
                <c:pt idx="3">
                  <c:v>20.399999999999999</c:v>
                </c:pt>
              </c:numCache>
            </c:numRef>
          </c:val>
          <c:extLst>
            <c:ext xmlns:c16="http://schemas.microsoft.com/office/drawing/2014/chart" uri="{C3380CC4-5D6E-409C-BE32-E72D297353CC}">
              <c16:uniqueId val="{00000000-B77C-0746-A71D-5B1C5536F358}"/>
            </c:ext>
          </c:extLst>
        </c:ser>
        <c:ser>
          <c:idx val="1"/>
          <c:order val="1"/>
          <c:tx>
            <c:strRef>
              <c:f>Sheet1!$A$4</c:f>
              <c:strCache>
                <c:ptCount val="1"/>
                <c:pt idx="0">
                  <c:v>Red Balls</c:v>
                </c:pt>
              </c:strCache>
            </c:strRef>
          </c:tx>
          <c:spPr>
            <a:solidFill>
              <a:srgbClr val="993366"/>
            </a:solidFill>
            <a:ln w="11056">
              <a:solidFill>
                <a:srgbClr val="000000"/>
              </a:solidFill>
              <a:prstDash val="solid"/>
            </a:ln>
          </c:spPr>
          <c:invertIfNegative val="0"/>
          <c:cat>
            <c:strRef>
              <c:f>Sheet1!$B$2:$E$2</c:f>
              <c:strCache>
                <c:ptCount val="4"/>
                <c:pt idx="0">
                  <c:v>January</c:v>
                </c:pt>
                <c:pt idx="1">
                  <c:v>February</c:v>
                </c:pt>
                <c:pt idx="2">
                  <c:v>March </c:v>
                </c:pt>
                <c:pt idx="3">
                  <c:v>April</c:v>
                </c:pt>
              </c:strCache>
            </c:strRef>
          </c:cat>
          <c:val>
            <c:numRef>
              <c:f>Sheet1!$B$4:$E$4</c:f>
              <c:numCache>
                <c:formatCode>General</c:formatCode>
                <c:ptCount val="4"/>
                <c:pt idx="0">
                  <c:v>30.6</c:v>
                </c:pt>
                <c:pt idx="1">
                  <c:v>38.6</c:v>
                </c:pt>
                <c:pt idx="2">
                  <c:v>34.6</c:v>
                </c:pt>
                <c:pt idx="3">
                  <c:v>31.6</c:v>
                </c:pt>
              </c:numCache>
            </c:numRef>
          </c:val>
          <c:extLst>
            <c:ext xmlns:c16="http://schemas.microsoft.com/office/drawing/2014/chart" uri="{C3380CC4-5D6E-409C-BE32-E72D297353CC}">
              <c16:uniqueId val="{00000001-B77C-0746-A71D-5B1C5536F358}"/>
            </c:ext>
          </c:extLst>
        </c:ser>
        <c:dLbls>
          <c:showLegendKey val="0"/>
          <c:showVal val="0"/>
          <c:showCatName val="0"/>
          <c:showSerName val="0"/>
          <c:showPercent val="0"/>
          <c:showBubbleSize val="0"/>
        </c:dLbls>
        <c:gapWidth val="150"/>
        <c:axId val="625817679"/>
        <c:axId val="1"/>
      </c:barChart>
      <c:catAx>
        <c:axId val="625817679"/>
        <c:scaling>
          <c:orientation val="minMax"/>
        </c:scaling>
        <c:delete val="0"/>
        <c:axPos val="b"/>
        <c:numFmt formatCode="General" sourceLinked="1"/>
        <c:majorTickMark val="out"/>
        <c:minorTickMark val="none"/>
        <c:tickLblPos val="nextTo"/>
        <c:spPr>
          <a:ln w="2764">
            <a:solidFill>
              <a:srgbClr val="000000"/>
            </a:solidFill>
            <a:prstDash val="solid"/>
          </a:ln>
        </c:spPr>
        <c:txPr>
          <a:bodyPr rot="0" vert="horz"/>
          <a:lstStyle/>
          <a:p>
            <a:pPr>
              <a:defRPr sz="1567"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764">
              <a:solidFill>
                <a:srgbClr val="000000"/>
              </a:solidFill>
              <a:prstDash val="solid"/>
            </a:ln>
          </c:spPr>
        </c:majorGridlines>
        <c:numFmt formatCode="General" sourceLinked="1"/>
        <c:majorTickMark val="out"/>
        <c:minorTickMark val="none"/>
        <c:tickLblPos val="nextTo"/>
        <c:spPr>
          <a:ln w="2764">
            <a:solidFill>
              <a:srgbClr val="000000"/>
            </a:solidFill>
            <a:prstDash val="solid"/>
          </a:ln>
        </c:spPr>
        <c:txPr>
          <a:bodyPr rot="0" vert="horz"/>
          <a:lstStyle/>
          <a:p>
            <a:pPr>
              <a:defRPr sz="1567" b="0" i="0" u="none" strike="noStrike" baseline="0">
                <a:solidFill>
                  <a:srgbClr val="000000"/>
                </a:solidFill>
                <a:latin typeface="Arial"/>
                <a:ea typeface="Arial"/>
                <a:cs typeface="Arial"/>
              </a:defRPr>
            </a:pPr>
            <a:endParaRPr lang="en-US"/>
          </a:p>
        </c:txPr>
        <c:crossAx val="625817679"/>
        <c:crosses val="autoZero"/>
        <c:crossBetween val="between"/>
      </c:valAx>
      <c:spPr>
        <a:noFill/>
        <a:ln w="11056">
          <a:solidFill>
            <a:srgbClr val="808080"/>
          </a:solidFill>
          <a:prstDash val="solid"/>
        </a:ln>
      </c:spPr>
    </c:plotArea>
    <c:legend>
      <c:legendPos val="r"/>
      <c:layout>
        <c:manualLayout>
          <c:xMode val="edge"/>
          <c:yMode val="edge"/>
          <c:x val="0.86388140161725069"/>
          <c:y val="0.48292682926829267"/>
          <c:w val="0.1307277628032345"/>
          <c:h val="0.11463414634146342"/>
        </c:manualLayout>
      </c:layout>
      <c:overlay val="0"/>
      <c:spPr>
        <a:solidFill>
          <a:srgbClr val="FFFFFF"/>
        </a:solidFill>
        <a:ln w="2764">
          <a:solidFill>
            <a:srgbClr val="000000"/>
          </a:solidFill>
          <a:prstDash val="solid"/>
        </a:ln>
      </c:spPr>
      <c:txPr>
        <a:bodyPr/>
        <a:lstStyle/>
        <a:p>
          <a:pPr>
            <a:defRPr sz="128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83"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AC495-C84B-974C-8C3C-8786A14EA21D}" type="datetimeFigureOut">
              <a:rPr lang="en-US" smtClean="0"/>
              <a:t>6/30/19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D9CCE-78D0-4F46-82FC-70E0C84A3EC8}" type="slidenum">
              <a:rPr lang="en-US" smtClean="0"/>
              <a:t>‹#›</a:t>
            </a:fld>
            <a:endParaRPr lang="en-US"/>
          </a:p>
        </p:txBody>
      </p:sp>
    </p:spTree>
    <p:extLst>
      <p:ext uri="{BB962C8B-B14F-4D97-AF65-F5344CB8AC3E}">
        <p14:creationId xmlns:p14="http://schemas.microsoft.com/office/powerpoint/2010/main" val="176043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组会报告</a:t>
            </a:r>
            <a:endParaRPr lang="en-US" altLang="ja-JP" dirty="0"/>
          </a:p>
          <a:p>
            <a:r>
              <a:rPr lang="ja-JP" altLang="en-US"/>
              <a:t>课程报告</a:t>
            </a:r>
            <a:endParaRPr lang="en-US" altLang="ja-JP" dirty="0"/>
          </a:p>
          <a:p>
            <a:r>
              <a:rPr lang="ja-JP" altLang="en-US"/>
              <a:t>开题报告</a:t>
            </a:r>
            <a:endParaRPr lang="en-US" altLang="ja-JP" dirty="0"/>
          </a:p>
          <a:p>
            <a:r>
              <a:rPr lang="ja-JP" altLang="en-US"/>
              <a:t>论文答辩</a:t>
            </a:r>
            <a:endParaRPr lang="en-US" altLang="ja-JP" dirty="0"/>
          </a:p>
        </p:txBody>
      </p:sp>
      <p:sp>
        <p:nvSpPr>
          <p:cNvPr id="4" name="Slide Number Placeholder 3"/>
          <p:cNvSpPr>
            <a:spLocks noGrp="1"/>
          </p:cNvSpPr>
          <p:nvPr>
            <p:ph type="sldNum" sz="quarter" idx="5"/>
          </p:nvPr>
        </p:nvSpPr>
        <p:spPr/>
        <p:txBody>
          <a:bodyPr/>
          <a:lstStyle/>
          <a:p>
            <a:fld id="{FBDD9CCE-78D0-4F46-82FC-70E0C84A3EC8}" type="slidenum">
              <a:rPr lang="en-US" smtClean="0"/>
              <a:t>4</a:t>
            </a:fld>
            <a:endParaRPr lang="en-US"/>
          </a:p>
        </p:txBody>
      </p:sp>
    </p:spTree>
    <p:extLst>
      <p:ext uri="{BB962C8B-B14F-4D97-AF65-F5344CB8AC3E}">
        <p14:creationId xmlns:p14="http://schemas.microsoft.com/office/powerpoint/2010/main" val="156847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要有中心思想</a:t>
            </a:r>
            <a:endParaRPr lang="en-US" dirty="0"/>
          </a:p>
        </p:txBody>
      </p:sp>
      <p:sp>
        <p:nvSpPr>
          <p:cNvPr id="4" name="Slide Number Placeholder 3"/>
          <p:cNvSpPr>
            <a:spLocks noGrp="1"/>
          </p:cNvSpPr>
          <p:nvPr>
            <p:ph type="sldNum" sz="quarter" idx="5"/>
          </p:nvPr>
        </p:nvSpPr>
        <p:spPr/>
        <p:txBody>
          <a:bodyPr/>
          <a:lstStyle/>
          <a:p>
            <a:fld id="{FBDD9CCE-78D0-4F46-82FC-70E0C84A3EC8}" type="slidenum">
              <a:rPr lang="en-US" smtClean="0"/>
              <a:t>31</a:t>
            </a:fld>
            <a:endParaRPr lang="en-US"/>
          </a:p>
        </p:txBody>
      </p:sp>
    </p:spTree>
    <p:extLst>
      <p:ext uri="{BB962C8B-B14F-4D97-AF65-F5344CB8AC3E}">
        <p14:creationId xmlns:p14="http://schemas.microsoft.com/office/powerpoint/2010/main" val="355951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DD9CCE-78D0-4F46-82FC-70E0C84A3EC8}" type="slidenum">
              <a:rPr lang="en-US" smtClean="0"/>
              <a:t>35</a:t>
            </a:fld>
            <a:endParaRPr lang="en-US"/>
          </a:p>
        </p:txBody>
      </p:sp>
    </p:spTree>
    <p:extLst>
      <p:ext uri="{BB962C8B-B14F-4D97-AF65-F5344CB8AC3E}">
        <p14:creationId xmlns:p14="http://schemas.microsoft.com/office/powerpoint/2010/main" val="307680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5"/>
          </p:nvPr>
        </p:nvSpPr>
        <p:spPr/>
        <p:txBody>
          <a:bodyPr/>
          <a:lstStyle/>
          <a:p>
            <a:fld id="{FBDD9CCE-78D0-4F46-82FC-70E0C84A3EC8}" type="slidenum">
              <a:rPr lang="en-US" smtClean="0"/>
              <a:t>5</a:t>
            </a:fld>
            <a:endParaRPr lang="en-US"/>
          </a:p>
        </p:txBody>
      </p:sp>
    </p:spTree>
    <p:extLst>
      <p:ext uri="{BB962C8B-B14F-4D97-AF65-F5344CB8AC3E}">
        <p14:creationId xmlns:p14="http://schemas.microsoft.com/office/powerpoint/2010/main" val="347083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5F35997-3409-EE44-B6A1-D3AFAD3F20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E68002-108F-5547-94B7-30028ED6D525}" type="slidenum">
              <a:rPr lang="en-US" altLang="en-US">
                <a:latin typeface="Times" pitchFamily="2" charset="0"/>
              </a:rPr>
              <a:pPr/>
              <a:t>10</a:t>
            </a:fld>
            <a:endParaRPr lang="en-US" altLang="en-US">
              <a:latin typeface="Times" pitchFamily="2" charset="0"/>
            </a:endParaRPr>
          </a:p>
        </p:txBody>
      </p:sp>
      <p:sp>
        <p:nvSpPr>
          <p:cNvPr id="58371" name="Rectangle 2">
            <a:extLst>
              <a:ext uri="{FF2B5EF4-FFF2-40B4-BE49-F238E27FC236}">
                <a16:creationId xmlns:a16="http://schemas.microsoft.com/office/drawing/2014/main" id="{7C216EB4-3EB8-2B41-A4E7-3785E416040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A80C4DB5-6CF8-934A-8F34-45D8F78E60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I can tell that you all aren’t focusing on me but are totally fixed on what is on the screen.</a:t>
            </a:r>
          </a:p>
          <a:p>
            <a:r>
              <a:rPr lang="en-US" altLang="en-US" sz="1800">
                <a:latin typeface="Arial" panose="020B0604020202020204" pitchFamily="34" charset="0"/>
              </a:rPr>
              <a:t>If you want to use an effect to add a little animation to your text but keep it simple, use the APPEAR effect, which just makes the text appear and is the easiest for your audience to read.</a:t>
            </a:r>
          </a:p>
        </p:txBody>
      </p:sp>
    </p:spTree>
    <p:extLst>
      <p:ext uri="{BB962C8B-B14F-4D97-AF65-F5344CB8AC3E}">
        <p14:creationId xmlns:p14="http://schemas.microsoft.com/office/powerpoint/2010/main" val="365141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1D9A0E4-0195-004C-8524-287DECAB7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18189C-FD10-B44E-B8C9-DC5FEF16209A}" type="slidenum">
              <a:rPr lang="en-US" altLang="en-US">
                <a:latin typeface="Times" pitchFamily="2" charset="0"/>
              </a:rPr>
              <a:pPr/>
              <a:t>13</a:t>
            </a:fld>
            <a:endParaRPr lang="en-US" altLang="en-US">
              <a:latin typeface="Times" pitchFamily="2" charset="0"/>
            </a:endParaRPr>
          </a:p>
        </p:txBody>
      </p:sp>
      <p:sp>
        <p:nvSpPr>
          <p:cNvPr id="59395" name="Rectangle 2">
            <a:extLst>
              <a:ext uri="{FF2B5EF4-FFF2-40B4-BE49-F238E27FC236}">
                <a16:creationId xmlns:a16="http://schemas.microsoft.com/office/drawing/2014/main" id="{118C3ECD-C41D-0F4F-9325-FB0076D5139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9F86E97-8DC9-4842-9930-4037606E7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Tree>
    <p:extLst>
      <p:ext uri="{BB962C8B-B14F-4D97-AF65-F5344CB8AC3E}">
        <p14:creationId xmlns:p14="http://schemas.microsoft.com/office/powerpoint/2010/main" val="335951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15E9D48-E38B-4F44-BDD4-756C0BCCA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B1ACD3-D6C5-EE43-8153-74D651FF0F8C}" type="slidenum">
              <a:rPr lang="en-US" altLang="en-US">
                <a:latin typeface="Times" pitchFamily="2" charset="0"/>
              </a:rPr>
              <a:pPr/>
              <a:t>14</a:t>
            </a:fld>
            <a:endParaRPr lang="en-US" altLang="en-US">
              <a:latin typeface="Times" pitchFamily="2" charset="0"/>
            </a:endParaRPr>
          </a:p>
        </p:txBody>
      </p:sp>
      <p:sp>
        <p:nvSpPr>
          <p:cNvPr id="60419" name="Rectangle 2">
            <a:extLst>
              <a:ext uri="{FF2B5EF4-FFF2-40B4-BE49-F238E27FC236}">
                <a16:creationId xmlns:a16="http://schemas.microsoft.com/office/drawing/2014/main" id="{9A14AFA6-F50D-6045-84E1-DF103009CE2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0FED70B-0022-D94A-B51E-4A592E94ED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This is from a presentation at a conference I went to. The entire PowerPoint was like this and made it difficult to read.</a:t>
            </a:r>
          </a:p>
        </p:txBody>
      </p:sp>
    </p:spTree>
    <p:extLst>
      <p:ext uri="{BB962C8B-B14F-4D97-AF65-F5344CB8AC3E}">
        <p14:creationId xmlns:p14="http://schemas.microsoft.com/office/powerpoint/2010/main" val="303984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Minor gridlines are unnecessary</a:t>
            </a:r>
          </a:p>
          <a:p>
            <a:r>
              <a:rPr lang="en-US" altLang="en-US" dirty="0"/>
              <a:t>Font is too small</a:t>
            </a:r>
          </a:p>
          <a:p>
            <a:r>
              <a:rPr lang="en-US" altLang="en-US" dirty="0" err="1"/>
              <a:t>Colours</a:t>
            </a:r>
            <a:r>
              <a:rPr lang="en-US" altLang="en-US" dirty="0"/>
              <a:t> are illogical</a:t>
            </a:r>
          </a:p>
          <a:p>
            <a:r>
              <a:rPr lang="en-US" altLang="en-US" dirty="0"/>
              <a:t>Title is missing</a:t>
            </a:r>
          </a:p>
          <a:p>
            <a:r>
              <a:rPr lang="en-US" altLang="en-US" dirty="0"/>
              <a:t>Shading is distracting</a:t>
            </a:r>
          </a:p>
          <a:p>
            <a:endParaRPr lang="en-US" dirty="0"/>
          </a:p>
        </p:txBody>
      </p:sp>
      <p:sp>
        <p:nvSpPr>
          <p:cNvPr id="4" name="Slide Number Placeholder 3"/>
          <p:cNvSpPr>
            <a:spLocks noGrp="1"/>
          </p:cNvSpPr>
          <p:nvPr>
            <p:ph type="sldNum" sz="quarter" idx="5"/>
          </p:nvPr>
        </p:nvSpPr>
        <p:spPr/>
        <p:txBody>
          <a:bodyPr/>
          <a:lstStyle/>
          <a:p>
            <a:fld id="{FBDD9CCE-78D0-4F46-82FC-70E0C84A3EC8}" type="slidenum">
              <a:rPr lang="en-US" smtClean="0"/>
              <a:t>22</a:t>
            </a:fld>
            <a:endParaRPr lang="en-US"/>
          </a:p>
        </p:txBody>
      </p:sp>
    </p:spTree>
    <p:extLst>
      <p:ext uri="{BB962C8B-B14F-4D97-AF65-F5344CB8AC3E}">
        <p14:creationId xmlns:p14="http://schemas.microsoft.com/office/powerpoint/2010/main" val="207750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提醒该说的话</a:t>
            </a:r>
            <a:endParaRPr lang="en-US" dirty="0"/>
          </a:p>
        </p:txBody>
      </p:sp>
      <p:sp>
        <p:nvSpPr>
          <p:cNvPr id="4" name="Slide Number Placeholder 3"/>
          <p:cNvSpPr>
            <a:spLocks noGrp="1"/>
          </p:cNvSpPr>
          <p:nvPr>
            <p:ph type="sldNum" sz="quarter" idx="5"/>
          </p:nvPr>
        </p:nvSpPr>
        <p:spPr/>
        <p:txBody>
          <a:bodyPr/>
          <a:lstStyle/>
          <a:p>
            <a:fld id="{FBDD9CCE-78D0-4F46-82FC-70E0C84A3EC8}" type="slidenum">
              <a:rPr lang="en-US" smtClean="0"/>
              <a:t>27</a:t>
            </a:fld>
            <a:endParaRPr lang="en-US"/>
          </a:p>
        </p:txBody>
      </p:sp>
    </p:spTree>
    <p:extLst>
      <p:ext uri="{BB962C8B-B14F-4D97-AF65-F5344CB8AC3E}">
        <p14:creationId xmlns:p14="http://schemas.microsoft.com/office/powerpoint/2010/main" val="428951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406C0B5-AFDE-C647-9F71-EA5B0A262C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A955D2-A6B4-574E-B9D3-4C65A3FC7B37}" type="slidenum">
              <a:rPr lang="en-US" altLang="en-US">
                <a:latin typeface="Times" pitchFamily="2" charset="0"/>
              </a:rPr>
              <a:pPr/>
              <a:t>29</a:t>
            </a:fld>
            <a:endParaRPr lang="en-US" altLang="en-US">
              <a:latin typeface="Times" pitchFamily="2" charset="0"/>
            </a:endParaRPr>
          </a:p>
        </p:txBody>
      </p:sp>
      <p:sp>
        <p:nvSpPr>
          <p:cNvPr id="70659" name="Rectangle 2">
            <a:extLst>
              <a:ext uri="{FF2B5EF4-FFF2-40B4-BE49-F238E27FC236}">
                <a16:creationId xmlns:a16="http://schemas.microsoft.com/office/drawing/2014/main" id="{E634D9B9-29DC-F44D-90FB-F324760BB36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6DC2619-C409-2B4C-8D26-3F520D938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itchFamily="2" charset="0"/>
              </a:rPr>
              <a:t>Never allow the slides to draw attention away from you for long periods of time. Take charge. Be engaging yourself.</a:t>
            </a:r>
          </a:p>
          <a:p>
            <a:endParaRPr lang="en-US" altLang="en-US">
              <a:latin typeface="Times" pitchFamily="2" charset="0"/>
            </a:endParaRPr>
          </a:p>
        </p:txBody>
      </p:sp>
    </p:spTree>
    <p:extLst>
      <p:ext uri="{BB962C8B-B14F-4D97-AF65-F5344CB8AC3E}">
        <p14:creationId xmlns:p14="http://schemas.microsoft.com/office/powerpoint/2010/main" val="1497803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比如报告论文</a:t>
            </a:r>
            <a:r>
              <a:rPr lang="zh-CN" altLang="en-US" dirty="0"/>
              <a:t>，</a:t>
            </a:r>
            <a:r>
              <a:rPr lang="ja-JP" altLang="en-US"/>
              <a:t>你报告的论文必须</a:t>
            </a:r>
            <a:endParaRPr lang="en-US" dirty="0"/>
          </a:p>
        </p:txBody>
      </p:sp>
      <p:sp>
        <p:nvSpPr>
          <p:cNvPr id="4" name="Slide Number Placeholder 3"/>
          <p:cNvSpPr>
            <a:spLocks noGrp="1"/>
          </p:cNvSpPr>
          <p:nvPr>
            <p:ph type="sldNum" sz="quarter" idx="5"/>
          </p:nvPr>
        </p:nvSpPr>
        <p:spPr/>
        <p:txBody>
          <a:bodyPr/>
          <a:lstStyle/>
          <a:p>
            <a:fld id="{FBDD9CCE-78D0-4F46-82FC-70E0C84A3EC8}" type="slidenum">
              <a:rPr lang="en-US" smtClean="0"/>
              <a:t>30</a:t>
            </a:fld>
            <a:endParaRPr lang="en-US"/>
          </a:p>
        </p:txBody>
      </p:sp>
    </p:spTree>
    <p:extLst>
      <p:ext uri="{BB962C8B-B14F-4D97-AF65-F5344CB8AC3E}">
        <p14:creationId xmlns:p14="http://schemas.microsoft.com/office/powerpoint/2010/main" val="1941374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7" name="Group 2"/>
          <p:cNvGrpSpPr>
            <a:grpSpLocks/>
          </p:cNvGrpSpPr>
          <p:nvPr userDrawn="1"/>
        </p:nvGrpSpPr>
        <p:grpSpPr bwMode="auto">
          <a:xfrm>
            <a:off x="0" y="0"/>
            <a:ext cx="9144000" cy="6858000"/>
            <a:chOff x="0" y="0"/>
            <a:chExt cx="5760" cy="4320"/>
          </a:xfrm>
        </p:grpSpPr>
        <p:sp>
          <p:nvSpPr>
            <p:cNvPr id="8" name="Rectangle 3"/>
            <p:cNvSpPr>
              <a:spLocks noChangeArrowheads="1"/>
            </p:cNvSpPr>
            <p:nvPr/>
          </p:nvSpPr>
          <p:spPr bwMode="hidden">
            <a:xfrm>
              <a:off x="0" y="0"/>
              <a:ext cx="2208" cy="4320"/>
            </a:xfrm>
            <a:prstGeom prst="rect">
              <a:avLst/>
            </a:prstGeom>
            <a:gradFill>
              <a:gsLst>
                <a:gs pos="34000">
                  <a:schemeClr val="accent5">
                    <a:lumMod val="40000"/>
                    <a:lumOff val="60000"/>
                  </a:schemeClr>
                </a:gs>
                <a:gs pos="88000">
                  <a:srgbClr val="FFFFFF"/>
                </a:gs>
              </a:gsLst>
              <a:lin ang="0" scaled="1"/>
            </a:gradFill>
            <a:ln w="9525">
              <a:noFill/>
              <a:miter lim="800000"/>
              <a:headEnd/>
              <a:tailEnd/>
            </a:ln>
            <a:effectLst/>
          </p:spPr>
          <p:txBody>
            <a:bodyPr wrap="none" anchor="ctr"/>
            <a:lstStyle/>
            <a:p>
              <a:pPr algn="ctr"/>
              <a:endParaRPr lang="zh-CN" sz="2400">
                <a:latin typeface="Times New Roman" charset="0"/>
              </a:endParaRPr>
            </a:p>
          </p:txBody>
        </p:sp>
        <p:sp>
          <p:nvSpPr>
            <p:cNvPr id="9" name="Rectangle 4"/>
            <p:cNvSpPr>
              <a:spLocks noChangeArrowheads="1"/>
            </p:cNvSpPr>
            <p:nvPr/>
          </p:nvSpPr>
          <p:spPr bwMode="hidden">
            <a:xfrm>
              <a:off x="1081" y="1065"/>
              <a:ext cx="4679" cy="1596"/>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grpSp>
          <p:nvGrpSpPr>
            <p:cNvPr id="10" name="Group 5"/>
            <p:cNvGrpSpPr>
              <a:grpSpLocks/>
            </p:cNvGrpSpPr>
            <p:nvPr/>
          </p:nvGrpSpPr>
          <p:grpSpPr bwMode="auto">
            <a:xfrm>
              <a:off x="0" y="1063"/>
              <a:ext cx="1806" cy="1600"/>
              <a:chOff x="0" y="1063"/>
              <a:chExt cx="1806" cy="1600"/>
            </a:xfrm>
          </p:grpSpPr>
          <p:sp>
            <p:nvSpPr>
              <p:cNvPr id="12" name="Rectangle 7"/>
              <p:cNvSpPr>
                <a:spLocks noChangeArrowheads="1"/>
              </p:cNvSpPr>
              <p:nvPr userDrawn="1"/>
            </p:nvSpPr>
            <p:spPr bwMode="auto">
              <a:xfrm>
                <a:off x="1081" y="1065"/>
                <a:ext cx="362" cy="405"/>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3" name="Rectangle 8"/>
              <p:cNvSpPr>
                <a:spLocks noChangeArrowheads="1"/>
              </p:cNvSpPr>
              <p:nvPr userDrawn="1"/>
            </p:nvSpPr>
            <p:spPr bwMode="auto">
              <a:xfrm>
                <a:off x="0" y="2263"/>
                <a:ext cx="369" cy="400"/>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1" name="Rectangle 6"/>
              <p:cNvSpPr>
                <a:spLocks noChangeArrowheads="1"/>
              </p:cNvSpPr>
              <p:nvPr userDrawn="1"/>
            </p:nvSpPr>
            <p:spPr bwMode="auto">
              <a:xfrm>
                <a:off x="361" y="2257"/>
                <a:ext cx="363" cy="404"/>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4" name="Rectangle 9"/>
              <p:cNvSpPr>
                <a:spLocks noChangeArrowheads="1"/>
              </p:cNvSpPr>
              <p:nvPr userDrawn="1"/>
            </p:nvSpPr>
            <p:spPr bwMode="auto">
              <a:xfrm>
                <a:off x="719" y="2257"/>
                <a:ext cx="368" cy="404"/>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5" name="Rectangle 10"/>
              <p:cNvSpPr>
                <a:spLocks noChangeArrowheads="1"/>
              </p:cNvSpPr>
              <p:nvPr userDrawn="1"/>
            </p:nvSpPr>
            <p:spPr bwMode="auto">
              <a:xfrm>
                <a:off x="1437" y="1065"/>
                <a:ext cx="369" cy="405"/>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6" name="Rectangle 11"/>
              <p:cNvSpPr>
                <a:spLocks noChangeArrowheads="1"/>
              </p:cNvSpPr>
              <p:nvPr userDrawn="1"/>
            </p:nvSpPr>
            <p:spPr bwMode="auto">
              <a:xfrm>
                <a:off x="719" y="1464"/>
                <a:ext cx="368" cy="399"/>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7" name="Rectangle 12"/>
              <p:cNvSpPr>
                <a:spLocks noChangeArrowheads="1"/>
              </p:cNvSpPr>
              <p:nvPr userDrawn="1"/>
            </p:nvSpPr>
            <p:spPr bwMode="auto">
              <a:xfrm>
                <a:off x="350" y="1063"/>
                <a:ext cx="367" cy="399"/>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8" name="Rectangle 13"/>
              <p:cNvSpPr>
                <a:spLocks noChangeArrowheads="1"/>
              </p:cNvSpPr>
              <p:nvPr userDrawn="1"/>
            </p:nvSpPr>
            <p:spPr bwMode="auto">
              <a:xfrm>
                <a:off x="1081" y="1464"/>
                <a:ext cx="362" cy="399"/>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9" name="Rectangle 14"/>
              <p:cNvSpPr>
                <a:spLocks noChangeArrowheads="1"/>
              </p:cNvSpPr>
              <p:nvPr userDrawn="1"/>
            </p:nvSpPr>
            <p:spPr bwMode="auto">
              <a:xfrm>
                <a:off x="361" y="1857"/>
                <a:ext cx="363" cy="406"/>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20" name="Rectangle 15"/>
              <p:cNvSpPr>
                <a:spLocks noChangeArrowheads="1"/>
              </p:cNvSpPr>
              <p:nvPr userDrawn="1"/>
            </p:nvSpPr>
            <p:spPr bwMode="auto">
              <a:xfrm>
                <a:off x="719" y="1857"/>
                <a:ext cx="368" cy="406"/>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grpSp>
      </p:grpSp>
      <p:sp>
        <p:nvSpPr>
          <p:cNvPr id="2" name="Title 1"/>
          <p:cNvSpPr>
            <a:spLocks noGrp="1"/>
          </p:cNvSpPr>
          <p:nvPr>
            <p:ph type="ctrTitle"/>
          </p:nvPr>
        </p:nvSpPr>
        <p:spPr>
          <a:xfrm>
            <a:off x="3048000" y="1828799"/>
            <a:ext cx="5943600" cy="2286001"/>
          </a:xfrm>
        </p:spPr>
        <p:txBody>
          <a:bodyPr/>
          <a:lstStyle>
            <a:lvl1pPr algn="ctr">
              <a:defRPr>
                <a:solidFill>
                  <a:schemeClr val="bg1"/>
                </a:solidFill>
                <a:latin typeface="Microsoft YaHei" charset="-122"/>
                <a:ea typeface="Microsoft YaHei" charset="-122"/>
                <a:cs typeface="Microsoft YaHei"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3048000" y="4267200"/>
            <a:ext cx="5943600" cy="1752600"/>
          </a:xfrm>
        </p:spPr>
        <p:txBody>
          <a:bodyPr/>
          <a:lstStyle>
            <a:lvl1pPr marL="0" indent="0" algn="ctr">
              <a:buNone/>
              <a:defRPr lang="en-US" altLang="zh-CN" sz="3200" b="0" kern="1200" dirty="0" smtClean="0">
                <a:ln w="10541" cmpd="sng">
                  <a:solidFill>
                    <a:schemeClr val="accent5">
                      <a:lumMod val="50000"/>
                    </a:schemeClr>
                  </a:solidFill>
                  <a:prstDash val="solid"/>
                </a:ln>
                <a:solidFill>
                  <a:schemeClr val="accent5">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r>
              <a:rPr lang="en-US" altLang="zh-CN"/>
              <a:t>2019-07-01</a:t>
            </a:r>
            <a:endParaRPr lang="zh-CN" altLang="en-US"/>
          </a:p>
        </p:txBody>
      </p:sp>
      <p:sp>
        <p:nvSpPr>
          <p:cNvPr id="5" name="Footer Placeholder 4"/>
          <p:cNvSpPr>
            <a:spLocks noGrp="1"/>
          </p:cNvSpPr>
          <p:nvPr>
            <p:ph type="ftr" sz="quarter" idx="11"/>
          </p:nvPr>
        </p:nvSpPr>
        <p:spPr/>
        <p:txBody>
          <a:bodyPr/>
          <a:lstStyle/>
          <a:p>
            <a:r>
              <a:rPr lang="ja-JP" altLang="en-US"/>
              <a:t>东南大学计算机学院 刘波 单冯</a:t>
            </a:r>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
        <p:nvSpPr>
          <p:cNvPr id="24" name="Rectangle 6"/>
          <p:cNvSpPr>
            <a:spLocks noChangeArrowheads="1"/>
          </p:cNvSpPr>
          <p:nvPr userDrawn="1"/>
        </p:nvSpPr>
        <p:spPr bwMode="auto">
          <a:xfrm>
            <a:off x="0" y="4223905"/>
            <a:ext cx="576263" cy="641350"/>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pic>
        <p:nvPicPr>
          <p:cNvPr id="22"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76597" y="198120"/>
            <a:ext cx="638803" cy="640080"/>
          </a:xfrm>
          <a:prstGeom prst="rect">
            <a:avLst/>
          </a:prstGeom>
        </p:spPr>
      </p:pic>
      <p:sp>
        <p:nvSpPr>
          <p:cNvPr id="31" name="Text Placeholder 30">
            <a:extLst>
              <a:ext uri="{FF2B5EF4-FFF2-40B4-BE49-F238E27FC236}">
                <a16:creationId xmlns:a16="http://schemas.microsoft.com/office/drawing/2014/main" id="{53953667-767F-4E41-AA27-060560BF5171}"/>
              </a:ext>
            </a:extLst>
          </p:cNvPr>
          <p:cNvSpPr>
            <a:spLocks noGrp="1"/>
          </p:cNvSpPr>
          <p:nvPr>
            <p:ph type="body" sz="quarter" idx="13" hasCustomPrompt="1"/>
          </p:nvPr>
        </p:nvSpPr>
        <p:spPr>
          <a:xfrm>
            <a:off x="3013233" y="319644"/>
            <a:ext cx="5144022" cy="397032"/>
          </a:xfrm>
          <a:noFill/>
        </p:spPr>
        <p:txBody>
          <a:bodyPr wrap="square" rtlCol="0">
            <a:sp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dirty="0" smtClean="0">
                <a:latin typeface="宋体" pitchFamily="2" charset="-122"/>
                <a:ea typeface="宋体" pitchFamily="2" charset="-122"/>
              </a:defRPr>
            </a:lvl1pPr>
          </a:lstStyle>
          <a:p>
            <a:pPr lvl="0" algn="r"/>
            <a:r>
              <a:rPr lang="ja-JP" altLang="en-US"/>
              <a:t>点击添加课程名称</a:t>
            </a:r>
            <a:r>
              <a:rPr lang="en-US" altLang="zh-CN" dirty="0"/>
              <a:t>/</a:t>
            </a:r>
            <a:r>
              <a:rPr lang="ja-JP" altLang="en-US"/>
              <a:t>报告系列名称</a:t>
            </a:r>
            <a:endParaRPr lang="en-US" altLang="zh-CN" dirty="0"/>
          </a:p>
        </p:txBody>
      </p:sp>
    </p:spTree>
    <p:extLst>
      <p:ext uri="{BB962C8B-B14F-4D97-AF65-F5344CB8AC3E}">
        <p14:creationId xmlns:p14="http://schemas.microsoft.com/office/powerpoint/2010/main" val="282017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2019-07-01</a:t>
            </a:r>
          </a:p>
        </p:txBody>
      </p:sp>
      <p:sp>
        <p:nvSpPr>
          <p:cNvPr id="3" name="Footer Placeholder 2"/>
          <p:cNvSpPr>
            <a:spLocks noGrp="1"/>
          </p:cNvSpPr>
          <p:nvPr>
            <p:ph type="ftr" sz="quarter" idx="11"/>
          </p:nvPr>
        </p:nvSpPr>
        <p:spPr/>
        <p:txBody>
          <a:bodyPr/>
          <a:lstStyle/>
          <a:p>
            <a:r>
              <a:rPr lang="ja-JP" altLang="en-US"/>
              <a:t>东南大学计算机学院 刘波 单冯</a:t>
            </a:r>
            <a:endParaRPr lang="en-US"/>
          </a:p>
        </p:txBody>
      </p:sp>
      <p:sp>
        <p:nvSpPr>
          <p:cNvPr id="4" name="Slide Number Placeholder 3"/>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303630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2019-07-01</a:t>
            </a:r>
          </a:p>
        </p:txBody>
      </p:sp>
      <p:sp>
        <p:nvSpPr>
          <p:cNvPr id="6" name="Footer Placeholder 5"/>
          <p:cNvSpPr>
            <a:spLocks noGrp="1"/>
          </p:cNvSpPr>
          <p:nvPr>
            <p:ph type="ftr" sz="quarter" idx="11"/>
          </p:nvPr>
        </p:nvSpPr>
        <p:spPr/>
        <p:txBody>
          <a:bodyPr/>
          <a:lstStyle/>
          <a:p>
            <a:r>
              <a:rPr lang="ja-JP" altLang="en-US"/>
              <a:t>东南大学计算机学院 刘波 单冯</a:t>
            </a:r>
            <a:endParaRPr lang="en-US"/>
          </a:p>
        </p:txBody>
      </p:sp>
      <p:sp>
        <p:nvSpPr>
          <p:cNvPr id="7" name="Slide Number Placeholder 6"/>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35546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2019-07-01</a:t>
            </a:r>
          </a:p>
        </p:txBody>
      </p:sp>
      <p:sp>
        <p:nvSpPr>
          <p:cNvPr id="6" name="Footer Placeholder 5"/>
          <p:cNvSpPr>
            <a:spLocks noGrp="1"/>
          </p:cNvSpPr>
          <p:nvPr>
            <p:ph type="ftr" sz="quarter" idx="11"/>
          </p:nvPr>
        </p:nvSpPr>
        <p:spPr/>
        <p:txBody>
          <a:bodyPr/>
          <a:lstStyle/>
          <a:p>
            <a:r>
              <a:rPr lang="ja-JP" altLang="en-US"/>
              <a:t>东南大学计算机学院 刘波 单冯</a:t>
            </a:r>
            <a:endParaRPr lang="en-US"/>
          </a:p>
        </p:txBody>
      </p:sp>
      <p:sp>
        <p:nvSpPr>
          <p:cNvPr id="7" name="Slide Number Placeholder 6"/>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48332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2019-07-01</a:t>
            </a:r>
          </a:p>
        </p:txBody>
      </p:sp>
      <p:sp>
        <p:nvSpPr>
          <p:cNvPr id="5" name="Footer Placeholder 4"/>
          <p:cNvSpPr>
            <a:spLocks noGrp="1"/>
          </p:cNvSpPr>
          <p:nvPr>
            <p:ph type="ftr" sz="quarter" idx="11"/>
          </p:nvPr>
        </p:nvSpPr>
        <p:spPr/>
        <p:txBody>
          <a:bodyPr/>
          <a:lstStyle/>
          <a:p>
            <a:r>
              <a:rPr lang="ja-JP" altLang="en-US"/>
              <a:t>东南大学计算机学院 刘波 单冯</a:t>
            </a:r>
            <a:endParaRPr lang="en-US"/>
          </a:p>
        </p:txBody>
      </p:sp>
      <p:sp>
        <p:nvSpPr>
          <p:cNvPr id="6" name="Slide Number Placeholder 5"/>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218748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2019-07-01</a:t>
            </a:r>
          </a:p>
        </p:txBody>
      </p:sp>
      <p:sp>
        <p:nvSpPr>
          <p:cNvPr id="5" name="Footer Placeholder 4"/>
          <p:cNvSpPr>
            <a:spLocks noGrp="1"/>
          </p:cNvSpPr>
          <p:nvPr>
            <p:ph type="ftr" sz="quarter" idx="11"/>
          </p:nvPr>
        </p:nvSpPr>
        <p:spPr/>
        <p:txBody>
          <a:bodyPr/>
          <a:lstStyle/>
          <a:p>
            <a:r>
              <a:rPr lang="ja-JP" altLang="en-US"/>
              <a:t>东南大学计算机学院 刘波 单冯</a:t>
            </a:r>
            <a:endParaRPr lang="en-US"/>
          </a:p>
        </p:txBody>
      </p:sp>
      <p:sp>
        <p:nvSpPr>
          <p:cNvPr id="6" name="Slide Number Placeholder 5"/>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3069416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6893-1AF2-B242-8473-147D76EB0824}"/>
              </a:ext>
            </a:extLst>
          </p:cNvPr>
          <p:cNvSpPr>
            <a:spLocks noGrp="1"/>
          </p:cNvSpPr>
          <p:nvPr>
            <p:ph type="title"/>
          </p:nvPr>
        </p:nvSpPr>
        <p:spPr>
          <a:xfrm>
            <a:off x="914400" y="762000"/>
            <a:ext cx="80010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0E7DEC05-0B6B-1B41-A538-6198C6005A65}"/>
              </a:ext>
            </a:extLst>
          </p:cNvPr>
          <p:cNvSpPr>
            <a:spLocks noGrp="1"/>
          </p:cNvSpPr>
          <p:nvPr>
            <p:ph type="chart" sz="half" idx="1"/>
          </p:nvPr>
        </p:nvSpPr>
        <p:spPr>
          <a:xfrm>
            <a:off x="914400" y="2362200"/>
            <a:ext cx="3924300" cy="3733800"/>
          </a:xfrm>
        </p:spPr>
        <p:txBody>
          <a:bodyPr/>
          <a:lstStyle/>
          <a:p>
            <a:endParaRPr lang="en-US"/>
          </a:p>
        </p:txBody>
      </p:sp>
      <p:sp>
        <p:nvSpPr>
          <p:cNvPr id="4" name="Text Placeholder 3">
            <a:extLst>
              <a:ext uri="{FF2B5EF4-FFF2-40B4-BE49-F238E27FC236}">
                <a16:creationId xmlns:a16="http://schemas.microsoft.com/office/drawing/2014/main" id="{78337767-D424-6E4B-BE2E-E3281F9BD561}"/>
              </a:ext>
            </a:extLst>
          </p:cNvPr>
          <p:cNvSpPr>
            <a:spLocks noGrp="1"/>
          </p:cNvSpPr>
          <p:nvPr>
            <p:ph type="body" sz="half" idx="2"/>
          </p:nvPr>
        </p:nvSpPr>
        <p:spPr>
          <a:xfrm>
            <a:off x="4991100" y="2362200"/>
            <a:ext cx="3924300" cy="3733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A8A62-122F-494D-BC3F-EAA99DC6B295}"/>
              </a:ext>
            </a:extLst>
          </p:cNvPr>
          <p:cNvSpPr>
            <a:spLocks noGrp="1"/>
          </p:cNvSpPr>
          <p:nvPr>
            <p:ph type="dt" sz="half" idx="10"/>
          </p:nvPr>
        </p:nvSpPr>
        <p:spPr>
          <a:xfrm>
            <a:off x="7010400" y="6553200"/>
            <a:ext cx="1905000" cy="304800"/>
          </a:xfrm>
        </p:spPr>
        <p:txBody>
          <a:bodyPr/>
          <a:lstStyle>
            <a:lvl1pPr>
              <a:defRPr/>
            </a:lvl1pPr>
          </a:lstStyle>
          <a:p>
            <a:r>
              <a:rPr lang="en-US" altLang="en-US"/>
              <a:t>2019-07-01</a:t>
            </a:r>
          </a:p>
        </p:txBody>
      </p:sp>
      <p:sp>
        <p:nvSpPr>
          <p:cNvPr id="6" name="Footer Placeholder 5">
            <a:extLst>
              <a:ext uri="{FF2B5EF4-FFF2-40B4-BE49-F238E27FC236}">
                <a16:creationId xmlns:a16="http://schemas.microsoft.com/office/drawing/2014/main" id="{5D697E01-4FFC-F24D-89E0-31C94366E783}"/>
              </a:ext>
            </a:extLst>
          </p:cNvPr>
          <p:cNvSpPr>
            <a:spLocks noGrp="1"/>
          </p:cNvSpPr>
          <p:nvPr>
            <p:ph type="ftr" sz="quarter" idx="11"/>
          </p:nvPr>
        </p:nvSpPr>
        <p:spPr>
          <a:xfrm>
            <a:off x="2936875" y="6529388"/>
            <a:ext cx="2895600" cy="304800"/>
          </a:xfrm>
        </p:spPr>
        <p:txBody>
          <a:bodyPr/>
          <a:lstStyle>
            <a:lvl1pPr>
              <a:defRPr/>
            </a:lvl1pPr>
          </a:lstStyle>
          <a:p>
            <a:r>
              <a:rPr lang="ja-JP" altLang="en-US"/>
              <a:t>东南大学计算机学院 刘波 单冯</a:t>
            </a:r>
            <a:endParaRPr lang="en-US" altLang="en-US"/>
          </a:p>
        </p:txBody>
      </p:sp>
      <p:sp>
        <p:nvSpPr>
          <p:cNvPr id="7" name="Slide Number Placeholder 6">
            <a:extLst>
              <a:ext uri="{FF2B5EF4-FFF2-40B4-BE49-F238E27FC236}">
                <a16:creationId xmlns:a16="http://schemas.microsoft.com/office/drawing/2014/main" id="{311E257A-ADE1-8149-9D1C-CFEF83E87CBD}"/>
              </a:ext>
            </a:extLst>
          </p:cNvPr>
          <p:cNvSpPr>
            <a:spLocks noGrp="1"/>
          </p:cNvSpPr>
          <p:nvPr>
            <p:ph type="sldNum" sz="quarter" idx="12"/>
          </p:nvPr>
        </p:nvSpPr>
        <p:spPr>
          <a:xfrm>
            <a:off x="84138" y="6343650"/>
            <a:ext cx="587375" cy="488950"/>
          </a:xfrm>
        </p:spPr>
        <p:txBody>
          <a:bodyPr/>
          <a:lstStyle>
            <a:lvl1pPr>
              <a:defRPr/>
            </a:lvl1pPr>
          </a:lstStyle>
          <a:p>
            <a:fld id="{D2839BBA-FC6A-804B-82E7-48369B03E7BC}" type="slidenum">
              <a:rPr lang="en-US" altLang="en-US"/>
              <a:pPr/>
              <a:t>‹#›</a:t>
            </a:fld>
            <a:endParaRPr lang="en-US" altLang="en-US"/>
          </a:p>
        </p:txBody>
      </p:sp>
    </p:spTree>
    <p:extLst>
      <p:ext uri="{BB962C8B-B14F-4D97-AF65-F5344CB8AC3E}">
        <p14:creationId xmlns:p14="http://schemas.microsoft.com/office/powerpoint/2010/main" val="16673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86300" y="1905000"/>
            <a:ext cx="3771900" cy="4038600"/>
          </a:xfrm>
        </p:spPr>
        <p:txBody>
          <a:bodyPr/>
          <a:lstStyle/>
          <a:p>
            <a:pPr lvl="0"/>
            <a:endParaRPr lang="en-US" noProof="0"/>
          </a:p>
        </p:txBody>
      </p:sp>
      <p:sp>
        <p:nvSpPr>
          <p:cNvPr id="5" name="Rectangle 4">
            <a:extLst>
              <a:ext uri="{FF2B5EF4-FFF2-40B4-BE49-F238E27FC236}">
                <a16:creationId xmlns:a16="http://schemas.microsoft.com/office/drawing/2014/main" id="{09748969-7E23-1147-8D51-8F8B836DB8C1}"/>
              </a:ext>
            </a:extLst>
          </p:cNvPr>
          <p:cNvSpPr>
            <a:spLocks noGrp="1" noChangeArrowheads="1"/>
          </p:cNvSpPr>
          <p:nvPr>
            <p:ph type="dt" sz="half" idx="10"/>
          </p:nvPr>
        </p:nvSpPr>
        <p:spPr>
          <a:ln/>
        </p:spPr>
        <p:txBody>
          <a:bodyPr/>
          <a:lstStyle>
            <a:lvl1pPr>
              <a:defRPr/>
            </a:lvl1pPr>
          </a:lstStyle>
          <a:p>
            <a:pPr>
              <a:defRPr/>
            </a:pPr>
            <a:r>
              <a:rPr lang="en-US"/>
              <a:t>2019-07-01</a:t>
            </a:r>
          </a:p>
        </p:txBody>
      </p:sp>
      <p:sp>
        <p:nvSpPr>
          <p:cNvPr id="6" name="Rectangle 5">
            <a:extLst>
              <a:ext uri="{FF2B5EF4-FFF2-40B4-BE49-F238E27FC236}">
                <a16:creationId xmlns:a16="http://schemas.microsoft.com/office/drawing/2014/main" id="{EF9DC4BE-E92C-634C-9B2F-375A4B99FC0F}"/>
              </a:ext>
            </a:extLst>
          </p:cNvPr>
          <p:cNvSpPr>
            <a:spLocks noGrp="1" noChangeArrowheads="1"/>
          </p:cNvSpPr>
          <p:nvPr>
            <p:ph type="ftr" sz="quarter" idx="11"/>
          </p:nvPr>
        </p:nvSpPr>
        <p:spPr>
          <a:ln/>
        </p:spPr>
        <p:txBody>
          <a:bodyPr/>
          <a:lstStyle>
            <a:lvl1pPr>
              <a:defRPr/>
            </a:lvl1pPr>
          </a:lstStyle>
          <a:p>
            <a:pPr>
              <a:defRPr/>
            </a:pPr>
            <a:r>
              <a:rPr lang="ja-JP" altLang="en-US"/>
              <a:t>东南大学计算机学院 刘波 单冯</a:t>
            </a:r>
            <a:endParaRPr lang="en-US"/>
          </a:p>
        </p:txBody>
      </p:sp>
      <p:sp>
        <p:nvSpPr>
          <p:cNvPr id="7" name="Rectangle 6">
            <a:extLst>
              <a:ext uri="{FF2B5EF4-FFF2-40B4-BE49-F238E27FC236}">
                <a16:creationId xmlns:a16="http://schemas.microsoft.com/office/drawing/2014/main" id="{83C16A52-15ED-524E-B1F0-9695080E718D}"/>
              </a:ext>
            </a:extLst>
          </p:cNvPr>
          <p:cNvSpPr>
            <a:spLocks noGrp="1" noChangeArrowheads="1"/>
          </p:cNvSpPr>
          <p:nvPr>
            <p:ph type="sldNum" sz="quarter" idx="12"/>
          </p:nvPr>
        </p:nvSpPr>
        <p:spPr>
          <a:ln/>
        </p:spPr>
        <p:txBody>
          <a:bodyPr/>
          <a:lstStyle>
            <a:lvl1pPr>
              <a:defRPr/>
            </a:lvl1pPr>
          </a:lstStyle>
          <a:p>
            <a:fld id="{6AAE9114-4569-6D43-818F-04F134BC28EA}" type="slidenum">
              <a:rPr lang="en-US" altLang="en-US"/>
              <a:pPr/>
              <a:t>‹#›</a:t>
            </a:fld>
            <a:endParaRPr lang="en-US" altLang="en-US"/>
          </a:p>
        </p:txBody>
      </p:sp>
    </p:spTree>
    <p:extLst>
      <p:ext uri="{BB962C8B-B14F-4D97-AF65-F5344CB8AC3E}">
        <p14:creationId xmlns:p14="http://schemas.microsoft.com/office/powerpoint/2010/main" val="26311662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10" name="Rectangle 9"/>
          <p:cNvSpPr/>
          <p:nvPr userDrawn="1"/>
        </p:nvSpPr>
        <p:spPr>
          <a:xfrm>
            <a:off x="0" y="6629400"/>
            <a:ext cx="9144000" cy="2286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p:nvPr>
        </p:nvSpPr>
        <p:spPr>
          <a:xfrm>
            <a:off x="457200" y="286325"/>
            <a:ext cx="7968852" cy="621792"/>
          </a:xfrm>
        </p:spPr>
        <p:txBody>
          <a:bodyPr>
            <a:normAutofit/>
          </a:bodyPr>
          <a:lstStyle>
            <a:lvl1pPr algn="l">
              <a:defRPr sz="3400" b="1">
                <a:solidFill>
                  <a:schemeClr val="accent5">
                    <a:lumMod val="50000"/>
                  </a:schemeClr>
                </a:solidFill>
                <a:latin typeface="Times New Roman" panose="02020603050405020304" pitchFamily="18" charset="0"/>
                <a:ea typeface="微软雅黑" pitchFamily="34" charset="-122"/>
                <a:cs typeface="Times New Roman" panose="02020603050405020304" pitchFamily="18"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457200" y="1194788"/>
            <a:ext cx="8382000" cy="5358412"/>
          </a:xfrm>
        </p:spPr>
        <p:txBody>
          <a:bodyPr>
            <a:normAutofit/>
          </a:bodyPr>
          <a:lstStyle>
            <a:lvl1pPr>
              <a:defRPr sz="3200">
                <a:latin typeface="Times New Roman" panose="02020603050405020304" pitchFamily="18" charset="0"/>
                <a:ea typeface="微软雅黑" pitchFamily="34" charset="-122"/>
                <a:cs typeface="Times New Roman" panose="02020603050405020304" pitchFamily="18" charset="0"/>
              </a:defRPr>
            </a:lvl1pPr>
            <a:lvl2pPr marL="685800" indent="-228600">
              <a:buSzPct val="100000"/>
              <a:buFont typeface="System Font Regular"/>
              <a:buChar char="−"/>
              <a:defRPr sz="2800">
                <a:latin typeface="Times New Roman" panose="02020603050405020304" pitchFamily="18" charset="0"/>
                <a:ea typeface="微软雅黑" pitchFamily="34" charset="-122"/>
                <a:cs typeface="Times New Roman" panose="02020603050405020304" pitchFamily="18" charset="0"/>
              </a:defRPr>
            </a:lvl2pPr>
            <a:lvl3pPr marL="1143000" indent="-228600">
              <a:buFont typeface="Wingdings" pitchFamily="2" charset="2"/>
              <a:buChar char="§"/>
              <a:defRPr sz="2400">
                <a:latin typeface="Times New Roman" panose="02020603050405020304" pitchFamily="18" charset="0"/>
                <a:ea typeface="微软雅黑" pitchFamily="34" charset="-122"/>
                <a:cs typeface="Times New Roman" panose="02020603050405020304" pitchFamily="18" charset="0"/>
              </a:defRPr>
            </a:lvl3pPr>
            <a:lvl4pPr marL="1600200" indent="-228600">
              <a:buSzPct val="50000"/>
              <a:buFont typeface="Wingdings" pitchFamily="2" charset="2"/>
              <a:buChar char="q"/>
              <a:defRPr sz="2000">
                <a:latin typeface="Times New Roman" panose="02020603050405020304" pitchFamily="18" charset="0"/>
                <a:ea typeface="微软雅黑" pitchFamily="34" charset="-122"/>
                <a:cs typeface="Times New Roman" panose="02020603050405020304" pitchFamily="18" charset="0"/>
              </a:defRPr>
            </a:lvl4pPr>
            <a:lvl5pPr marL="2057400" indent="-228600">
              <a:buSzPct val="70000"/>
              <a:buFont typeface="Courier New" panose="02070309020205020404" pitchFamily="49" charset="0"/>
              <a:buChar char="o"/>
              <a:defRPr sz="2000">
                <a:latin typeface="Times New Roman" panose="02020603050405020304" pitchFamily="18" charset="0"/>
                <a:ea typeface="微软雅黑" pitchFamily="34" charset="-122"/>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a:xfrm>
            <a:off x="152400" y="6629400"/>
            <a:ext cx="2133600" cy="228600"/>
          </a:xfrm>
        </p:spPr>
        <p:txBody>
          <a:bodyPr anchor="ctr"/>
          <a:lstStyle>
            <a:lvl1pPr>
              <a:defRPr sz="1400">
                <a:solidFill>
                  <a:srgbClr val="FFFF00"/>
                </a:solidFill>
                <a:latin typeface="Times New Roman" panose="02020603050405020304" pitchFamily="18" charset="0"/>
                <a:cs typeface="Times New Roman" panose="02020603050405020304" pitchFamily="18" charset="0"/>
              </a:defRPr>
            </a:lvl1pPr>
          </a:lstStyle>
          <a:p>
            <a:r>
              <a:rPr lang="en-US" altLang="zh-CN"/>
              <a:t>2019-07-01</a:t>
            </a:r>
            <a:endParaRPr lang="zh-CN" altLang="en-US" dirty="0"/>
          </a:p>
        </p:txBody>
      </p:sp>
      <p:sp>
        <p:nvSpPr>
          <p:cNvPr id="5" name="Footer Placeholder 4"/>
          <p:cNvSpPr>
            <a:spLocks noGrp="1"/>
          </p:cNvSpPr>
          <p:nvPr>
            <p:ph type="ftr" sz="quarter" idx="11"/>
          </p:nvPr>
        </p:nvSpPr>
        <p:spPr>
          <a:xfrm>
            <a:off x="2807804" y="6637090"/>
            <a:ext cx="3528000" cy="228600"/>
          </a:xfrm>
        </p:spPr>
        <p:txBody>
          <a:bodyPr/>
          <a:lstStyle>
            <a:lvl1pPr>
              <a:defRPr sz="1400">
                <a:solidFill>
                  <a:srgbClr val="FFFF00"/>
                </a:solidFill>
              </a:defRPr>
            </a:lvl1p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p:cNvSpPr>
            <a:spLocks noGrp="1"/>
          </p:cNvSpPr>
          <p:nvPr>
            <p:ph type="sldNum" sz="quarter" idx="12"/>
          </p:nvPr>
        </p:nvSpPr>
        <p:spPr>
          <a:xfrm>
            <a:off x="6858000" y="6629400"/>
            <a:ext cx="2133600" cy="228600"/>
          </a:xfrm>
        </p:spPr>
        <p:txBody>
          <a:bodyPr anchor="ctr"/>
          <a:lstStyle>
            <a:lvl1pPr>
              <a:defRPr lang="zh-CN" altLang="en-US" sz="1400" kern="1200" smtClean="0">
                <a:solidFill>
                  <a:srgbClr val="FFFF00"/>
                </a:solidFill>
                <a:latin typeface="Times New Roman" panose="02020603050405020304" pitchFamily="18" charset="0"/>
                <a:ea typeface="宋体" pitchFamily="2" charset="-122"/>
                <a:cs typeface="Times New Roman" panose="02020603050405020304" pitchFamily="18" charset="0"/>
              </a:defRPr>
            </a:lvl1pPr>
          </a:lstStyle>
          <a:p>
            <a:fld id="{544A5C6C-F315-4E99-B6A8-F0F90911BB40}" type="slidenum">
              <a:rPr lang="en-US" smtClean="0"/>
              <a:pPr/>
              <a:t>‹#›</a:t>
            </a:fld>
            <a:endParaRPr lang="en-US" dirty="0"/>
          </a:p>
        </p:txBody>
      </p:sp>
      <p:sp>
        <p:nvSpPr>
          <p:cNvPr id="8" name="矩形 8"/>
          <p:cNvSpPr/>
          <p:nvPr userDrawn="1"/>
        </p:nvSpPr>
        <p:spPr>
          <a:xfrm>
            <a:off x="457200" y="947929"/>
            <a:ext cx="8686800" cy="100583"/>
          </a:xfrm>
          <a:prstGeom prst="rect">
            <a:avLst/>
          </a:prstGeom>
          <a:gradFill flip="none" rotWithShape="1">
            <a:gsLst>
              <a:gs pos="76000">
                <a:srgbClr val="5DE6F9"/>
              </a:gs>
              <a:gs pos="92000">
                <a:srgbClr val="FFFFFF"/>
              </a:gs>
            </a:gsLst>
            <a:lin ang="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4"/>
          <p:cNvGrpSpPr>
            <a:grpSpLocks/>
          </p:cNvGrpSpPr>
          <p:nvPr userDrawn="1"/>
        </p:nvGrpSpPr>
        <p:grpSpPr bwMode="auto">
          <a:xfrm>
            <a:off x="0" y="-1587"/>
            <a:ext cx="9144000" cy="387351"/>
            <a:chOff x="0" y="84"/>
            <a:chExt cx="5760" cy="244"/>
          </a:xfrm>
        </p:grpSpPr>
        <p:sp>
          <p:nvSpPr>
            <p:cNvPr id="12" name="Rectangle 5"/>
            <p:cNvSpPr>
              <a:spLocks noChangeArrowheads="1"/>
            </p:cNvSpPr>
            <p:nvPr/>
          </p:nvSpPr>
          <p:spPr bwMode="auto">
            <a:xfrm>
              <a:off x="0" y="84"/>
              <a:ext cx="240" cy="242"/>
            </a:xfrm>
            <a:prstGeom prst="rect">
              <a:avLst/>
            </a:prstGeom>
            <a:gradFill rotWithShape="0">
              <a:gsLst>
                <a:gs pos="18000">
                  <a:schemeClr val="accent5">
                    <a:lumMod val="60000"/>
                    <a:lumOff val="40000"/>
                  </a:schemeClr>
                </a:gs>
                <a:gs pos="100000">
                  <a:schemeClr val="bg1"/>
                </a:gs>
              </a:gsLst>
              <a:lin ang="0" scaled="0"/>
            </a:gradFill>
            <a:ln w="9525">
              <a:noFill/>
              <a:miter lim="800000"/>
              <a:headEnd/>
              <a:tailEnd/>
            </a:ln>
            <a:effectLst/>
          </p:spPr>
          <p:txBody>
            <a:bodyPr wrap="none" anchor="ctr"/>
            <a:lstStyle/>
            <a:p>
              <a:pPr algn="ctr"/>
              <a:endParaRPr lang="zh-CN" sz="2400">
                <a:latin typeface="Times New Roman" charset="0"/>
              </a:endParaRPr>
            </a:p>
          </p:txBody>
        </p:sp>
        <p:sp>
          <p:nvSpPr>
            <p:cNvPr id="13" name="Rectangle 6"/>
            <p:cNvSpPr>
              <a:spLocks noChangeArrowheads="1"/>
            </p:cNvSpPr>
            <p:nvPr/>
          </p:nvSpPr>
          <p:spPr bwMode="auto">
            <a:xfrm>
              <a:off x="260" y="85"/>
              <a:ext cx="5500" cy="161"/>
            </a:xfrm>
            <a:prstGeom prst="rect">
              <a:avLst/>
            </a:prstGeom>
            <a:gradFill flip="none" rotWithShape="1">
              <a:gsLst>
                <a:gs pos="34000">
                  <a:schemeClr val="accent5">
                    <a:lumMod val="50000"/>
                  </a:schemeClr>
                </a:gs>
                <a:gs pos="88000">
                  <a:srgbClr val="FFFFFF"/>
                </a:gs>
              </a:gsLst>
              <a:lin ang="0" scaled="1"/>
              <a:tileRect/>
            </a:gradFill>
            <a:ln w="9525">
              <a:noFill/>
              <a:miter lim="800000"/>
              <a:headEnd/>
              <a:tailEnd/>
            </a:ln>
          </p:spPr>
          <p:txBody>
            <a:bodyPr/>
            <a:lstStyle/>
            <a:p>
              <a:endParaRPr lang="zh-CN" sz="2400" dirty="0">
                <a:ln>
                  <a:solidFill>
                    <a:srgbClr val="000000"/>
                  </a:solidFill>
                </a:ln>
                <a:solidFill>
                  <a:srgbClr val="000000"/>
                </a:solidFill>
                <a:latin typeface="Times New Roman" charset="0"/>
              </a:endParaRPr>
            </a:p>
          </p:txBody>
        </p:sp>
        <p:sp>
          <p:nvSpPr>
            <p:cNvPr id="14" name="Rectangle 7"/>
            <p:cNvSpPr>
              <a:spLocks noChangeArrowheads="1"/>
            </p:cNvSpPr>
            <p:nvPr/>
          </p:nvSpPr>
          <p:spPr bwMode="auto">
            <a:xfrm>
              <a:off x="235" y="85"/>
              <a:ext cx="81"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6" name="Rectangle 9"/>
            <p:cNvSpPr>
              <a:spLocks noChangeArrowheads="1"/>
            </p:cNvSpPr>
            <p:nvPr/>
          </p:nvSpPr>
          <p:spPr bwMode="auto">
            <a:xfrm>
              <a:off x="316" y="85"/>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17" name="Rectangle 10"/>
            <p:cNvSpPr>
              <a:spLocks noChangeArrowheads="1"/>
            </p:cNvSpPr>
            <p:nvPr/>
          </p:nvSpPr>
          <p:spPr bwMode="auto">
            <a:xfrm>
              <a:off x="156" y="167"/>
              <a:ext cx="80"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8" name="Rectangle 11"/>
            <p:cNvSpPr>
              <a:spLocks noChangeArrowheads="1"/>
            </p:cNvSpPr>
            <p:nvPr/>
          </p:nvSpPr>
          <p:spPr bwMode="auto">
            <a:xfrm>
              <a:off x="74" y="84"/>
              <a:ext cx="81" cy="81"/>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9" name="Rectangle 12"/>
            <p:cNvSpPr>
              <a:spLocks noChangeArrowheads="1"/>
            </p:cNvSpPr>
            <p:nvPr/>
          </p:nvSpPr>
          <p:spPr bwMode="auto">
            <a:xfrm>
              <a:off x="235" y="166"/>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20" name="Rectangle 13"/>
            <p:cNvSpPr>
              <a:spLocks noChangeArrowheads="1"/>
            </p:cNvSpPr>
            <p:nvPr userDrawn="1"/>
          </p:nvSpPr>
          <p:spPr bwMode="auto">
            <a:xfrm>
              <a:off x="156" y="248"/>
              <a:ext cx="80" cy="80"/>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grpSp>
      <p:pic>
        <p:nvPicPr>
          <p:cNvPr id="9"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18055" y="23090"/>
            <a:ext cx="912574" cy="914400"/>
          </a:xfrm>
          <a:prstGeom prst="rect">
            <a:avLst/>
          </a:prstGeom>
        </p:spPr>
      </p:pic>
    </p:spTree>
    <p:extLst>
      <p:ext uri="{BB962C8B-B14F-4D97-AF65-F5344CB8AC3E}">
        <p14:creationId xmlns:p14="http://schemas.microsoft.com/office/powerpoint/2010/main" val="255072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3829" y="2225457"/>
            <a:ext cx="8160619" cy="1820854"/>
          </a:xfrm>
        </p:spPr>
        <p:txBody>
          <a:bodyPr anchor="b"/>
          <a:lstStyle>
            <a:lvl1pPr algn="ctr">
              <a:defRPr sz="5400">
                <a:latin typeface="Microsoft YaHei" panose="020B0503020204020204" pitchFamily="34" charset="-122"/>
                <a:ea typeface="Microsoft YaHei" panose="020B0503020204020204" pitchFamily="34" charset="-122"/>
                <a:cs typeface="Times New Roman" panose="02020603050405020304" pitchFamily="18" charset="0"/>
              </a:defRPr>
            </a:lvl1pPr>
          </a:lstStyle>
          <a:p>
            <a:r>
              <a:rPr lang="en-US" dirty="0"/>
              <a:t>Click to edit Master title style</a:t>
            </a:r>
          </a:p>
        </p:txBody>
      </p:sp>
      <p:pic>
        <p:nvPicPr>
          <p:cNvPr id="16" name="图片 2">
            <a:extLst>
              <a:ext uri="{FF2B5EF4-FFF2-40B4-BE49-F238E27FC236}">
                <a16:creationId xmlns:a16="http://schemas.microsoft.com/office/drawing/2014/main" id="{1D706AEC-AF91-0942-B735-0067194D19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18055" y="23090"/>
            <a:ext cx="912574" cy="914400"/>
          </a:xfrm>
          <a:prstGeom prst="rect">
            <a:avLst/>
          </a:prstGeom>
        </p:spPr>
      </p:pic>
      <p:sp>
        <p:nvSpPr>
          <p:cNvPr id="17" name="矩形 8">
            <a:extLst>
              <a:ext uri="{FF2B5EF4-FFF2-40B4-BE49-F238E27FC236}">
                <a16:creationId xmlns:a16="http://schemas.microsoft.com/office/drawing/2014/main" id="{C159B2FA-360C-B144-8371-E0BB4133E22A}"/>
              </a:ext>
            </a:extLst>
          </p:cNvPr>
          <p:cNvSpPr/>
          <p:nvPr userDrawn="1"/>
        </p:nvSpPr>
        <p:spPr>
          <a:xfrm>
            <a:off x="443829" y="4059804"/>
            <a:ext cx="8686800" cy="100583"/>
          </a:xfrm>
          <a:prstGeom prst="rect">
            <a:avLst/>
          </a:prstGeom>
          <a:gradFill flip="none" rotWithShape="1">
            <a:gsLst>
              <a:gs pos="76000">
                <a:srgbClr val="5DE6F9"/>
              </a:gs>
              <a:gs pos="92000">
                <a:srgbClr val="FFFFFF"/>
              </a:gs>
            </a:gsLst>
            <a:lin ang="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矩形 8">
            <a:extLst>
              <a:ext uri="{FF2B5EF4-FFF2-40B4-BE49-F238E27FC236}">
                <a16:creationId xmlns:a16="http://schemas.microsoft.com/office/drawing/2014/main" id="{93B259C8-EF7D-6B4D-9A58-03E8453FD850}"/>
              </a:ext>
            </a:extLst>
          </p:cNvPr>
          <p:cNvSpPr/>
          <p:nvPr userDrawn="1"/>
        </p:nvSpPr>
        <p:spPr>
          <a:xfrm>
            <a:off x="457200" y="2161672"/>
            <a:ext cx="8686800" cy="100583"/>
          </a:xfrm>
          <a:prstGeom prst="rect">
            <a:avLst/>
          </a:prstGeom>
          <a:gradFill flip="none" rotWithShape="1">
            <a:gsLst>
              <a:gs pos="76000">
                <a:srgbClr val="5DE6F9"/>
              </a:gs>
              <a:gs pos="92000">
                <a:srgbClr val="FFFFFF"/>
              </a:gs>
            </a:gsLst>
            <a:lin ang="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a:extLst>
              <a:ext uri="{FF2B5EF4-FFF2-40B4-BE49-F238E27FC236}">
                <a16:creationId xmlns:a16="http://schemas.microsoft.com/office/drawing/2014/main" id="{A7C9B0C4-10FF-024F-A81F-CDB9FC150FEE}"/>
              </a:ext>
            </a:extLst>
          </p:cNvPr>
          <p:cNvSpPr/>
          <p:nvPr userDrawn="1"/>
        </p:nvSpPr>
        <p:spPr>
          <a:xfrm>
            <a:off x="0" y="6629400"/>
            <a:ext cx="9144000" cy="2286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 name="Date Placeholder 3">
            <a:extLst>
              <a:ext uri="{FF2B5EF4-FFF2-40B4-BE49-F238E27FC236}">
                <a16:creationId xmlns:a16="http://schemas.microsoft.com/office/drawing/2014/main" id="{49B34429-3577-4149-A54C-D9356A8977FB}"/>
              </a:ext>
            </a:extLst>
          </p:cNvPr>
          <p:cNvSpPr>
            <a:spLocks noGrp="1"/>
          </p:cNvSpPr>
          <p:nvPr>
            <p:ph type="dt" sz="half" idx="10"/>
          </p:nvPr>
        </p:nvSpPr>
        <p:spPr>
          <a:xfrm>
            <a:off x="152400" y="6629400"/>
            <a:ext cx="2133600" cy="228600"/>
          </a:xfrm>
        </p:spPr>
        <p:txBody>
          <a:bodyPr anchor="ctr"/>
          <a:lstStyle>
            <a:lvl1pPr>
              <a:defRPr sz="1400">
                <a:solidFill>
                  <a:srgbClr val="FFFF00"/>
                </a:solidFill>
                <a:latin typeface="Times New Roman" panose="02020603050405020304" pitchFamily="18" charset="0"/>
                <a:cs typeface="Times New Roman" panose="02020603050405020304" pitchFamily="18" charset="0"/>
              </a:defRPr>
            </a:lvl1pPr>
          </a:lstStyle>
          <a:p>
            <a:r>
              <a:rPr lang="en-US" altLang="zh-CN"/>
              <a:t>2019-07-01</a:t>
            </a:r>
            <a:endParaRPr lang="zh-CN" altLang="en-US" dirty="0"/>
          </a:p>
        </p:txBody>
      </p:sp>
      <p:sp>
        <p:nvSpPr>
          <p:cNvPr id="21" name="Footer Placeholder 4">
            <a:extLst>
              <a:ext uri="{FF2B5EF4-FFF2-40B4-BE49-F238E27FC236}">
                <a16:creationId xmlns:a16="http://schemas.microsoft.com/office/drawing/2014/main" id="{4E06BB7E-5FB4-AD42-A48F-5526B9065A67}"/>
              </a:ext>
            </a:extLst>
          </p:cNvPr>
          <p:cNvSpPr>
            <a:spLocks noGrp="1"/>
          </p:cNvSpPr>
          <p:nvPr>
            <p:ph type="ftr" sz="quarter" idx="11"/>
          </p:nvPr>
        </p:nvSpPr>
        <p:spPr>
          <a:xfrm>
            <a:off x="2807804" y="6637090"/>
            <a:ext cx="3528000" cy="228600"/>
          </a:xfrm>
        </p:spPr>
        <p:txBody>
          <a:bodyPr/>
          <a:lstStyle>
            <a:lvl1pPr>
              <a:defRPr sz="1400">
                <a:solidFill>
                  <a:srgbClr val="FFFF00"/>
                </a:solidFill>
              </a:defRPr>
            </a:lvl1p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22" name="Slide Number Placeholder 5">
            <a:extLst>
              <a:ext uri="{FF2B5EF4-FFF2-40B4-BE49-F238E27FC236}">
                <a16:creationId xmlns:a16="http://schemas.microsoft.com/office/drawing/2014/main" id="{DF708ED7-C121-8B4C-A757-446414D61CEA}"/>
              </a:ext>
            </a:extLst>
          </p:cNvPr>
          <p:cNvSpPr>
            <a:spLocks noGrp="1"/>
          </p:cNvSpPr>
          <p:nvPr>
            <p:ph type="sldNum" sz="quarter" idx="12"/>
          </p:nvPr>
        </p:nvSpPr>
        <p:spPr>
          <a:xfrm>
            <a:off x="6858000" y="6629400"/>
            <a:ext cx="2133600" cy="228600"/>
          </a:xfrm>
        </p:spPr>
        <p:txBody>
          <a:bodyPr anchor="ctr"/>
          <a:lstStyle>
            <a:lvl1pPr>
              <a:defRPr lang="zh-CN" altLang="en-US" sz="1400" kern="1200" smtClean="0">
                <a:solidFill>
                  <a:srgbClr val="FFFF00"/>
                </a:solidFill>
                <a:latin typeface="Times New Roman" panose="02020603050405020304" pitchFamily="18" charset="0"/>
                <a:ea typeface="宋体" pitchFamily="2" charset="-122"/>
                <a:cs typeface="Times New Roman" panose="02020603050405020304" pitchFamily="18" charset="0"/>
              </a:defRPr>
            </a:lvl1pPr>
          </a:lstStyle>
          <a:p>
            <a:fld id="{544A5C6C-F315-4E99-B6A8-F0F90911BB40}" type="slidenum">
              <a:rPr lang="en-US" smtClean="0"/>
              <a:pPr/>
              <a:t>‹#›</a:t>
            </a:fld>
            <a:endParaRPr lang="en-US" dirty="0"/>
          </a:p>
        </p:txBody>
      </p:sp>
    </p:spTree>
    <p:extLst>
      <p:ext uri="{BB962C8B-B14F-4D97-AF65-F5344CB8AC3E}">
        <p14:creationId xmlns:p14="http://schemas.microsoft.com/office/powerpoint/2010/main" val="32246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2019-07-01</a:t>
            </a:r>
          </a:p>
        </p:txBody>
      </p:sp>
      <p:sp>
        <p:nvSpPr>
          <p:cNvPr id="5" name="Footer Placeholder 4"/>
          <p:cNvSpPr>
            <a:spLocks noGrp="1"/>
          </p:cNvSpPr>
          <p:nvPr>
            <p:ph type="ftr" sz="quarter" idx="11"/>
          </p:nvPr>
        </p:nvSpPr>
        <p:spPr/>
        <p:txBody>
          <a:bodyPr/>
          <a:lstStyle/>
          <a:p>
            <a:r>
              <a:rPr lang="ja-JP" altLang="en-US"/>
              <a:t>东南大学计算机学院 刘波 单冯</a:t>
            </a:r>
            <a:endParaRPr lang="en-US"/>
          </a:p>
        </p:txBody>
      </p:sp>
      <p:sp>
        <p:nvSpPr>
          <p:cNvPr id="6" name="Slide Number Placeholder 5"/>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2467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2019-07-01</a:t>
            </a:r>
          </a:p>
        </p:txBody>
      </p:sp>
      <p:sp>
        <p:nvSpPr>
          <p:cNvPr id="5" name="Footer Placeholder 4"/>
          <p:cNvSpPr>
            <a:spLocks noGrp="1"/>
          </p:cNvSpPr>
          <p:nvPr>
            <p:ph type="ftr" sz="quarter" idx="11"/>
          </p:nvPr>
        </p:nvSpPr>
        <p:spPr/>
        <p:txBody>
          <a:bodyPr/>
          <a:lstStyle/>
          <a:p>
            <a:r>
              <a:rPr lang="ja-JP" altLang="en-US"/>
              <a:t>东南大学计算机学院 刘波 单冯</a:t>
            </a:r>
            <a:endParaRPr lang="en-US"/>
          </a:p>
        </p:txBody>
      </p:sp>
      <p:sp>
        <p:nvSpPr>
          <p:cNvPr id="6" name="Slide Number Placeholder 5"/>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151772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2019-07-01</a:t>
            </a:r>
          </a:p>
        </p:txBody>
      </p:sp>
      <p:sp>
        <p:nvSpPr>
          <p:cNvPr id="5" name="Footer Placeholder 4"/>
          <p:cNvSpPr>
            <a:spLocks noGrp="1"/>
          </p:cNvSpPr>
          <p:nvPr>
            <p:ph type="ftr" sz="quarter" idx="11"/>
          </p:nvPr>
        </p:nvSpPr>
        <p:spPr/>
        <p:txBody>
          <a:bodyPr/>
          <a:lstStyle/>
          <a:p>
            <a:r>
              <a:rPr lang="ja-JP" altLang="en-US"/>
              <a:t>东南大学计算机学院 刘波 单冯</a:t>
            </a:r>
            <a:endParaRPr lang="en-US"/>
          </a:p>
        </p:txBody>
      </p:sp>
      <p:sp>
        <p:nvSpPr>
          <p:cNvPr id="6" name="Slide Number Placeholder 5"/>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60981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2019-07-01</a:t>
            </a:r>
          </a:p>
        </p:txBody>
      </p:sp>
      <p:sp>
        <p:nvSpPr>
          <p:cNvPr id="6" name="Footer Placeholder 5"/>
          <p:cNvSpPr>
            <a:spLocks noGrp="1"/>
          </p:cNvSpPr>
          <p:nvPr>
            <p:ph type="ftr" sz="quarter" idx="11"/>
          </p:nvPr>
        </p:nvSpPr>
        <p:spPr/>
        <p:txBody>
          <a:bodyPr/>
          <a:lstStyle/>
          <a:p>
            <a:r>
              <a:rPr lang="ja-JP" altLang="en-US"/>
              <a:t>东南大学计算机学院 刘波 单冯</a:t>
            </a:r>
            <a:endParaRPr lang="en-US"/>
          </a:p>
        </p:txBody>
      </p:sp>
      <p:sp>
        <p:nvSpPr>
          <p:cNvPr id="7" name="Slide Number Placeholder 6"/>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23241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2019-07-01</a:t>
            </a:r>
          </a:p>
        </p:txBody>
      </p:sp>
      <p:sp>
        <p:nvSpPr>
          <p:cNvPr id="8" name="Footer Placeholder 7"/>
          <p:cNvSpPr>
            <a:spLocks noGrp="1"/>
          </p:cNvSpPr>
          <p:nvPr>
            <p:ph type="ftr" sz="quarter" idx="11"/>
          </p:nvPr>
        </p:nvSpPr>
        <p:spPr/>
        <p:txBody>
          <a:bodyPr/>
          <a:lstStyle/>
          <a:p>
            <a:r>
              <a:rPr lang="ja-JP" altLang="en-US"/>
              <a:t>东南大学计算机学院 刘波 单冯</a:t>
            </a:r>
            <a:endParaRPr lang="en-US"/>
          </a:p>
        </p:txBody>
      </p:sp>
      <p:sp>
        <p:nvSpPr>
          <p:cNvPr id="9" name="Slide Number Placeholder 8"/>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16978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2019-07-01</a:t>
            </a:r>
          </a:p>
        </p:txBody>
      </p:sp>
      <p:sp>
        <p:nvSpPr>
          <p:cNvPr id="4" name="Footer Placeholder 3"/>
          <p:cNvSpPr>
            <a:spLocks noGrp="1"/>
          </p:cNvSpPr>
          <p:nvPr>
            <p:ph type="ftr" sz="quarter" idx="11"/>
          </p:nvPr>
        </p:nvSpPr>
        <p:spPr/>
        <p:txBody>
          <a:bodyPr/>
          <a:lstStyle/>
          <a:p>
            <a:r>
              <a:rPr lang="ja-JP" altLang="en-US"/>
              <a:t>东南大学计算机学院 刘波 单冯</a:t>
            </a:r>
            <a:endParaRPr lang="en-US"/>
          </a:p>
        </p:txBody>
      </p:sp>
      <p:sp>
        <p:nvSpPr>
          <p:cNvPr id="5" name="Slide Number Placeholder 4"/>
          <p:cNvSpPr>
            <a:spLocks noGrp="1"/>
          </p:cNvSpPr>
          <p:nvPr>
            <p:ph type="sldNum" sz="quarter" idx="12"/>
          </p:nvPr>
        </p:nvSpPr>
        <p:spPr/>
        <p:txBody>
          <a:bodyPr/>
          <a:lstStyle/>
          <a:p>
            <a:fld id="{8A76529A-D8FF-F149-812E-1E2BB8D0A714}" type="slidenum">
              <a:rPr lang="en-US" smtClean="0"/>
              <a:t>‹#›</a:t>
            </a:fld>
            <a:endParaRPr lang="en-US"/>
          </a:p>
        </p:txBody>
      </p:sp>
    </p:spTree>
    <p:extLst>
      <p:ext uri="{BB962C8B-B14F-4D97-AF65-F5344CB8AC3E}">
        <p14:creationId xmlns:p14="http://schemas.microsoft.com/office/powerpoint/2010/main" val="231743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2019-07-01</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a:t>东南大学计算机学院 刘波 单冯</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6529A-D8FF-F149-812E-1E2BB8D0A714}" type="slidenum">
              <a:rPr lang="en-US" smtClean="0"/>
              <a:t>‹#›</a:t>
            </a:fld>
            <a:endParaRPr lang="en-US"/>
          </a:p>
        </p:txBody>
      </p:sp>
    </p:spTree>
    <p:extLst>
      <p:ext uri="{BB962C8B-B14F-4D97-AF65-F5344CB8AC3E}">
        <p14:creationId xmlns:p14="http://schemas.microsoft.com/office/powerpoint/2010/main" val="39781932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5" r:id="rId15"/>
    <p:sldLayoutId id="2147483676"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chart" Target="../charts/chart1.x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F850-E380-CA4C-9EAC-2BF8427E02FF}"/>
              </a:ext>
            </a:extLst>
          </p:cNvPr>
          <p:cNvSpPr>
            <a:spLocks noGrp="1"/>
          </p:cNvSpPr>
          <p:nvPr>
            <p:ph type="ctrTitle"/>
          </p:nvPr>
        </p:nvSpPr>
        <p:spPr/>
        <p:txBody>
          <a:bodyPr/>
          <a:lstStyle/>
          <a:p>
            <a:r>
              <a:rPr lang="ja-JP" altLang="en-US" sz="4800">
                <a:solidFill>
                  <a:prstClr val="white"/>
                </a:solidFill>
              </a:rPr>
              <a:t>论文</a:t>
            </a:r>
            <a:r>
              <a:rPr lang="en-US" altLang="ja-JP" sz="4800" dirty="0">
                <a:solidFill>
                  <a:prstClr val="white"/>
                </a:solidFill>
              </a:rPr>
              <a:t>/</a:t>
            </a:r>
            <a:r>
              <a:rPr lang="ja-JP" altLang="en-US" sz="4800">
                <a:solidFill>
                  <a:prstClr val="white"/>
                </a:solidFill>
              </a:rPr>
              <a:t>项目报告</a:t>
            </a:r>
            <a:br>
              <a:rPr lang="en-US" altLang="ja-JP" dirty="0">
                <a:solidFill>
                  <a:prstClr val="white"/>
                </a:solidFill>
              </a:rPr>
            </a:br>
            <a:r>
              <a:rPr lang="en-US" altLang="zh-CN" sz="3600" dirty="0">
                <a:solidFill>
                  <a:srgbClr val="FFFF00"/>
                </a:solidFill>
              </a:rPr>
              <a:t>Present a</a:t>
            </a:r>
            <a:r>
              <a:rPr lang="zh-CN" altLang="en-US" sz="3600" dirty="0">
                <a:solidFill>
                  <a:srgbClr val="FFFF00"/>
                </a:solidFill>
              </a:rPr>
              <a:t> </a:t>
            </a:r>
            <a:r>
              <a:rPr lang="en-US" altLang="zh-CN" sz="3600" dirty="0">
                <a:solidFill>
                  <a:srgbClr val="FFFF00"/>
                </a:solidFill>
              </a:rPr>
              <a:t>Paper/Project</a:t>
            </a:r>
            <a:endParaRPr lang="en-US" dirty="0"/>
          </a:p>
        </p:txBody>
      </p:sp>
      <p:sp>
        <p:nvSpPr>
          <p:cNvPr id="3" name="Subtitle 2">
            <a:extLst>
              <a:ext uri="{FF2B5EF4-FFF2-40B4-BE49-F238E27FC236}">
                <a16:creationId xmlns:a16="http://schemas.microsoft.com/office/drawing/2014/main" id="{A7287D54-C6D9-494E-A7EF-178B13AE8840}"/>
              </a:ext>
            </a:extLst>
          </p:cNvPr>
          <p:cNvSpPr>
            <a:spLocks noGrp="1"/>
          </p:cNvSpPr>
          <p:nvPr>
            <p:ph type="subTitle" idx="1"/>
          </p:nvPr>
        </p:nvSpPr>
        <p:spPr/>
        <p:txBody>
          <a:bodyPr>
            <a:normAutofit fontScale="62500" lnSpcReduction="20000"/>
          </a:bodyPr>
          <a:lstStyle/>
          <a:p>
            <a:pPr lvl="0" algn="r" fontAlgn="base">
              <a:lnSpc>
                <a:spcPct val="100000"/>
              </a:lnSpc>
              <a:spcBef>
                <a:spcPct val="20000"/>
              </a:spcBef>
              <a:spcAft>
                <a:spcPct val="0"/>
              </a:spcAft>
            </a:pPr>
            <a:r>
              <a:rPr lang="zh-CN" altLang="en-US" sz="5000" b="1"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东南大学计算机学院 </a:t>
            </a:r>
            <a:endParaRPr lang="en-US" altLang="zh-CN" sz="5000" b="1"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endParaRPr>
          </a:p>
          <a:p>
            <a:pPr lvl="0" algn="r" fontAlgn="base">
              <a:lnSpc>
                <a:spcPct val="100000"/>
              </a:lnSpc>
              <a:spcBef>
                <a:spcPct val="20000"/>
              </a:spcBef>
              <a:spcAft>
                <a:spcPct val="0"/>
              </a:spcAft>
            </a:pPr>
            <a:r>
              <a:rPr lang="ja-JP" altLang="en-US" sz="380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刘波副教授</a:t>
            </a:r>
            <a:r>
              <a:rPr lang="zh-CN" altLang="en-US" sz="3800"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、单冯</a:t>
            </a:r>
            <a:r>
              <a:rPr lang="ja-JP" altLang="en-US" sz="380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讲师</a:t>
            </a:r>
            <a:r>
              <a:rPr lang="zh-CN" altLang="en-US" sz="5000"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 </a:t>
            </a:r>
            <a:endParaRPr lang="en-US" altLang="zh-CN" sz="5000"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endParaRPr>
          </a:p>
          <a:p>
            <a:pPr lvl="0" algn="r" fontAlgn="base">
              <a:lnSpc>
                <a:spcPct val="100000"/>
              </a:lnSpc>
              <a:spcBef>
                <a:spcPct val="20000"/>
              </a:spcBef>
              <a:spcAft>
                <a:spcPct val="0"/>
              </a:spcAft>
            </a:pPr>
            <a:r>
              <a:rPr lang="en-US" altLang="zh-CN" sz="3800" dirty="0" err="1">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bliu@seu.edu.cn</a:t>
            </a:r>
            <a:endParaRPr lang="en-US" altLang="zh-CN" sz="3800"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endParaRPr>
          </a:p>
          <a:p>
            <a:pPr lvl="0" algn="r" fontAlgn="base">
              <a:lnSpc>
                <a:spcPct val="100000"/>
              </a:lnSpc>
              <a:spcBef>
                <a:spcPct val="20000"/>
              </a:spcBef>
              <a:spcAft>
                <a:spcPct val="0"/>
              </a:spcAft>
            </a:pPr>
            <a:r>
              <a:rPr lang="en-US" altLang="zh-CN" sz="3800" dirty="0" err="1">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rPr>
              <a:t>shanfeng@seu.edu.cn</a:t>
            </a:r>
            <a:endParaRPr lang="en-US" altLang="zh-CN" sz="3800" dirty="0">
              <a:ln w="10541" cmpd="sng">
                <a:solidFill>
                  <a:srgbClr val="4BACC6">
                    <a:lumMod val="50000"/>
                  </a:srgbClr>
                </a:solidFill>
                <a:prstDash val="solid"/>
              </a:ln>
              <a:solidFill>
                <a:srgbClr val="4BACC6">
                  <a:lumMod val="50000"/>
                </a:srgbClr>
              </a:solidFill>
              <a:latin typeface="仿宋_GB2312" pitchFamily="49" charset="-122"/>
              <a:ea typeface="宋体" panose="02010600030101010101" pitchFamily="2" charset="-122"/>
            </a:endParaRPr>
          </a:p>
        </p:txBody>
      </p:sp>
      <p:sp>
        <p:nvSpPr>
          <p:cNvPr id="4" name="Text Placeholder 3">
            <a:extLst>
              <a:ext uri="{FF2B5EF4-FFF2-40B4-BE49-F238E27FC236}">
                <a16:creationId xmlns:a16="http://schemas.microsoft.com/office/drawing/2014/main" id="{1621CEB1-C3DC-2E45-9629-45ECFA2D13BC}"/>
              </a:ext>
            </a:extLst>
          </p:cNvPr>
          <p:cNvSpPr>
            <a:spLocks noGrp="1"/>
          </p:cNvSpPr>
          <p:nvPr>
            <p:ph type="body" sz="quarter" idx="13"/>
          </p:nvPr>
        </p:nvSpPr>
        <p:spPr/>
        <p:txBody>
          <a:bodyPr/>
          <a:lstStyle/>
          <a:p>
            <a:r>
              <a:rPr lang="ja-JP" altLang="en-US"/>
              <a:t>科学研究素养与实践</a:t>
            </a:r>
            <a:endParaRPr lang="en-US" dirty="0"/>
          </a:p>
        </p:txBody>
      </p:sp>
    </p:spTree>
    <p:extLst>
      <p:ext uri="{BB962C8B-B14F-4D97-AF65-F5344CB8AC3E}">
        <p14:creationId xmlns:p14="http://schemas.microsoft.com/office/powerpoint/2010/main" val="333598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69F7C6-1DA3-6742-B707-BEBFCC47387C}"/>
              </a:ext>
            </a:extLst>
          </p:cNvPr>
          <p:cNvSpPr>
            <a:spLocks noGrp="1" noChangeArrowheads="1"/>
          </p:cNvSpPr>
          <p:nvPr>
            <p:ph type="title"/>
          </p:nvPr>
        </p:nvSpPr>
        <p:spPr>
          <a:noFill/>
        </p:spPr>
        <p:txBody>
          <a:bodyPr>
            <a:normAutofit fontScale="90000"/>
          </a:bodyPr>
          <a:lstStyle/>
          <a:p>
            <a:pPr eaLnBrk="1" hangingPunct="1"/>
            <a:r>
              <a:rPr lang="en-US" altLang="en-US" sz="4000"/>
              <a:t>Moving Text</a:t>
            </a:r>
          </a:p>
        </p:txBody>
      </p:sp>
      <p:sp>
        <p:nvSpPr>
          <p:cNvPr id="7" name="Content Placeholder 6">
            <a:extLst>
              <a:ext uri="{FF2B5EF4-FFF2-40B4-BE49-F238E27FC236}">
                <a16:creationId xmlns:a16="http://schemas.microsoft.com/office/drawing/2014/main" id="{65B74911-D9C8-1D42-8D0D-EF4190B87F8C}"/>
              </a:ext>
            </a:extLst>
          </p:cNvPr>
          <p:cNvSpPr>
            <a:spLocks noGrp="1"/>
          </p:cNvSpPr>
          <p:nvPr>
            <p:ph idx="1"/>
          </p:nvPr>
        </p:nvSpPr>
        <p:spPr/>
        <p:txBody>
          <a:bodyPr/>
          <a:lstStyle/>
          <a:p>
            <a:endParaRPr lang="en-US"/>
          </a:p>
        </p:txBody>
      </p:sp>
      <p:sp>
        <p:nvSpPr>
          <p:cNvPr id="3" name="Date Placeholder 2">
            <a:extLst>
              <a:ext uri="{FF2B5EF4-FFF2-40B4-BE49-F238E27FC236}">
                <a16:creationId xmlns:a16="http://schemas.microsoft.com/office/drawing/2014/main" id="{245015AB-FF2F-874B-8762-EC7480510B25}"/>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2362410B-4EDA-5C42-9716-BD175B5AD0A4}"/>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308E296F-D2EA-2640-A53C-2749B315E0FE}"/>
              </a:ext>
            </a:extLst>
          </p:cNvPr>
          <p:cNvSpPr>
            <a:spLocks noGrp="1"/>
          </p:cNvSpPr>
          <p:nvPr>
            <p:ph type="sldNum" sz="quarter" idx="12"/>
          </p:nvPr>
        </p:nvSpPr>
        <p:spPr/>
        <p:txBody>
          <a:bodyPr/>
          <a:lstStyle/>
          <a:p>
            <a:fld id="{544A5C6C-F315-4E99-B6A8-F0F90911BB40}" type="slidenum">
              <a:rPr lang="en-US" smtClean="0"/>
              <a:pPr/>
              <a:t>10</a:t>
            </a:fld>
            <a:endParaRPr lang="en-US" dirty="0"/>
          </a:p>
        </p:txBody>
      </p:sp>
      <p:sp>
        <p:nvSpPr>
          <p:cNvPr id="83971" name="Text Box 3">
            <a:extLst>
              <a:ext uri="{FF2B5EF4-FFF2-40B4-BE49-F238E27FC236}">
                <a16:creationId xmlns:a16="http://schemas.microsoft.com/office/drawing/2014/main" id="{346636A5-CEFF-E346-ACD9-E46E88E6EAC2}"/>
              </a:ext>
            </a:extLst>
          </p:cNvPr>
          <p:cNvSpPr txBox="1">
            <a:spLocks noChangeArrowheads="1"/>
          </p:cNvSpPr>
          <p:nvPr/>
        </p:nvSpPr>
        <p:spPr bwMode="auto">
          <a:xfrm>
            <a:off x="441961" y="1111615"/>
            <a:ext cx="73215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sz="3600"/>
              <a:t>When text appears, we don’t want the audience to be watching the animation.</a:t>
            </a:r>
          </a:p>
          <a:p>
            <a:pPr>
              <a:buFontTx/>
              <a:buChar char="•"/>
            </a:pPr>
            <a:r>
              <a:rPr lang="en-US" altLang="en-US" sz="3600"/>
              <a:t>Use the </a:t>
            </a:r>
          </a:p>
          <a:p>
            <a:pPr lvl="2"/>
            <a:r>
              <a:rPr lang="en-US" altLang="en-US" sz="3600"/>
              <a:t>	“Appear effect”</a:t>
            </a:r>
          </a:p>
          <a:p>
            <a:pPr lvl="2"/>
            <a:r>
              <a:rPr lang="en-US" altLang="en-US" sz="3600"/>
              <a:t>Not</a:t>
            </a:r>
          </a:p>
          <a:p>
            <a:pPr lvl="2"/>
            <a:r>
              <a:rPr lang="en-US" altLang="en-US" sz="3600"/>
              <a:t>	</a:t>
            </a:r>
            <a:r>
              <a:rPr lang="en-US" altLang="en-US" sz="3600">
                <a:solidFill>
                  <a:srgbClr val="FF0000"/>
                </a:solidFill>
              </a:rPr>
              <a:t>“FANCY EFFECTS”</a:t>
            </a:r>
          </a:p>
        </p:txBody>
      </p:sp>
      <p:sp>
        <p:nvSpPr>
          <p:cNvPr id="11268" name="Text Box 6">
            <a:extLst>
              <a:ext uri="{FF2B5EF4-FFF2-40B4-BE49-F238E27FC236}">
                <a16:creationId xmlns:a16="http://schemas.microsoft.com/office/drawing/2014/main" id="{B9C51BD7-F801-A54C-9563-3A0260044D36}"/>
              </a:ext>
            </a:extLst>
          </p:cNvPr>
          <p:cNvSpPr txBox="1">
            <a:spLocks noChangeArrowheads="1"/>
          </p:cNvSpPr>
          <p:nvPr/>
        </p:nvSpPr>
        <p:spPr bwMode="auto">
          <a:xfrm>
            <a:off x="3566161" y="400721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Tree>
    <p:extLst>
      <p:ext uri="{BB962C8B-B14F-4D97-AF65-F5344CB8AC3E}">
        <p14:creationId xmlns:p14="http://schemas.microsoft.com/office/powerpoint/2010/main" val="1818525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3971">
                                            <p:txEl>
                                              <p:pRg st="0" end="0"/>
                                            </p:txEl>
                                          </p:spTgt>
                                        </p:tgtEl>
                                        <p:attrNameLst>
                                          <p:attrName>style.visibility</p:attrName>
                                        </p:attrNameLst>
                                      </p:cBhvr>
                                      <p:to>
                                        <p:strVal val="visible"/>
                                      </p:to>
                                    </p:set>
                                    <p:anim calcmode="discrete" valueType="clr">
                                      <p:cBhvr override="childStyle">
                                        <p:cTn id="7" dur="500"/>
                                        <p:tgtEl>
                                          <p:spTgt spid="839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83971">
                                            <p:txEl>
                                              <p:pRg st="0" end="0"/>
                                            </p:txEl>
                                          </p:spTgt>
                                        </p:tgtEl>
                                        <p:attrNameLst>
                                          <p:attrName>fillcolor</p:attrName>
                                        </p:attrNameLst>
                                      </p:cBhvr>
                                      <p:tavLst>
                                        <p:tav tm="0">
                                          <p:val>
                                            <p:clrVal>
                                              <a:schemeClr val="accent2"/>
                                            </p:clrVal>
                                          </p:val>
                                        </p:tav>
                                        <p:tav tm="50000">
                                          <p:val>
                                            <p:clrVal>
                                              <a:schemeClr val="hlink"/>
                                            </p:clrVal>
                                          </p:val>
                                        </p:tav>
                                      </p:tavLst>
                                    </p:anim>
                                    <p:set>
                                      <p:cBhvr>
                                        <p:cTn id="9" dur="500"/>
                                        <p:tgtEl>
                                          <p:spTgt spid="8397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type="lt">
                                    <p:tmAbs val="0"/>
                                  </p:iterate>
                                  <p:childTnLst>
                                    <p:set>
                                      <p:cBhvr>
                                        <p:cTn id="13"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iterate type="lt">
                                    <p:tmAbs val="0"/>
                                  </p:iterate>
                                  <p:childTnLst>
                                    <p:set>
                                      <p:cBhvr>
                                        <p:cTn id="17"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iterate type="lt">
                                    <p:tmAbs val="0"/>
                                  </p:iterate>
                                  <p:childTnLst>
                                    <p:set>
                                      <p:cBhvr>
                                        <p:cTn id="21"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6" presetClass="entr" presetSubtype="0" fill="hold" nodeType="clickEffect">
                                  <p:stCondLst>
                                    <p:cond delay="0"/>
                                  </p:stCondLst>
                                  <p:iterate type="lt">
                                    <p:tmPct val="0"/>
                                  </p:iterate>
                                  <p:childTnLst>
                                    <p:set>
                                      <p:cBhvr>
                                        <p:cTn id="25" dur="1" fill="hold">
                                          <p:stCondLst>
                                            <p:cond delay="0"/>
                                          </p:stCondLst>
                                        </p:cTn>
                                        <p:tgtEl>
                                          <p:spTgt spid="83971">
                                            <p:txEl>
                                              <p:pRg st="4" end="4"/>
                                            </p:txEl>
                                          </p:spTgt>
                                        </p:tgtEl>
                                        <p:attrNameLst>
                                          <p:attrName>style.visibility</p:attrName>
                                        </p:attrNameLst>
                                      </p:cBhvr>
                                      <p:to>
                                        <p:strVal val="visible"/>
                                      </p:to>
                                    </p:set>
                                    <p:animEffect transition="in" filter="wipe(down)">
                                      <p:cBhvr>
                                        <p:cTn id="26" dur="580">
                                          <p:stCondLst>
                                            <p:cond delay="0"/>
                                          </p:stCondLst>
                                        </p:cTn>
                                        <p:tgtEl>
                                          <p:spTgt spid="83971">
                                            <p:txEl>
                                              <p:pRg st="4" end="4"/>
                                            </p:txEl>
                                          </p:spTgt>
                                        </p:tgtEl>
                                      </p:cBhvr>
                                    </p:animEffect>
                                    <p:anim calcmode="lin" valueType="num">
                                      <p:cBhvr>
                                        <p:cTn id="27" dur="1822" tmFilter="0,0; 0.14,0.36; 0.43,0.73; 0.71,0.91; 1.0,1.0">
                                          <p:stCondLst>
                                            <p:cond delay="0"/>
                                          </p:stCondLst>
                                        </p:cTn>
                                        <p:tgtEl>
                                          <p:spTgt spid="83971">
                                            <p:txEl>
                                              <p:pRg st="4" end="4"/>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83971">
                                            <p:txEl>
                                              <p:pRg st="4" end="4"/>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83971">
                                            <p:txEl>
                                              <p:pRg st="4" end="4"/>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83971">
                                            <p:txEl>
                                              <p:pRg st="4" end="4"/>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83971">
                                            <p:txEl>
                                              <p:pRg st="4" end="4"/>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83971">
                                            <p:txEl>
                                              <p:pRg st="4" end="4"/>
                                            </p:txEl>
                                          </p:spTgt>
                                        </p:tgtEl>
                                      </p:cBhvr>
                                      <p:to x="100000" y="60000"/>
                                    </p:animScale>
                                    <p:animScale>
                                      <p:cBhvr>
                                        <p:cTn id="33" dur="166" decel="50000">
                                          <p:stCondLst>
                                            <p:cond delay="676"/>
                                          </p:stCondLst>
                                        </p:cTn>
                                        <p:tgtEl>
                                          <p:spTgt spid="83971">
                                            <p:txEl>
                                              <p:pRg st="4" end="4"/>
                                            </p:txEl>
                                          </p:spTgt>
                                        </p:tgtEl>
                                      </p:cBhvr>
                                      <p:to x="100000" y="100000"/>
                                    </p:animScale>
                                    <p:animScale>
                                      <p:cBhvr>
                                        <p:cTn id="34" dur="26">
                                          <p:stCondLst>
                                            <p:cond delay="1312"/>
                                          </p:stCondLst>
                                        </p:cTn>
                                        <p:tgtEl>
                                          <p:spTgt spid="83971">
                                            <p:txEl>
                                              <p:pRg st="4" end="4"/>
                                            </p:txEl>
                                          </p:spTgt>
                                        </p:tgtEl>
                                      </p:cBhvr>
                                      <p:to x="100000" y="80000"/>
                                    </p:animScale>
                                    <p:animScale>
                                      <p:cBhvr>
                                        <p:cTn id="35" dur="166" decel="50000">
                                          <p:stCondLst>
                                            <p:cond delay="1338"/>
                                          </p:stCondLst>
                                        </p:cTn>
                                        <p:tgtEl>
                                          <p:spTgt spid="83971">
                                            <p:txEl>
                                              <p:pRg st="4" end="4"/>
                                            </p:txEl>
                                          </p:spTgt>
                                        </p:tgtEl>
                                      </p:cBhvr>
                                      <p:to x="100000" y="100000"/>
                                    </p:animScale>
                                    <p:animScale>
                                      <p:cBhvr>
                                        <p:cTn id="36" dur="26">
                                          <p:stCondLst>
                                            <p:cond delay="1642"/>
                                          </p:stCondLst>
                                        </p:cTn>
                                        <p:tgtEl>
                                          <p:spTgt spid="83971">
                                            <p:txEl>
                                              <p:pRg st="4" end="4"/>
                                            </p:txEl>
                                          </p:spTgt>
                                        </p:tgtEl>
                                      </p:cBhvr>
                                      <p:to x="100000" y="90000"/>
                                    </p:animScale>
                                    <p:animScale>
                                      <p:cBhvr>
                                        <p:cTn id="37" dur="166" decel="50000">
                                          <p:stCondLst>
                                            <p:cond delay="1668"/>
                                          </p:stCondLst>
                                        </p:cTn>
                                        <p:tgtEl>
                                          <p:spTgt spid="83971">
                                            <p:txEl>
                                              <p:pRg st="4" end="4"/>
                                            </p:txEl>
                                          </p:spTgt>
                                        </p:tgtEl>
                                      </p:cBhvr>
                                      <p:to x="100000" y="100000"/>
                                    </p:animScale>
                                    <p:animScale>
                                      <p:cBhvr>
                                        <p:cTn id="38" dur="26">
                                          <p:stCondLst>
                                            <p:cond delay="1808"/>
                                          </p:stCondLst>
                                        </p:cTn>
                                        <p:tgtEl>
                                          <p:spTgt spid="83971">
                                            <p:txEl>
                                              <p:pRg st="4" end="4"/>
                                            </p:txEl>
                                          </p:spTgt>
                                        </p:tgtEl>
                                      </p:cBhvr>
                                      <p:to x="100000" y="95000"/>
                                    </p:animScale>
                                    <p:animScale>
                                      <p:cBhvr>
                                        <p:cTn id="39" dur="166" decel="50000">
                                          <p:stCondLst>
                                            <p:cond delay="1834"/>
                                          </p:stCondLst>
                                        </p:cTn>
                                        <p:tgtEl>
                                          <p:spTgt spid="83971">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1FE111-1B19-7E4C-85B7-664C1D3C1D5B}"/>
              </a:ext>
            </a:extLst>
          </p:cNvPr>
          <p:cNvSpPr>
            <a:spLocks noGrp="1" noChangeArrowheads="1"/>
          </p:cNvSpPr>
          <p:nvPr>
            <p:ph type="title"/>
          </p:nvPr>
        </p:nvSpPr>
        <p:spPr/>
        <p:txBody>
          <a:bodyPr/>
          <a:lstStyle/>
          <a:p>
            <a:r>
              <a:rPr lang="en-US" altLang="en-US" dirty="0"/>
              <a:t>Fonts - Good</a:t>
            </a:r>
          </a:p>
        </p:txBody>
      </p:sp>
      <p:sp>
        <p:nvSpPr>
          <p:cNvPr id="5123" name="Rectangle 3">
            <a:extLst>
              <a:ext uri="{FF2B5EF4-FFF2-40B4-BE49-F238E27FC236}">
                <a16:creationId xmlns:a16="http://schemas.microsoft.com/office/drawing/2014/main" id="{3B96F658-3968-2C47-B593-95A3F24FA52D}"/>
              </a:ext>
            </a:extLst>
          </p:cNvPr>
          <p:cNvSpPr>
            <a:spLocks noGrp="1" noChangeArrowheads="1"/>
          </p:cNvSpPr>
          <p:nvPr>
            <p:ph idx="1"/>
          </p:nvPr>
        </p:nvSpPr>
        <p:spPr/>
        <p:txBody>
          <a:bodyPr/>
          <a:lstStyle/>
          <a:p>
            <a:r>
              <a:rPr lang="en-US" altLang="en-US" dirty="0"/>
              <a:t>Use at least an </a:t>
            </a:r>
            <a:r>
              <a:rPr lang="en-US" altLang="zh-CN" sz="2400" dirty="0"/>
              <a:t>24</a:t>
            </a:r>
            <a:r>
              <a:rPr lang="en-US" altLang="en-US" sz="2400" dirty="0"/>
              <a:t>-point </a:t>
            </a:r>
            <a:r>
              <a:rPr lang="en-US" altLang="en-US" dirty="0"/>
              <a:t>font</a:t>
            </a:r>
          </a:p>
          <a:p>
            <a:r>
              <a:rPr lang="en-US" altLang="en-US" dirty="0"/>
              <a:t>Use different size fonts for main points and secondary points</a:t>
            </a:r>
          </a:p>
          <a:p>
            <a:pPr lvl="1"/>
            <a:r>
              <a:rPr lang="en-US" altLang="en-US" dirty="0"/>
              <a:t>this font is 28-point, the main point font is </a:t>
            </a:r>
            <a:r>
              <a:rPr lang="en-US" altLang="zh-CN" dirty="0"/>
              <a:t>32</a:t>
            </a:r>
            <a:r>
              <a:rPr lang="en-US" altLang="en-US" dirty="0"/>
              <a:t>-point, and the title font is 34-point</a:t>
            </a:r>
          </a:p>
          <a:p>
            <a:r>
              <a:rPr lang="en-US" altLang="en-US" dirty="0"/>
              <a:t>Use a standard font like Times New Roman </a:t>
            </a:r>
          </a:p>
          <a:p>
            <a:r>
              <a:rPr lang="ja-JP" altLang="en-US"/>
              <a:t>使用标准字体例如微软雅黑</a:t>
            </a:r>
            <a:endParaRPr lang="en-US" altLang="en-US" dirty="0"/>
          </a:p>
          <a:p>
            <a:pPr lvl="1">
              <a:buFontTx/>
              <a:buNone/>
            </a:pPr>
            <a:endParaRPr lang="en-US" altLang="en-US" dirty="0"/>
          </a:p>
          <a:p>
            <a:pPr lvl="1"/>
            <a:endParaRPr lang="en-US" altLang="en-US" dirty="0"/>
          </a:p>
          <a:p>
            <a:pPr>
              <a:buFont typeface="Wingdings" pitchFamily="2" charset="2"/>
              <a:buNone/>
            </a:pPr>
            <a:endParaRPr lang="en-US" altLang="en-US" sz="1400" dirty="0"/>
          </a:p>
          <a:p>
            <a:endParaRPr lang="en-US" altLang="en-US" sz="1400" dirty="0"/>
          </a:p>
        </p:txBody>
      </p:sp>
      <p:sp>
        <p:nvSpPr>
          <p:cNvPr id="2" name="Date Placeholder 1">
            <a:extLst>
              <a:ext uri="{FF2B5EF4-FFF2-40B4-BE49-F238E27FC236}">
                <a16:creationId xmlns:a16="http://schemas.microsoft.com/office/drawing/2014/main" id="{1575DDDD-CAA1-3D47-B0A3-3FE413471FEB}"/>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DA44D889-C020-3F40-9972-8B42DA59AB0B}"/>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48ACD5B5-19DC-3648-A41E-5DA0C267A3C9}"/>
              </a:ext>
            </a:extLst>
          </p:cNvPr>
          <p:cNvSpPr>
            <a:spLocks noGrp="1"/>
          </p:cNvSpPr>
          <p:nvPr>
            <p:ph type="sldNum" sz="quarter" idx="12"/>
          </p:nvPr>
        </p:nvSpPr>
        <p:spPr/>
        <p:txBody>
          <a:bodyPr/>
          <a:lstStyle/>
          <a:p>
            <a:fld id="{544A5C6C-F315-4E99-B6A8-F0F90911BB40}" type="slidenum">
              <a:rPr lang="en-US" smtClean="0"/>
              <a:pPr/>
              <a:t>11</a:t>
            </a:fld>
            <a:endParaRPr lang="en-US" dirty="0"/>
          </a:p>
        </p:txBody>
      </p:sp>
    </p:spTree>
    <p:extLst>
      <p:ext uri="{BB962C8B-B14F-4D97-AF65-F5344CB8AC3E}">
        <p14:creationId xmlns:p14="http://schemas.microsoft.com/office/powerpoint/2010/main" val="60876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894D6C-D112-EA43-A2CD-7EDE2D09974A}"/>
              </a:ext>
            </a:extLst>
          </p:cNvPr>
          <p:cNvSpPr>
            <a:spLocks noGrp="1" noChangeArrowheads="1"/>
          </p:cNvSpPr>
          <p:nvPr>
            <p:ph type="title"/>
          </p:nvPr>
        </p:nvSpPr>
        <p:spPr/>
        <p:txBody>
          <a:bodyPr/>
          <a:lstStyle/>
          <a:p>
            <a:r>
              <a:rPr lang="en-US" altLang="en-US"/>
              <a:t>Fonts - Bad</a:t>
            </a:r>
          </a:p>
        </p:txBody>
      </p:sp>
      <p:sp>
        <p:nvSpPr>
          <p:cNvPr id="15363" name="Rectangle 3">
            <a:extLst>
              <a:ext uri="{FF2B5EF4-FFF2-40B4-BE49-F238E27FC236}">
                <a16:creationId xmlns:a16="http://schemas.microsoft.com/office/drawing/2014/main" id="{CD3AC60C-7530-8D4A-A400-B01E20D3EECD}"/>
              </a:ext>
            </a:extLst>
          </p:cNvPr>
          <p:cNvSpPr>
            <a:spLocks noGrp="1" noChangeArrowheads="1"/>
          </p:cNvSpPr>
          <p:nvPr>
            <p:ph idx="1"/>
          </p:nvPr>
        </p:nvSpPr>
        <p:spPr/>
        <p:txBody>
          <a:bodyPr/>
          <a:lstStyle/>
          <a:p>
            <a:r>
              <a:rPr lang="en-US" altLang="en-US" sz="1400" dirty="0"/>
              <a:t>If you use a small font, your audience won’t be able to read what you have written</a:t>
            </a:r>
            <a:r>
              <a:rPr lang="en-US" altLang="zh-CN" sz="1400" dirty="0"/>
              <a:t>,</a:t>
            </a:r>
            <a:r>
              <a:rPr lang="zh-CN" altLang="en-US" sz="1400" dirty="0"/>
              <a:t> </a:t>
            </a:r>
            <a:r>
              <a:rPr lang="en-US" altLang="zh-CN" sz="1400" dirty="0"/>
              <a:t>14</a:t>
            </a:r>
            <a:r>
              <a:rPr lang="zh-CN" altLang="en-US" sz="1400" dirty="0"/>
              <a:t> </a:t>
            </a:r>
            <a:r>
              <a:rPr lang="en-US" altLang="zh-CN" sz="1400" dirty="0" err="1"/>
              <a:t>pt</a:t>
            </a:r>
            <a:endParaRPr lang="en-US" altLang="en-US" sz="1400" dirty="0"/>
          </a:p>
          <a:p>
            <a:endParaRPr lang="en-US" altLang="en-US" sz="1400" dirty="0"/>
          </a:p>
          <a:p>
            <a:r>
              <a:rPr lang="en-US" altLang="en-US" dirty="0"/>
              <a:t>CAPITALIZE ONLY WHEN NECESSARY.  IT IS DIFFICULT TO READ</a:t>
            </a:r>
          </a:p>
          <a:p>
            <a:endParaRPr lang="en-US" altLang="en-US" sz="2200" dirty="0"/>
          </a:p>
          <a:p>
            <a:r>
              <a:rPr lang="en-US" altLang="en-US" dirty="0">
                <a:latin typeface="Impact" panose="020B0806030902050204" pitchFamily="34" charset="0"/>
              </a:rPr>
              <a:t>Don’t use a complicated font</a:t>
            </a:r>
          </a:p>
          <a:p>
            <a:endParaRPr lang="en-US" altLang="en-US" sz="2200" dirty="0">
              <a:latin typeface="Impact" panose="020B0806030902050204" pitchFamily="34" charset="0"/>
            </a:endParaRPr>
          </a:p>
          <a:p>
            <a:r>
              <a:rPr lang="ja-JP" altLang="en-US">
                <a:latin typeface="STHupo" panose="02010800040101010101" pitchFamily="2" charset="-122"/>
                <a:ea typeface="STHupo" panose="02010800040101010101" pitchFamily="2" charset="-122"/>
              </a:rPr>
              <a:t>不要使用不常见的奇怪字体</a:t>
            </a:r>
            <a:endParaRPr lang="en-US" altLang="en-US" dirty="0">
              <a:latin typeface="STHupo" panose="02010800040101010101" pitchFamily="2" charset="-122"/>
              <a:ea typeface="STHupo" panose="02010800040101010101" pitchFamily="2" charset="-122"/>
            </a:endParaRPr>
          </a:p>
          <a:p>
            <a:pPr>
              <a:buFont typeface="Wingdings" pitchFamily="2" charset="2"/>
              <a:buNone/>
            </a:pPr>
            <a:endParaRPr lang="en-US" altLang="en-US" dirty="0">
              <a:latin typeface="Impact" panose="020B0806030902050204" pitchFamily="34" charset="0"/>
            </a:endParaRPr>
          </a:p>
          <a:p>
            <a:endParaRPr lang="en-US" altLang="en-US" dirty="0"/>
          </a:p>
        </p:txBody>
      </p:sp>
      <p:sp>
        <p:nvSpPr>
          <p:cNvPr id="2" name="Date Placeholder 1">
            <a:extLst>
              <a:ext uri="{FF2B5EF4-FFF2-40B4-BE49-F238E27FC236}">
                <a16:creationId xmlns:a16="http://schemas.microsoft.com/office/drawing/2014/main" id="{70D89522-48AE-D648-B90B-2160AFD775A3}"/>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05F715FA-AD50-3546-AC7D-DF74022337BB}"/>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A9C60D84-4E9C-F045-8CEF-5CA943F3F27B}"/>
              </a:ext>
            </a:extLst>
          </p:cNvPr>
          <p:cNvSpPr>
            <a:spLocks noGrp="1"/>
          </p:cNvSpPr>
          <p:nvPr>
            <p:ph type="sldNum" sz="quarter" idx="12"/>
          </p:nvPr>
        </p:nvSpPr>
        <p:spPr/>
        <p:txBody>
          <a:bodyPr/>
          <a:lstStyle/>
          <a:p>
            <a:fld id="{544A5C6C-F315-4E99-B6A8-F0F90911BB40}" type="slidenum">
              <a:rPr lang="en-US" smtClean="0"/>
              <a:pPr/>
              <a:t>12</a:t>
            </a:fld>
            <a:endParaRPr lang="en-US" dirty="0"/>
          </a:p>
        </p:txBody>
      </p:sp>
    </p:spTree>
    <p:extLst>
      <p:ext uri="{BB962C8B-B14F-4D97-AF65-F5344CB8AC3E}">
        <p14:creationId xmlns:p14="http://schemas.microsoft.com/office/powerpoint/2010/main" val="206929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0EAC6CF-0660-374B-B9B2-421A1B68889D}"/>
              </a:ext>
            </a:extLst>
          </p:cNvPr>
          <p:cNvSpPr>
            <a:spLocks noGrp="1" noChangeArrowheads="1"/>
          </p:cNvSpPr>
          <p:nvPr>
            <p:ph type="title"/>
          </p:nvPr>
        </p:nvSpPr>
        <p:spPr/>
        <p:txBody>
          <a:bodyPr>
            <a:normAutofit fontScale="90000"/>
          </a:bodyPr>
          <a:lstStyle/>
          <a:p>
            <a:pPr eaLnBrk="1" hangingPunct="1"/>
            <a:r>
              <a:rPr lang="en-US" altLang="en-US" sz="4000" dirty="0"/>
              <a:t>Style Consistent - Good </a:t>
            </a:r>
          </a:p>
        </p:txBody>
      </p:sp>
      <p:sp>
        <p:nvSpPr>
          <p:cNvPr id="12291" name="Rectangle 3">
            <a:extLst>
              <a:ext uri="{FF2B5EF4-FFF2-40B4-BE49-F238E27FC236}">
                <a16:creationId xmlns:a16="http://schemas.microsoft.com/office/drawing/2014/main" id="{7D69EBB0-D4FC-BD47-A1D9-1AC044CDBE06}"/>
              </a:ext>
            </a:extLst>
          </p:cNvPr>
          <p:cNvSpPr>
            <a:spLocks noGrp="1" noChangeArrowheads="1"/>
          </p:cNvSpPr>
          <p:nvPr>
            <p:ph idx="1"/>
          </p:nvPr>
        </p:nvSpPr>
        <p:spPr/>
        <p:txBody>
          <a:bodyPr/>
          <a:lstStyle/>
          <a:p>
            <a:r>
              <a:rPr lang="en-US" altLang="en-US" dirty="0"/>
              <a:t>Be consistent in your choice of </a:t>
            </a:r>
          </a:p>
          <a:p>
            <a:pPr lvl="1"/>
            <a:r>
              <a:rPr lang="en-US" altLang="en-US" dirty="0"/>
              <a:t>bullets, </a:t>
            </a:r>
          </a:p>
          <a:p>
            <a:pPr lvl="1"/>
            <a:r>
              <a:rPr lang="en-US" altLang="en-US" dirty="0"/>
              <a:t>font, and </a:t>
            </a:r>
          </a:p>
          <a:p>
            <a:pPr lvl="1"/>
            <a:r>
              <a:rPr lang="en-US" altLang="en-US" dirty="0"/>
              <a:t>colors.</a:t>
            </a:r>
          </a:p>
          <a:p>
            <a:pPr marL="0" indent="0" eaLnBrk="1" hangingPunct="1"/>
            <a:endParaRPr lang="en-US" altLang="en-US" dirty="0"/>
          </a:p>
        </p:txBody>
      </p:sp>
      <p:sp>
        <p:nvSpPr>
          <p:cNvPr id="2" name="Date Placeholder 1">
            <a:extLst>
              <a:ext uri="{FF2B5EF4-FFF2-40B4-BE49-F238E27FC236}">
                <a16:creationId xmlns:a16="http://schemas.microsoft.com/office/drawing/2014/main" id="{B28227B5-439A-A944-A879-BEA85E9CE488}"/>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FA4823AA-ADCB-1B4F-995B-35B6E957C8ED}"/>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7C6EFA20-8280-684C-8991-625180183E09}"/>
              </a:ext>
            </a:extLst>
          </p:cNvPr>
          <p:cNvSpPr>
            <a:spLocks noGrp="1"/>
          </p:cNvSpPr>
          <p:nvPr>
            <p:ph type="sldNum" sz="quarter" idx="12"/>
          </p:nvPr>
        </p:nvSpPr>
        <p:spPr/>
        <p:txBody>
          <a:bodyPr/>
          <a:lstStyle/>
          <a:p>
            <a:fld id="{544A5C6C-F315-4E99-B6A8-F0F90911BB40}" type="slidenum">
              <a:rPr lang="en-US" smtClean="0"/>
              <a:pPr/>
              <a:t>13</a:t>
            </a:fld>
            <a:endParaRPr lang="en-US" dirty="0"/>
          </a:p>
        </p:txBody>
      </p:sp>
    </p:spTree>
    <p:extLst>
      <p:ext uri="{BB962C8B-B14F-4D97-AF65-F5344CB8AC3E}">
        <p14:creationId xmlns:p14="http://schemas.microsoft.com/office/powerpoint/2010/main" val="14946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BF170721-C57C-9641-9773-56BC244687DE}"/>
              </a:ext>
            </a:extLst>
          </p:cNvPr>
          <p:cNvSpPr>
            <a:spLocks noChangeArrowheads="1"/>
          </p:cNvSpPr>
          <p:nvPr/>
        </p:nvSpPr>
        <p:spPr bwMode="auto">
          <a:xfrm>
            <a:off x="0" y="0"/>
            <a:ext cx="9144000" cy="6858000"/>
          </a:xfrm>
          <a:prstGeom prst="rect">
            <a:avLst/>
          </a:prstGeom>
          <a:solidFill>
            <a:srgbClr val="808080"/>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1026" name="Object 2">
            <a:extLst>
              <a:ext uri="{FF2B5EF4-FFF2-40B4-BE49-F238E27FC236}">
                <a16:creationId xmlns:a16="http://schemas.microsoft.com/office/drawing/2014/main" id="{CE0237C3-9370-5443-962A-DDE0DC0E1845}"/>
              </a:ext>
            </a:extLst>
          </p:cNvPr>
          <p:cNvGraphicFramePr>
            <a:graphicFrameLocks noChangeAspect="1"/>
          </p:cNvGraphicFramePr>
          <p:nvPr/>
        </p:nvGraphicFramePr>
        <p:xfrm>
          <a:off x="254000" y="582613"/>
          <a:ext cx="8694738" cy="5746750"/>
        </p:xfrm>
        <a:graphic>
          <a:graphicData uri="http://schemas.openxmlformats.org/presentationml/2006/ole">
            <mc:AlternateContent xmlns:mc="http://schemas.openxmlformats.org/markup-compatibility/2006">
              <mc:Choice xmlns:v="urn:schemas-microsoft-com:vml" Requires="v">
                <p:oleObj spid="_x0000_s23420" name="Document" r:id="rId4" imgW="8115300" imgH="5105400" progId="Word.Document.8">
                  <p:embed/>
                </p:oleObj>
              </mc:Choice>
              <mc:Fallback>
                <p:oleObj name="Document" r:id="rId4" imgW="8115300" imgH="5105400" progId="Word.Document.8">
                  <p:embed/>
                  <p:pic>
                    <p:nvPicPr>
                      <p:cNvPr id="1026" name="Object 2">
                        <a:extLst>
                          <a:ext uri="{FF2B5EF4-FFF2-40B4-BE49-F238E27FC236}">
                            <a16:creationId xmlns:a16="http://schemas.microsoft.com/office/drawing/2014/main" id="{CE0237C3-9370-5443-962A-DDE0DC0E1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582613"/>
                        <a:ext cx="8694738" cy="574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Text Box 3">
            <a:extLst>
              <a:ext uri="{FF2B5EF4-FFF2-40B4-BE49-F238E27FC236}">
                <a16:creationId xmlns:a16="http://schemas.microsoft.com/office/drawing/2014/main" id="{E970F6AD-E16F-7D49-882B-F9648FFA6DB1}"/>
              </a:ext>
            </a:extLst>
          </p:cNvPr>
          <p:cNvSpPr txBox="1">
            <a:spLocks noChangeArrowheads="1"/>
          </p:cNvSpPr>
          <p:nvPr/>
        </p:nvSpPr>
        <p:spPr bwMode="auto">
          <a:xfrm>
            <a:off x="3322638" y="3013075"/>
            <a:ext cx="17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2" name="Date Placeholder 1">
            <a:extLst>
              <a:ext uri="{FF2B5EF4-FFF2-40B4-BE49-F238E27FC236}">
                <a16:creationId xmlns:a16="http://schemas.microsoft.com/office/drawing/2014/main" id="{8F6B420F-A1A7-5F4F-929B-EB306CE44920}"/>
              </a:ext>
            </a:extLst>
          </p:cNvPr>
          <p:cNvSpPr>
            <a:spLocks noGrp="1"/>
          </p:cNvSpPr>
          <p:nvPr>
            <p:ph type="dt" sz="half" idx="10"/>
          </p:nvPr>
        </p:nvSpPr>
        <p:spPr/>
        <p:txBody>
          <a:bodyPr/>
          <a:lstStyle/>
          <a:p>
            <a:pPr>
              <a:defRPr/>
            </a:pPr>
            <a:r>
              <a:rPr lang="en-US"/>
              <a:t>2019-07-01</a:t>
            </a:r>
          </a:p>
        </p:txBody>
      </p:sp>
      <p:sp>
        <p:nvSpPr>
          <p:cNvPr id="3" name="Footer Placeholder 2">
            <a:extLst>
              <a:ext uri="{FF2B5EF4-FFF2-40B4-BE49-F238E27FC236}">
                <a16:creationId xmlns:a16="http://schemas.microsoft.com/office/drawing/2014/main" id="{060B717D-48F3-DC4C-B406-BF4A57B0D509}"/>
              </a:ext>
            </a:extLst>
          </p:cNvPr>
          <p:cNvSpPr>
            <a:spLocks noGrp="1"/>
          </p:cNvSpPr>
          <p:nvPr>
            <p:ph type="ftr" sz="quarter" idx="11"/>
          </p:nvPr>
        </p:nvSpPr>
        <p:spPr/>
        <p:txBody>
          <a:bodyPr/>
          <a:lstStyle/>
          <a:p>
            <a:pPr>
              <a:defRPr/>
            </a:pPr>
            <a:r>
              <a:rPr lang="ja-JP" altLang="en-US"/>
              <a:t>东南大学计算机学院 刘波 单冯</a:t>
            </a:r>
            <a:endParaRPr lang="en-US"/>
          </a:p>
        </p:txBody>
      </p:sp>
      <p:sp>
        <p:nvSpPr>
          <p:cNvPr id="4" name="Slide Number Placeholder 3">
            <a:extLst>
              <a:ext uri="{FF2B5EF4-FFF2-40B4-BE49-F238E27FC236}">
                <a16:creationId xmlns:a16="http://schemas.microsoft.com/office/drawing/2014/main" id="{007F74C3-966D-664F-990E-F38C74F89FBE}"/>
              </a:ext>
            </a:extLst>
          </p:cNvPr>
          <p:cNvSpPr>
            <a:spLocks noGrp="1"/>
          </p:cNvSpPr>
          <p:nvPr>
            <p:ph type="sldNum" sz="quarter" idx="12"/>
          </p:nvPr>
        </p:nvSpPr>
        <p:spPr/>
        <p:txBody>
          <a:bodyPr/>
          <a:lstStyle/>
          <a:p>
            <a:fld id="{6AAE9114-4569-6D43-818F-04F134BC28EA}" type="slidenum">
              <a:rPr lang="en-US" altLang="en-US" smtClean="0"/>
              <a:pPr/>
              <a:t>14</a:t>
            </a:fld>
            <a:endParaRPr lang="en-US" altLang="en-US"/>
          </a:p>
        </p:txBody>
      </p:sp>
    </p:spTree>
    <p:extLst>
      <p:ext uri="{BB962C8B-B14F-4D97-AF65-F5344CB8AC3E}">
        <p14:creationId xmlns:p14="http://schemas.microsoft.com/office/powerpoint/2010/main" val="310924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5DCFA18-70D3-BB48-8D87-3025801AC37E}"/>
              </a:ext>
            </a:extLst>
          </p:cNvPr>
          <p:cNvSpPr>
            <a:spLocks noGrp="1" noChangeArrowheads="1"/>
          </p:cNvSpPr>
          <p:nvPr>
            <p:ph type="title"/>
          </p:nvPr>
        </p:nvSpPr>
        <p:spPr/>
        <p:txBody>
          <a:bodyPr/>
          <a:lstStyle/>
          <a:p>
            <a:r>
              <a:rPr lang="en-US" altLang="en-US" dirty="0" err="1"/>
              <a:t>Colour</a:t>
            </a:r>
            <a:r>
              <a:rPr lang="en-US" altLang="en-US" dirty="0"/>
              <a:t> - Good</a:t>
            </a:r>
          </a:p>
        </p:txBody>
      </p:sp>
      <p:sp>
        <p:nvSpPr>
          <p:cNvPr id="10243" name="Rectangle 3">
            <a:extLst>
              <a:ext uri="{FF2B5EF4-FFF2-40B4-BE49-F238E27FC236}">
                <a16:creationId xmlns:a16="http://schemas.microsoft.com/office/drawing/2014/main" id="{570C95F5-B825-A54A-8C9B-0CBEAB9834BC}"/>
              </a:ext>
            </a:extLst>
          </p:cNvPr>
          <p:cNvSpPr>
            <a:spLocks noGrp="1" noChangeArrowheads="1"/>
          </p:cNvSpPr>
          <p:nvPr>
            <p:ph idx="1"/>
          </p:nvPr>
        </p:nvSpPr>
        <p:spPr/>
        <p:txBody>
          <a:bodyPr/>
          <a:lstStyle/>
          <a:p>
            <a:r>
              <a:rPr lang="en-US" altLang="en-US" dirty="0"/>
              <a:t>Use a </a:t>
            </a:r>
            <a:r>
              <a:rPr lang="en-US" altLang="en-US" dirty="0" err="1"/>
              <a:t>colour</a:t>
            </a:r>
            <a:r>
              <a:rPr lang="en-US" altLang="en-US" dirty="0"/>
              <a:t> of font that contrasts sharply with the background</a:t>
            </a:r>
          </a:p>
          <a:p>
            <a:pPr lvl="1"/>
            <a:r>
              <a:rPr lang="en-US" altLang="en-US" dirty="0">
                <a:solidFill>
                  <a:srgbClr val="0432FF"/>
                </a:solidFill>
              </a:rPr>
              <a:t>Ex: blue font on white background</a:t>
            </a:r>
          </a:p>
          <a:p>
            <a:r>
              <a:rPr lang="en-US" altLang="en-US" dirty="0"/>
              <a:t>Use </a:t>
            </a:r>
            <a:r>
              <a:rPr lang="en-US" altLang="en-US" dirty="0" err="1"/>
              <a:t>colour</a:t>
            </a:r>
            <a:r>
              <a:rPr lang="en-US" altLang="en-US" dirty="0"/>
              <a:t> to reinforce the logic of your structure</a:t>
            </a:r>
          </a:p>
          <a:p>
            <a:pPr lvl="1"/>
            <a:r>
              <a:rPr lang="en-US" altLang="en-US" dirty="0"/>
              <a:t>Ex: light blue title and dark blue text</a:t>
            </a:r>
          </a:p>
          <a:p>
            <a:r>
              <a:rPr lang="en-US" altLang="en-US" dirty="0"/>
              <a:t>Use </a:t>
            </a:r>
            <a:r>
              <a:rPr lang="en-US" altLang="en-US" dirty="0" err="1"/>
              <a:t>colour</a:t>
            </a:r>
            <a:r>
              <a:rPr lang="en-US" altLang="en-US" dirty="0"/>
              <a:t> to emphasize a point</a:t>
            </a:r>
          </a:p>
          <a:p>
            <a:pPr lvl="1"/>
            <a:r>
              <a:rPr lang="en-US" altLang="en-US" dirty="0"/>
              <a:t>But only use this </a:t>
            </a:r>
            <a:r>
              <a:rPr lang="en-US" altLang="en-US" dirty="0">
                <a:solidFill>
                  <a:srgbClr val="009999"/>
                </a:solidFill>
              </a:rPr>
              <a:t>occasionally</a:t>
            </a:r>
          </a:p>
          <a:p>
            <a:pPr lvl="1"/>
            <a:endParaRPr lang="en-US" altLang="en-US" dirty="0"/>
          </a:p>
        </p:txBody>
      </p:sp>
      <p:sp>
        <p:nvSpPr>
          <p:cNvPr id="2" name="Date Placeholder 1">
            <a:extLst>
              <a:ext uri="{FF2B5EF4-FFF2-40B4-BE49-F238E27FC236}">
                <a16:creationId xmlns:a16="http://schemas.microsoft.com/office/drawing/2014/main" id="{C2CED5DC-A5BC-A140-90AA-D0025B436586}"/>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684DEC6A-985F-C644-B4CD-0F11B785E0EC}"/>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D5261E43-842C-B342-81B1-7D17DEBCB1FC}"/>
              </a:ext>
            </a:extLst>
          </p:cNvPr>
          <p:cNvSpPr>
            <a:spLocks noGrp="1"/>
          </p:cNvSpPr>
          <p:nvPr>
            <p:ph type="sldNum" sz="quarter" idx="12"/>
          </p:nvPr>
        </p:nvSpPr>
        <p:spPr/>
        <p:txBody>
          <a:bodyPr/>
          <a:lstStyle/>
          <a:p>
            <a:fld id="{544A5C6C-F315-4E99-B6A8-F0F90911BB40}" type="slidenum">
              <a:rPr lang="en-US" smtClean="0"/>
              <a:pPr/>
              <a:t>15</a:t>
            </a:fld>
            <a:endParaRPr lang="en-US" dirty="0"/>
          </a:p>
        </p:txBody>
      </p:sp>
    </p:spTree>
    <p:extLst>
      <p:ext uri="{BB962C8B-B14F-4D97-AF65-F5344CB8AC3E}">
        <p14:creationId xmlns:p14="http://schemas.microsoft.com/office/powerpoint/2010/main" val="341459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4F828CE-9003-0A4E-BA92-26FEFAD6CE74}"/>
              </a:ext>
            </a:extLst>
          </p:cNvPr>
          <p:cNvSpPr>
            <a:spLocks noGrp="1" noChangeArrowheads="1"/>
          </p:cNvSpPr>
          <p:nvPr>
            <p:ph type="title"/>
          </p:nvPr>
        </p:nvSpPr>
        <p:spPr/>
        <p:txBody>
          <a:bodyPr/>
          <a:lstStyle/>
          <a:p>
            <a:r>
              <a:rPr lang="en-US" altLang="en-US"/>
              <a:t>Colour - Bad</a:t>
            </a:r>
          </a:p>
        </p:txBody>
      </p:sp>
      <p:sp>
        <p:nvSpPr>
          <p:cNvPr id="14339" name="Rectangle 3">
            <a:extLst>
              <a:ext uri="{FF2B5EF4-FFF2-40B4-BE49-F238E27FC236}">
                <a16:creationId xmlns:a16="http://schemas.microsoft.com/office/drawing/2014/main" id="{E7320500-5282-C646-BEBE-A5343DC7F469}"/>
              </a:ext>
            </a:extLst>
          </p:cNvPr>
          <p:cNvSpPr>
            <a:spLocks noGrp="1" noChangeArrowheads="1"/>
          </p:cNvSpPr>
          <p:nvPr>
            <p:ph idx="1"/>
          </p:nvPr>
        </p:nvSpPr>
        <p:spPr/>
        <p:txBody>
          <a:bodyPr/>
          <a:lstStyle/>
          <a:p>
            <a:pPr>
              <a:lnSpc>
                <a:spcPct val="90000"/>
              </a:lnSpc>
            </a:pPr>
            <a:r>
              <a:rPr lang="en-US" altLang="en-US">
                <a:solidFill>
                  <a:srgbClr val="FFFF00"/>
                </a:solidFill>
              </a:rPr>
              <a:t>Using a font colour that does not contrast with the background colour is hard to read </a:t>
            </a:r>
          </a:p>
          <a:p>
            <a:pPr>
              <a:lnSpc>
                <a:spcPct val="90000"/>
              </a:lnSpc>
            </a:pPr>
            <a:r>
              <a:rPr lang="en-US" altLang="en-US"/>
              <a:t>Using colour for decoration is </a:t>
            </a:r>
            <a:r>
              <a:rPr lang="en-US" altLang="en-US">
                <a:solidFill>
                  <a:schemeClr val="accent2"/>
                </a:solidFill>
              </a:rPr>
              <a:t>distracting </a:t>
            </a:r>
            <a:r>
              <a:rPr lang="en-US" altLang="en-US"/>
              <a:t>and </a:t>
            </a:r>
            <a:r>
              <a:rPr lang="en-US" altLang="en-US">
                <a:solidFill>
                  <a:schemeClr val="folHlink"/>
                </a:solidFill>
              </a:rPr>
              <a:t>annoying</a:t>
            </a:r>
            <a:r>
              <a:rPr lang="en-US" altLang="en-US"/>
              <a:t>.</a:t>
            </a:r>
          </a:p>
          <a:p>
            <a:pPr>
              <a:lnSpc>
                <a:spcPct val="90000"/>
              </a:lnSpc>
            </a:pPr>
            <a:r>
              <a:rPr lang="en-US" altLang="en-US">
                <a:solidFill>
                  <a:srgbClr val="FF3399"/>
                </a:solidFill>
              </a:rPr>
              <a:t>Using a different colour for each point is unnecessary</a:t>
            </a:r>
          </a:p>
          <a:p>
            <a:pPr lvl="1">
              <a:lnSpc>
                <a:spcPct val="90000"/>
              </a:lnSpc>
            </a:pPr>
            <a:r>
              <a:rPr lang="en-US" altLang="en-US">
                <a:solidFill>
                  <a:srgbClr val="FF0000"/>
                </a:solidFill>
              </a:rPr>
              <a:t>Using a different colour for secondary points is also unnecessary</a:t>
            </a:r>
          </a:p>
          <a:p>
            <a:pPr>
              <a:lnSpc>
                <a:spcPct val="90000"/>
              </a:lnSpc>
            </a:pPr>
            <a:r>
              <a:rPr lang="en-US" altLang="en-US">
                <a:solidFill>
                  <a:srgbClr val="FF0000"/>
                </a:solidFill>
              </a:rPr>
              <a:t>T</a:t>
            </a:r>
            <a:r>
              <a:rPr lang="en-US" altLang="en-US">
                <a:solidFill>
                  <a:srgbClr val="FF6600"/>
                </a:solidFill>
              </a:rPr>
              <a:t>r</a:t>
            </a:r>
            <a:r>
              <a:rPr lang="en-US" altLang="en-US">
                <a:solidFill>
                  <a:srgbClr val="FFFF00"/>
                </a:solidFill>
              </a:rPr>
              <a:t>y</a:t>
            </a:r>
            <a:r>
              <a:rPr lang="en-US" altLang="en-US">
                <a:solidFill>
                  <a:srgbClr val="33CC33"/>
                </a:solidFill>
              </a:rPr>
              <a:t>i</a:t>
            </a:r>
            <a:r>
              <a:rPr lang="en-US" altLang="en-US">
                <a:solidFill>
                  <a:srgbClr val="0066FF"/>
                </a:solidFill>
              </a:rPr>
              <a:t>n</a:t>
            </a:r>
            <a:r>
              <a:rPr lang="en-US" altLang="en-US">
                <a:solidFill>
                  <a:schemeClr val="folHlink"/>
                </a:solidFill>
              </a:rPr>
              <a:t>g</a:t>
            </a:r>
            <a:r>
              <a:rPr lang="en-US" altLang="en-US">
                <a:solidFill>
                  <a:srgbClr val="FF3399"/>
                </a:solidFill>
              </a:rPr>
              <a:t> t</a:t>
            </a:r>
            <a:r>
              <a:rPr lang="en-US" altLang="en-US">
                <a:solidFill>
                  <a:srgbClr val="FF0000"/>
                </a:solidFill>
              </a:rPr>
              <a:t>o</a:t>
            </a:r>
            <a:r>
              <a:rPr lang="en-US" altLang="en-US">
                <a:solidFill>
                  <a:srgbClr val="FF3399"/>
                </a:solidFill>
              </a:rPr>
              <a:t> </a:t>
            </a:r>
            <a:r>
              <a:rPr lang="en-US" altLang="en-US">
                <a:solidFill>
                  <a:srgbClr val="FF6600"/>
                </a:solidFill>
              </a:rPr>
              <a:t>b</a:t>
            </a:r>
            <a:r>
              <a:rPr lang="en-US" altLang="en-US">
                <a:solidFill>
                  <a:srgbClr val="FFFF00"/>
                </a:solidFill>
              </a:rPr>
              <a:t>e </a:t>
            </a:r>
            <a:r>
              <a:rPr lang="en-US" altLang="en-US">
                <a:solidFill>
                  <a:srgbClr val="33CC33"/>
                </a:solidFill>
              </a:rPr>
              <a:t>c</a:t>
            </a:r>
            <a:r>
              <a:rPr lang="en-US" altLang="en-US">
                <a:solidFill>
                  <a:srgbClr val="0066FF"/>
                </a:solidFill>
              </a:rPr>
              <a:t>r</a:t>
            </a:r>
            <a:r>
              <a:rPr lang="en-US" altLang="en-US">
                <a:solidFill>
                  <a:schemeClr val="folHlink"/>
                </a:solidFill>
              </a:rPr>
              <a:t>e</a:t>
            </a:r>
            <a:r>
              <a:rPr lang="en-US" altLang="en-US">
                <a:solidFill>
                  <a:srgbClr val="FF3399"/>
                </a:solidFill>
              </a:rPr>
              <a:t>a</a:t>
            </a:r>
            <a:r>
              <a:rPr lang="en-US" altLang="en-US">
                <a:solidFill>
                  <a:srgbClr val="FF0000"/>
                </a:solidFill>
              </a:rPr>
              <a:t>t</a:t>
            </a:r>
            <a:r>
              <a:rPr lang="en-US" altLang="en-US">
                <a:solidFill>
                  <a:srgbClr val="FF6600"/>
                </a:solidFill>
              </a:rPr>
              <a:t>i</a:t>
            </a:r>
            <a:r>
              <a:rPr lang="en-US" altLang="en-US">
                <a:solidFill>
                  <a:srgbClr val="FFFF00"/>
                </a:solidFill>
              </a:rPr>
              <a:t>v</a:t>
            </a:r>
            <a:r>
              <a:rPr lang="en-US" altLang="en-US">
                <a:solidFill>
                  <a:srgbClr val="33CC33"/>
                </a:solidFill>
              </a:rPr>
              <a:t>e</a:t>
            </a:r>
            <a:r>
              <a:rPr lang="en-US" altLang="en-US">
                <a:solidFill>
                  <a:srgbClr val="FF3399"/>
                </a:solidFill>
              </a:rPr>
              <a:t> </a:t>
            </a:r>
            <a:r>
              <a:rPr lang="en-US" altLang="en-US">
                <a:solidFill>
                  <a:srgbClr val="0066FF"/>
                </a:solidFill>
              </a:rPr>
              <a:t>c</a:t>
            </a:r>
            <a:r>
              <a:rPr lang="en-US" altLang="en-US">
                <a:solidFill>
                  <a:schemeClr val="folHlink"/>
                </a:solidFill>
              </a:rPr>
              <a:t>a</a:t>
            </a:r>
            <a:r>
              <a:rPr lang="en-US" altLang="en-US">
                <a:solidFill>
                  <a:srgbClr val="FF3399"/>
                </a:solidFill>
              </a:rPr>
              <a:t>n </a:t>
            </a:r>
            <a:r>
              <a:rPr lang="en-US" altLang="en-US">
                <a:solidFill>
                  <a:srgbClr val="FF0000"/>
                </a:solidFill>
              </a:rPr>
              <a:t>a</a:t>
            </a:r>
            <a:r>
              <a:rPr lang="en-US" altLang="en-US">
                <a:solidFill>
                  <a:srgbClr val="FF6600"/>
                </a:solidFill>
              </a:rPr>
              <a:t>l</a:t>
            </a:r>
            <a:r>
              <a:rPr lang="en-US" altLang="en-US">
                <a:solidFill>
                  <a:srgbClr val="FFFF00"/>
                </a:solidFill>
              </a:rPr>
              <a:t>s</a:t>
            </a:r>
            <a:r>
              <a:rPr lang="en-US" altLang="en-US">
                <a:solidFill>
                  <a:srgbClr val="33CC33"/>
                </a:solidFill>
              </a:rPr>
              <a:t>o</a:t>
            </a:r>
            <a:r>
              <a:rPr lang="en-US" altLang="en-US">
                <a:solidFill>
                  <a:srgbClr val="FF3399"/>
                </a:solidFill>
              </a:rPr>
              <a:t> </a:t>
            </a:r>
            <a:r>
              <a:rPr lang="en-US" altLang="en-US">
                <a:solidFill>
                  <a:srgbClr val="0066FF"/>
                </a:solidFill>
              </a:rPr>
              <a:t>b</a:t>
            </a:r>
            <a:r>
              <a:rPr lang="en-US" altLang="en-US">
                <a:solidFill>
                  <a:schemeClr val="folHlink"/>
                </a:solidFill>
              </a:rPr>
              <a:t>e</a:t>
            </a:r>
            <a:r>
              <a:rPr lang="en-US" altLang="en-US">
                <a:solidFill>
                  <a:srgbClr val="FF3399"/>
                </a:solidFill>
              </a:rPr>
              <a:t> b</a:t>
            </a:r>
            <a:r>
              <a:rPr lang="en-US" altLang="en-US">
                <a:solidFill>
                  <a:srgbClr val="FF0000"/>
                </a:solidFill>
              </a:rPr>
              <a:t>a</a:t>
            </a:r>
            <a:r>
              <a:rPr lang="en-US" altLang="en-US">
                <a:solidFill>
                  <a:srgbClr val="FF6600"/>
                </a:solidFill>
              </a:rPr>
              <a:t>d</a:t>
            </a:r>
          </a:p>
          <a:p>
            <a:pPr>
              <a:lnSpc>
                <a:spcPct val="90000"/>
              </a:lnSpc>
              <a:buFont typeface="Wingdings" pitchFamily="2" charset="2"/>
              <a:buNone/>
            </a:pPr>
            <a:endParaRPr lang="en-US" altLang="en-US"/>
          </a:p>
        </p:txBody>
      </p:sp>
      <p:sp>
        <p:nvSpPr>
          <p:cNvPr id="2" name="Date Placeholder 1">
            <a:extLst>
              <a:ext uri="{FF2B5EF4-FFF2-40B4-BE49-F238E27FC236}">
                <a16:creationId xmlns:a16="http://schemas.microsoft.com/office/drawing/2014/main" id="{0174CB4E-A3BB-4742-87D4-5927C97C7046}"/>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56846297-ACD3-834C-8C7E-B27F47CAFFBA}"/>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B56ED67B-5261-764C-9545-009D96349236}"/>
              </a:ext>
            </a:extLst>
          </p:cNvPr>
          <p:cNvSpPr>
            <a:spLocks noGrp="1"/>
          </p:cNvSpPr>
          <p:nvPr>
            <p:ph type="sldNum" sz="quarter" idx="12"/>
          </p:nvPr>
        </p:nvSpPr>
        <p:spPr/>
        <p:txBody>
          <a:bodyPr/>
          <a:lstStyle/>
          <a:p>
            <a:fld id="{544A5C6C-F315-4E99-B6A8-F0F90911BB40}" type="slidenum">
              <a:rPr lang="en-US" smtClean="0"/>
              <a:pPr/>
              <a:t>16</a:t>
            </a:fld>
            <a:endParaRPr lang="en-US" dirty="0"/>
          </a:p>
        </p:txBody>
      </p:sp>
    </p:spTree>
    <p:extLst>
      <p:ext uri="{BB962C8B-B14F-4D97-AF65-F5344CB8AC3E}">
        <p14:creationId xmlns:p14="http://schemas.microsoft.com/office/powerpoint/2010/main" val="289772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70302D0-66B9-0243-9FBF-3A13D87B391A}"/>
              </a:ext>
            </a:extLst>
          </p:cNvPr>
          <p:cNvSpPr>
            <a:spLocks noGrp="1" noChangeArrowheads="1"/>
          </p:cNvSpPr>
          <p:nvPr>
            <p:ph type="title"/>
          </p:nvPr>
        </p:nvSpPr>
        <p:spPr/>
        <p:txBody>
          <a:bodyPr/>
          <a:lstStyle/>
          <a:p>
            <a:r>
              <a:rPr lang="en-US" altLang="en-US"/>
              <a:t>Background - Good</a:t>
            </a:r>
          </a:p>
        </p:txBody>
      </p:sp>
      <p:sp>
        <p:nvSpPr>
          <p:cNvPr id="1027" name="Rectangle 3">
            <a:extLst>
              <a:ext uri="{FF2B5EF4-FFF2-40B4-BE49-F238E27FC236}">
                <a16:creationId xmlns:a16="http://schemas.microsoft.com/office/drawing/2014/main" id="{B5632C63-BF4F-5546-9EDE-5EAAED22CAB0}"/>
              </a:ext>
            </a:extLst>
          </p:cNvPr>
          <p:cNvSpPr>
            <a:spLocks noGrp="1" noChangeArrowheads="1"/>
          </p:cNvSpPr>
          <p:nvPr>
            <p:ph idx="1"/>
          </p:nvPr>
        </p:nvSpPr>
        <p:spPr/>
        <p:txBody>
          <a:bodyPr/>
          <a:lstStyle/>
          <a:p>
            <a:r>
              <a:rPr lang="en-US" altLang="en-US"/>
              <a:t>Use backgrounds such as this one that are attractive but simple</a:t>
            </a:r>
          </a:p>
          <a:p>
            <a:endParaRPr lang="en-US" altLang="en-US"/>
          </a:p>
          <a:p>
            <a:r>
              <a:rPr lang="en-US" altLang="en-US"/>
              <a:t>Use backgrounds which are light</a:t>
            </a:r>
          </a:p>
          <a:p>
            <a:endParaRPr lang="en-US" altLang="en-US"/>
          </a:p>
          <a:p>
            <a:r>
              <a:rPr lang="en-US" altLang="en-US"/>
              <a:t>Use the same background consistently throughout your presentation</a:t>
            </a:r>
          </a:p>
        </p:txBody>
      </p:sp>
      <p:sp>
        <p:nvSpPr>
          <p:cNvPr id="2" name="Date Placeholder 1">
            <a:extLst>
              <a:ext uri="{FF2B5EF4-FFF2-40B4-BE49-F238E27FC236}">
                <a16:creationId xmlns:a16="http://schemas.microsoft.com/office/drawing/2014/main" id="{1DFD5990-604B-9A42-AF45-0391043CE85B}"/>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EABA40E0-054C-BE43-B000-2439B580CF81}"/>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5260D173-923A-0045-B6E7-974D91C37BF9}"/>
              </a:ext>
            </a:extLst>
          </p:cNvPr>
          <p:cNvSpPr>
            <a:spLocks noGrp="1"/>
          </p:cNvSpPr>
          <p:nvPr>
            <p:ph type="sldNum" sz="quarter" idx="12"/>
          </p:nvPr>
        </p:nvSpPr>
        <p:spPr/>
        <p:txBody>
          <a:bodyPr/>
          <a:lstStyle/>
          <a:p>
            <a:fld id="{544A5C6C-F315-4E99-B6A8-F0F90911BB40}" type="slidenum">
              <a:rPr lang="en-US" smtClean="0"/>
              <a:pPr/>
              <a:t>17</a:t>
            </a:fld>
            <a:endParaRPr lang="en-US" dirty="0"/>
          </a:p>
        </p:txBody>
      </p:sp>
    </p:spTree>
    <p:extLst>
      <p:ext uri="{BB962C8B-B14F-4D97-AF65-F5344CB8AC3E}">
        <p14:creationId xmlns:p14="http://schemas.microsoft.com/office/powerpoint/2010/main" val="364652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524CAA6-5FE8-4B48-B238-31BC91388C25}"/>
              </a:ext>
            </a:extLst>
          </p:cNvPr>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ltLang="en-US"/>
              <a:t>Background – Bad</a:t>
            </a:r>
          </a:p>
        </p:txBody>
      </p:sp>
      <p:sp>
        <p:nvSpPr>
          <p:cNvPr id="6147" name="Rectangle 3">
            <a:extLst>
              <a:ext uri="{FF2B5EF4-FFF2-40B4-BE49-F238E27FC236}">
                <a16:creationId xmlns:a16="http://schemas.microsoft.com/office/drawing/2014/main" id="{22FF2179-89E2-0647-9CD6-35B0D4054961}"/>
              </a:ext>
            </a:extLst>
          </p:cNvPr>
          <p:cNvSpPr>
            <a:spLocks noGrp="1" noChangeArrowheads="1"/>
          </p:cNvSpPr>
          <p:nvPr>
            <p:ph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ltLang="en-US">
                <a:solidFill>
                  <a:schemeClr val="accent1"/>
                </a:solidFill>
              </a:rPr>
              <a:t>Avoid backgrounds that are distracting or difficult to read from</a:t>
            </a:r>
          </a:p>
          <a:p>
            <a:r>
              <a:rPr lang="en-US" altLang="en-US">
                <a:solidFill>
                  <a:schemeClr val="accent1"/>
                </a:solidFill>
              </a:rPr>
              <a:t>Always be consistent with the background that you use</a:t>
            </a:r>
          </a:p>
          <a:p>
            <a:pPr>
              <a:buFont typeface="Wingdings" pitchFamily="2" charset="2"/>
              <a:buNone/>
            </a:pPr>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p:txBody>
      </p:sp>
      <p:sp>
        <p:nvSpPr>
          <p:cNvPr id="2" name="Date Placeholder 1">
            <a:extLst>
              <a:ext uri="{FF2B5EF4-FFF2-40B4-BE49-F238E27FC236}">
                <a16:creationId xmlns:a16="http://schemas.microsoft.com/office/drawing/2014/main" id="{23377258-3ACC-5A47-87A7-A15C93F998DE}"/>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0C21DAA1-0CFC-D04F-A67B-6BFC174D501C}"/>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3A929C5C-A3C5-8442-BC33-96DBFC18B7BC}"/>
              </a:ext>
            </a:extLst>
          </p:cNvPr>
          <p:cNvSpPr>
            <a:spLocks noGrp="1"/>
          </p:cNvSpPr>
          <p:nvPr>
            <p:ph type="sldNum" sz="quarter" idx="12"/>
          </p:nvPr>
        </p:nvSpPr>
        <p:spPr/>
        <p:txBody>
          <a:bodyPr/>
          <a:lstStyle/>
          <a:p>
            <a:fld id="{544A5C6C-F315-4E99-B6A8-F0F90911BB40}" type="slidenum">
              <a:rPr lang="en-US" smtClean="0"/>
              <a:pPr/>
              <a:t>18</a:t>
            </a:fld>
            <a:endParaRPr lang="en-US" dirty="0"/>
          </a:p>
        </p:txBody>
      </p:sp>
      <p:pic>
        <p:nvPicPr>
          <p:cNvPr id="6148" name="Picture 4" descr="C:\Program Files\Common Files\Microsoft Shared\Clipart\cagcat50\pe07677_.wmf">
            <a:extLst>
              <a:ext uri="{FF2B5EF4-FFF2-40B4-BE49-F238E27FC236}">
                <a16:creationId xmlns:a16="http://schemas.microsoft.com/office/drawing/2014/main" id="{591610C1-B3F8-AB4C-B58D-86D5B5DF4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102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96DA122-086A-0D47-AD3C-75CCD9B15ABD}"/>
              </a:ext>
            </a:extLst>
          </p:cNvPr>
          <p:cNvSpPr>
            <a:spLocks noGrp="1" noChangeArrowheads="1"/>
          </p:cNvSpPr>
          <p:nvPr>
            <p:ph type="title"/>
          </p:nvPr>
        </p:nvSpPr>
        <p:spPr/>
        <p:txBody>
          <a:bodyPr/>
          <a:lstStyle/>
          <a:p>
            <a:r>
              <a:rPr lang="en-US" altLang="en-US"/>
              <a:t>Graphs - Good</a:t>
            </a:r>
          </a:p>
        </p:txBody>
      </p:sp>
      <p:sp>
        <p:nvSpPr>
          <p:cNvPr id="29699" name="Rectangle 3">
            <a:extLst>
              <a:ext uri="{FF2B5EF4-FFF2-40B4-BE49-F238E27FC236}">
                <a16:creationId xmlns:a16="http://schemas.microsoft.com/office/drawing/2014/main" id="{8AC2E339-699A-4744-B874-D98AA22EE4C3}"/>
              </a:ext>
            </a:extLst>
          </p:cNvPr>
          <p:cNvSpPr>
            <a:spLocks noGrp="1" noChangeArrowheads="1"/>
          </p:cNvSpPr>
          <p:nvPr>
            <p:ph idx="1"/>
          </p:nvPr>
        </p:nvSpPr>
        <p:spPr/>
        <p:txBody>
          <a:bodyPr/>
          <a:lstStyle/>
          <a:p>
            <a:r>
              <a:rPr lang="en-US" altLang="en-US"/>
              <a:t>Use graphs rather than just charts and words</a:t>
            </a:r>
          </a:p>
          <a:p>
            <a:pPr lvl="1"/>
            <a:r>
              <a:rPr lang="en-US" altLang="en-US"/>
              <a:t>Data in graphs is easier to comprehend &amp; retain than is raw data</a:t>
            </a:r>
          </a:p>
          <a:p>
            <a:pPr lvl="1"/>
            <a:r>
              <a:rPr lang="en-US" altLang="en-US"/>
              <a:t>Trends are easier to visualize in graph form</a:t>
            </a:r>
          </a:p>
          <a:p>
            <a:pPr lvl="1"/>
            <a:endParaRPr lang="en-US" altLang="en-US"/>
          </a:p>
          <a:p>
            <a:r>
              <a:rPr lang="en-US" altLang="en-US"/>
              <a:t>Always title your graphs</a:t>
            </a:r>
          </a:p>
          <a:p>
            <a:endParaRPr lang="en-US" altLang="en-US"/>
          </a:p>
        </p:txBody>
      </p:sp>
      <p:sp>
        <p:nvSpPr>
          <p:cNvPr id="2" name="Date Placeholder 1">
            <a:extLst>
              <a:ext uri="{FF2B5EF4-FFF2-40B4-BE49-F238E27FC236}">
                <a16:creationId xmlns:a16="http://schemas.microsoft.com/office/drawing/2014/main" id="{19EC7880-5B37-0C49-A5C1-7F4BFC96B17D}"/>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5F5F486D-184F-BB4B-A033-846D50A0034C}"/>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96F4D49B-6940-B24E-8A9E-462167FB8767}"/>
              </a:ext>
            </a:extLst>
          </p:cNvPr>
          <p:cNvSpPr>
            <a:spLocks noGrp="1"/>
          </p:cNvSpPr>
          <p:nvPr>
            <p:ph type="sldNum" sz="quarter" idx="12"/>
          </p:nvPr>
        </p:nvSpPr>
        <p:spPr/>
        <p:txBody>
          <a:bodyPr/>
          <a:lstStyle/>
          <a:p>
            <a:fld id="{544A5C6C-F315-4E99-B6A8-F0F90911BB40}" type="slidenum">
              <a:rPr lang="en-US" smtClean="0"/>
              <a:pPr/>
              <a:t>19</a:t>
            </a:fld>
            <a:endParaRPr lang="en-US" dirty="0"/>
          </a:p>
        </p:txBody>
      </p:sp>
    </p:spTree>
    <p:extLst>
      <p:ext uri="{BB962C8B-B14F-4D97-AF65-F5344CB8AC3E}">
        <p14:creationId xmlns:p14="http://schemas.microsoft.com/office/powerpoint/2010/main" val="277814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708B-485B-894B-B91F-595DA6C86B9A}"/>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94644AB4-B381-D14E-95F1-9ED76B92758F}"/>
              </a:ext>
            </a:extLst>
          </p:cNvPr>
          <p:cNvSpPr>
            <a:spLocks noGrp="1"/>
          </p:cNvSpPr>
          <p:nvPr>
            <p:ph idx="1"/>
          </p:nvPr>
        </p:nvSpPr>
        <p:spPr/>
        <p:txBody>
          <a:bodyPr/>
          <a:lstStyle/>
          <a:p>
            <a:r>
              <a:rPr lang="en-US" altLang="zh-CN" dirty="0"/>
              <a:t>How</a:t>
            </a:r>
            <a:r>
              <a:rPr lang="zh-CN" altLang="en-US" dirty="0"/>
              <a:t> </a:t>
            </a:r>
            <a:r>
              <a:rPr lang="en-US" altLang="zh-CN" dirty="0"/>
              <a:t>to</a:t>
            </a:r>
            <a:r>
              <a:rPr lang="zh-CN" altLang="en-US" dirty="0"/>
              <a:t> </a:t>
            </a:r>
            <a:r>
              <a:rPr lang="en-US" altLang="zh-CN" dirty="0"/>
              <a:t>design</a:t>
            </a:r>
            <a:r>
              <a:rPr lang="zh-CN" altLang="en-US" dirty="0"/>
              <a:t> </a:t>
            </a:r>
            <a:r>
              <a:rPr lang="en-US" altLang="zh-CN" dirty="0"/>
              <a:t>slides</a:t>
            </a:r>
          </a:p>
          <a:p>
            <a:pPr lvl="1"/>
            <a:r>
              <a:rPr lang="en-US" altLang="zh-CN" dirty="0"/>
              <a:t>Important</a:t>
            </a:r>
            <a:r>
              <a:rPr lang="zh-CN" altLang="en-US" dirty="0"/>
              <a:t> </a:t>
            </a:r>
            <a:r>
              <a:rPr lang="en-US" altLang="zh-CN" dirty="0"/>
              <a:t>tips</a:t>
            </a:r>
          </a:p>
          <a:p>
            <a:r>
              <a:rPr lang="en-US" altLang="zh-CN" dirty="0"/>
              <a:t>What</a:t>
            </a:r>
            <a:r>
              <a:rPr lang="zh-CN" altLang="en-US" dirty="0"/>
              <a:t> </a:t>
            </a:r>
            <a:r>
              <a:rPr lang="en-US" altLang="zh-CN" dirty="0"/>
              <a:t>to</a:t>
            </a:r>
            <a:r>
              <a:rPr lang="zh-CN" altLang="en-US" dirty="0"/>
              <a:t> </a:t>
            </a:r>
            <a:r>
              <a:rPr lang="en-US" altLang="zh-CN" dirty="0"/>
              <a:t>put</a:t>
            </a:r>
            <a:r>
              <a:rPr lang="zh-CN" altLang="en-US" dirty="0"/>
              <a:t> </a:t>
            </a:r>
            <a:r>
              <a:rPr lang="en-US" altLang="zh-CN" dirty="0"/>
              <a:t>in</a:t>
            </a:r>
          </a:p>
        </p:txBody>
      </p:sp>
      <p:sp>
        <p:nvSpPr>
          <p:cNvPr id="4" name="Date Placeholder 3">
            <a:extLst>
              <a:ext uri="{FF2B5EF4-FFF2-40B4-BE49-F238E27FC236}">
                <a16:creationId xmlns:a16="http://schemas.microsoft.com/office/drawing/2014/main" id="{DDBB97F0-B2BB-D343-823E-1B161484D2D7}"/>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5365CEE8-DD63-FC42-94F9-3EF2795037CF}"/>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B6EEE364-9270-8342-8459-071CA9FC08D9}"/>
              </a:ext>
            </a:extLst>
          </p:cNvPr>
          <p:cNvSpPr>
            <a:spLocks noGrp="1"/>
          </p:cNvSpPr>
          <p:nvPr>
            <p:ph type="sldNum" sz="quarter" idx="12"/>
          </p:nvPr>
        </p:nvSpPr>
        <p:spPr/>
        <p:txBody>
          <a:bodyPr/>
          <a:lstStyle/>
          <a:p>
            <a:fld id="{544A5C6C-F315-4E99-B6A8-F0F90911BB40}" type="slidenum">
              <a:rPr lang="en-US" smtClean="0"/>
              <a:pPr/>
              <a:t>2</a:t>
            </a:fld>
            <a:endParaRPr lang="en-US" dirty="0"/>
          </a:p>
        </p:txBody>
      </p:sp>
    </p:spTree>
    <p:extLst>
      <p:ext uri="{BB962C8B-B14F-4D97-AF65-F5344CB8AC3E}">
        <p14:creationId xmlns:p14="http://schemas.microsoft.com/office/powerpoint/2010/main" val="366429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4B2BCC-0087-EA4C-A5B8-2C289CD2A3EB}"/>
              </a:ext>
            </a:extLst>
          </p:cNvPr>
          <p:cNvSpPr>
            <a:spLocks noGrp="1" noChangeArrowheads="1"/>
          </p:cNvSpPr>
          <p:nvPr>
            <p:ph type="title"/>
          </p:nvPr>
        </p:nvSpPr>
        <p:spPr/>
        <p:txBody>
          <a:bodyPr/>
          <a:lstStyle/>
          <a:p>
            <a:r>
              <a:rPr lang="en-US" altLang="en-US"/>
              <a:t>Graphs - Bad</a:t>
            </a:r>
          </a:p>
        </p:txBody>
      </p:sp>
      <p:sp>
        <p:nvSpPr>
          <p:cNvPr id="6" name="Content Placeholder 5">
            <a:extLst>
              <a:ext uri="{FF2B5EF4-FFF2-40B4-BE49-F238E27FC236}">
                <a16:creationId xmlns:a16="http://schemas.microsoft.com/office/drawing/2014/main" id="{8A30F390-61D0-3742-A9CF-BBE1AA3A5E76}"/>
              </a:ext>
            </a:extLst>
          </p:cNvPr>
          <p:cNvSpPr>
            <a:spLocks noGrp="1"/>
          </p:cNvSpPr>
          <p:nvPr>
            <p:ph idx="1"/>
          </p:nvPr>
        </p:nvSpPr>
        <p:spPr/>
        <p:txBody>
          <a:bodyPr/>
          <a:lstStyle/>
          <a:p>
            <a:endParaRPr lang="en-US"/>
          </a:p>
        </p:txBody>
      </p:sp>
      <p:sp>
        <p:nvSpPr>
          <p:cNvPr id="3" name="Date Placeholder 2">
            <a:extLst>
              <a:ext uri="{FF2B5EF4-FFF2-40B4-BE49-F238E27FC236}">
                <a16:creationId xmlns:a16="http://schemas.microsoft.com/office/drawing/2014/main" id="{9FB0AF4D-AA75-4C4C-8549-FC91BE45C05C}"/>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585CBFCB-4CC1-6A41-909A-7A831509C6D1}"/>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27AFA364-FB05-E84C-8035-4E7A976FE668}"/>
              </a:ext>
            </a:extLst>
          </p:cNvPr>
          <p:cNvSpPr>
            <a:spLocks noGrp="1"/>
          </p:cNvSpPr>
          <p:nvPr>
            <p:ph type="sldNum" sz="quarter" idx="12"/>
          </p:nvPr>
        </p:nvSpPr>
        <p:spPr/>
        <p:txBody>
          <a:bodyPr/>
          <a:lstStyle/>
          <a:p>
            <a:fld id="{544A5C6C-F315-4E99-B6A8-F0F90911BB40}" type="slidenum">
              <a:rPr lang="en-US" smtClean="0"/>
              <a:pPr/>
              <a:t>20</a:t>
            </a:fld>
            <a:endParaRPr lang="en-US" dirty="0"/>
          </a:p>
        </p:txBody>
      </p:sp>
      <p:graphicFrame>
        <p:nvGraphicFramePr>
          <p:cNvPr id="30725" name="Object 5">
            <a:extLst>
              <a:ext uri="{FF2B5EF4-FFF2-40B4-BE49-F238E27FC236}">
                <a16:creationId xmlns:a16="http://schemas.microsoft.com/office/drawing/2014/main" id="{DA461D9A-CD6A-1448-AC43-5CE4CB5DBE92}"/>
              </a:ext>
            </a:extLst>
          </p:cNvPr>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14228" name="Worksheet" r:id="rId3" imgW="3060700" imgH="508000" progId="Excel.Sheet.8">
                  <p:embed/>
                </p:oleObj>
              </mc:Choice>
              <mc:Fallback>
                <p:oleObj name="Worksheet" r:id="rId3" imgW="3060700" imgH="508000" progId="Excel.Sheet.8">
                  <p:embed/>
                  <p:pic>
                    <p:nvPicPr>
                      <p:cNvPr id="30725" name="Object 5">
                        <a:extLst>
                          <a:ext uri="{FF2B5EF4-FFF2-40B4-BE49-F238E27FC236}">
                            <a16:creationId xmlns:a16="http://schemas.microsoft.com/office/drawing/2014/main" id="{DA461D9A-CD6A-1448-AC43-5CE4CB5DB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1171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7B6208D-6940-A444-BE7A-78285123F235}"/>
              </a:ext>
            </a:extLst>
          </p:cNvPr>
          <p:cNvSpPr>
            <a:spLocks noGrp="1" noChangeArrowheads="1"/>
          </p:cNvSpPr>
          <p:nvPr>
            <p:ph type="title"/>
          </p:nvPr>
        </p:nvSpPr>
        <p:spPr/>
        <p:txBody>
          <a:bodyPr/>
          <a:lstStyle/>
          <a:p>
            <a:r>
              <a:rPr lang="en-US" altLang="en-US"/>
              <a:t>Graphs - Good</a:t>
            </a:r>
          </a:p>
        </p:txBody>
      </p:sp>
      <p:graphicFrame>
        <p:nvGraphicFramePr>
          <p:cNvPr id="19462" name="Object 6">
            <a:extLst>
              <a:ext uri="{FF2B5EF4-FFF2-40B4-BE49-F238E27FC236}">
                <a16:creationId xmlns:a16="http://schemas.microsoft.com/office/drawing/2014/main" id="{8DD37793-0025-DA49-81C1-20CE84F1707D}"/>
              </a:ext>
            </a:extLst>
          </p:cNvPr>
          <p:cNvGraphicFramePr>
            <a:graphicFrameLocks noGrp="1" noChangeAspect="1"/>
          </p:cNvGraphicFramePr>
          <p:nvPr>
            <p:ph idx="1"/>
          </p:nvPr>
        </p:nvGraphicFramePr>
        <p:xfrm>
          <a:off x="2686050" y="2007394"/>
          <a:ext cx="3924300" cy="3733800"/>
        </p:xfrm>
        <a:graphic>
          <a:graphicData uri="http://schemas.openxmlformats.org/presentationml/2006/ole">
            <mc:AlternateContent xmlns:mc="http://schemas.openxmlformats.org/markup-compatibility/2006">
              <mc:Choice xmlns:v="urn:schemas-microsoft-com:vml" Requires="v">
                <p:oleObj spid="_x0000_s26404" name="Chart" r:id="rId3" imgW="3924300" imgH="3733800" progId="MSGraph.Chart.8">
                  <p:embed followColorScheme="full"/>
                </p:oleObj>
              </mc:Choice>
              <mc:Fallback>
                <p:oleObj name="Chart" r:id="rId3" imgW="3924300" imgH="3733800" progId="MSGraph.Chart.8">
                  <p:embed followColorScheme="full"/>
                  <p:pic>
                    <p:nvPicPr>
                      <p:cNvPr id="19462" name="Object 6">
                        <a:extLst>
                          <a:ext uri="{FF2B5EF4-FFF2-40B4-BE49-F238E27FC236}">
                            <a16:creationId xmlns:a16="http://schemas.microsoft.com/office/drawing/2014/main" id="{8DD37793-0025-DA49-81C1-20CE84F17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2007394"/>
                        <a:ext cx="3924300" cy="3733800"/>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FD19B7CF-6D45-9448-A1D9-A02219073A44}"/>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A6A7AF4A-0F24-1947-AEA4-E57CDDD80BC0}"/>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41AF91DC-2797-9A49-8E38-AEACE3B571FC}"/>
              </a:ext>
            </a:extLst>
          </p:cNvPr>
          <p:cNvSpPr>
            <a:spLocks noGrp="1"/>
          </p:cNvSpPr>
          <p:nvPr>
            <p:ph type="sldNum" sz="quarter" idx="12"/>
          </p:nvPr>
        </p:nvSpPr>
        <p:spPr/>
        <p:txBody>
          <a:bodyPr/>
          <a:lstStyle/>
          <a:p>
            <a:fld id="{544A5C6C-F315-4E99-B6A8-F0F90911BB40}" type="slidenum">
              <a:rPr lang="en-US" smtClean="0"/>
              <a:pPr/>
              <a:t>21</a:t>
            </a:fld>
            <a:endParaRPr lang="en-US" dirty="0"/>
          </a:p>
        </p:txBody>
      </p:sp>
      <p:graphicFrame>
        <p:nvGraphicFramePr>
          <p:cNvPr id="5" name="Object 7">
            <a:extLst>
              <a:ext uri="{FF2B5EF4-FFF2-40B4-BE49-F238E27FC236}">
                <a16:creationId xmlns:a16="http://schemas.microsoft.com/office/drawing/2014/main" id="{C47AA1B7-F67A-7447-AD19-21C7EF21ABC4}"/>
              </a:ext>
            </a:extLst>
          </p:cNvPr>
          <p:cNvGraphicFramePr>
            <a:graphicFrameLocks noChangeAspect="1"/>
          </p:cNvGraphicFramePr>
          <p:nvPr>
            <p:extLst>
              <p:ext uri="{D42A27DB-BD31-4B8C-83A1-F6EECF244321}">
                <p14:modId xmlns:p14="http://schemas.microsoft.com/office/powerpoint/2010/main" val="2824065286"/>
              </p:ext>
            </p:extLst>
          </p:nvPr>
        </p:nvGraphicFramePr>
        <p:xfrm>
          <a:off x="508000" y="1159669"/>
          <a:ext cx="8202612" cy="45307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64074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DC004AA-A23F-D54E-89BB-202877CFFCD2}"/>
              </a:ext>
            </a:extLst>
          </p:cNvPr>
          <p:cNvSpPr>
            <a:spLocks noGrp="1" noChangeArrowheads="1"/>
          </p:cNvSpPr>
          <p:nvPr>
            <p:ph type="title"/>
          </p:nvPr>
        </p:nvSpPr>
        <p:spPr/>
        <p:txBody>
          <a:bodyPr/>
          <a:lstStyle/>
          <a:p>
            <a:r>
              <a:rPr lang="en-US" altLang="en-US"/>
              <a:t>Graphs - Bad</a:t>
            </a:r>
          </a:p>
        </p:txBody>
      </p:sp>
      <p:sp>
        <p:nvSpPr>
          <p:cNvPr id="6" name="Content Placeholder 5">
            <a:extLst>
              <a:ext uri="{FF2B5EF4-FFF2-40B4-BE49-F238E27FC236}">
                <a16:creationId xmlns:a16="http://schemas.microsoft.com/office/drawing/2014/main" id="{52AA5D5F-4B25-904A-AF01-1D59F50CB06A}"/>
              </a:ext>
            </a:extLst>
          </p:cNvPr>
          <p:cNvSpPr>
            <a:spLocks noGrp="1"/>
          </p:cNvSpPr>
          <p:nvPr>
            <p:ph idx="1"/>
          </p:nvPr>
        </p:nvSpPr>
        <p:spPr/>
        <p:txBody>
          <a:bodyPr/>
          <a:lstStyle/>
          <a:p>
            <a:endParaRPr lang="en-US"/>
          </a:p>
        </p:txBody>
      </p:sp>
      <p:sp>
        <p:nvSpPr>
          <p:cNvPr id="3" name="Date Placeholder 2">
            <a:extLst>
              <a:ext uri="{FF2B5EF4-FFF2-40B4-BE49-F238E27FC236}">
                <a16:creationId xmlns:a16="http://schemas.microsoft.com/office/drawing/2014/main" id="{2B57E20C-0D9D-FA47-A641-2A5611D9A569}"/>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F5E545BD-AA89-2C42-9B1F-C4D6E310A4D1}"/>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5BA715EB-31AC-2C41-B2F9-88B276A57AE3}"/>
              </a:ext>
            </a:extLst>
          </p:cNvPr>
          <p:cNvSpPr>
            <a:spLocks noGrp="1"/>
          </p:cNvSpPr>
          <p:nvPr>
            <p:ph type="sldNum" sz="quarter" idx="12"/>
          </p:nvPr>
        </p:nvSpPr>
        <p:spPr/>
        <p:txBody>
          <a:bodyPr/>
          <a:lstStyle/>
          <a:p>
            <a:fld id="{544A5C6C-F315-4E99-B6A8-F0F90911BB40}" type="slidenum">
              <a:rPr lang="en-US" smtClean="0"/>
              <a:pPr/>
              <a:t>22</a:t>
            </a:fld>
            <a:endParaRPr lang="en-US" dirty="0"/>
          </a:p>
        </p:txBody>
      </p:sp>
      <p:graphicFrame>
        <p:nvGraphicFramePr>
          <p:cNvPr id="20486" name="Object 6">
            <a:extLst>
              <a:ext uri="{FF2B5EF4-FFF2-40B4-BE49-F238E27FC236}">
                <a16:creationId xmlns:a16="http://schemas.microsoft.com/office/drawing/2014/main" id="{3EFBBDFD-9757-514A-A028-6B92AFE2284E}"/>
              </a:ext>
            </a:extLst>
          </p:cNvPr>
          <p:cNvGraphicFramePr>
            <a:graphicFrameLocks noChangeAspect="1"/>
          </p:cNvGraphicFramePr>
          <p:nvPr>
            <p:extLst>
              <p:ext uri="{D42A27DB-BD31-4B8C-83A1-F6EECF244321}">
                <p14:modId xmlns:p14="http://schemas.microsoft.com/office/powerpoint/2010/main" val="2354998928"/>
              </p:ext>
            </p:extLst>
          </p:nvPr>
        </p:nvGraphicFramePr>
        <p:xfrm>
          <a:off x="457200" y="1194788"/>
          <a:ext cx="8077200" cy="4384675"/>
        </p:xfrm>
        <a:graphic>
          <a:graphicData uri="http://schemas.openxmlformats.org/presentationml/2006/ole">
            <mc:AlternateContent xmlns:mc="http://schemas.openxmlformats.org/markup-compatibility/2006">
              <mc:Choice xmlns:v="urn:schemas-microsoft-com:vml" Requires="v">
                <p:oleObj spid="_x0000_s16276" name="Chart" r:id="rId4" imgW="9499600" imgH="5181600" progId="Excel.Chart.8">
                  <p:embed/>
                </p:oleObj>
              </mc:Choice>
              <mc:Fallback>
                <p:oleObj name="Chart" r:id="rId4" imgW="9499600" imgH="5181600" progId="Excel.Chart.8">
                  <p:embed/>
                  <p:pic>
                    <p:nvPicPr>
                      <p:cNvPr id="20486" name="Object 6">
                        <a:extLst>
                          <a:ext uri="{FF2B5EF4-FFF2-40B4-BE49-F238E27FC236}">
                            <a16:creationId xmlns:a16="http://schemas.microsoft.com/office/drawing/2014/main" id="{3EFBBDFD-9757-514A-A028-6B92AFE228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947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1287E30-0967-4446-B436-6333B6445D96}"/>
              </a:ext>
            </a:extLst>
          </p:cNvPr>
          <p:cNvSpPr>
            <a:spLocks noGrp="1" noChangeArrowheads="1"/>
          </p:cNvSpPr>
          <p:nvPr>
            <p:ph type="title"/>
          </p:nvPr>
        </p:nvSpPr>
        <p:spPr/>
        <p:txBody>
          <a:bodyPr/>
          <a:lstStyle/>
          <a:p>
            <a:r>
              <a:rPr lang="en-US" altLang="en-US"/>
              <a:t>Graphs - Bad</a:t>
            </a:r>
          </a:p>
        </p:txBody>
      </p:sp>
      <p:sp>
        <p:nvSpPr>
          <p:cNvPr id="28675" name="Rectangle 3">
            <a:extLst>
              <a:ext uri="{FF2B5EF4-FFF2-40B4-BE49-F238E27FC236}">
                <a16:creationId xmlns:a16="http://schemas.microsoft.com/office/drawing/2014/main" id="{B0C2235C-462C-F241-92B3-E40363BF6ACC}"/>
              </a:ext>
            </a:extLst>
          </p:cNvPr>
          <p:cNvSpPr>
            <a:spLocks noGrp="1" noChangeArrowheads="1"/>
          </p:cNvSpPr>
          <p:nvPr>
            <p:ph idx="1"/>
          </p:nvPr>
        </p:nvSpPr>
        <p:spPr/>
        <p:txBody>
          <a:bodyPr/>
          <a:lstStyle/>
          <a:p>
            <a:r>
              <a:rPr lang="en-US" altLang="en-US" dirty="0"/>
              <a:t>Minor gridlines are unnecessary</a:t>
            </a:r>
          </a:p>
          <a:p>
            <a:r>
              <a:rPr lang="en-US" altLang="en-US" dirty="0"/>
              <a:t>Font is too small</a:t>
            </a:r>
          </a:p>
          <a:p>
            <a:r>
              <a:rPr lang="en-US" altLang="en-US" dirty="0" err="1"/>
              <a:t>Colours</a:t>
            </a:r>
            <a:r>
              <a:rPr lang="en-US" altLang="en-US" dirty="0"/>
              <a:t> are illogical</a:t>
            </a:r>
          </a:p>
          <a:p>
            <a:r>
              <a:rPr lang="en-US" altLang="en-US" dirty="0"/>
              <a:t>Title is missing</a:t>
            </a:r>
          </a:p>
          <a:p>
            <a:r>
              <a:rPr lang="en-US" altLang="en-US" dirty="0"/>
              <a:t>Shading is distracting</a:t>
            </a:r>
          </a:p>
          <a:p>
            <a:pPr>
              <a:buFont typeface="Wingdings" pitchFamily="2" charset="2"/>
              <a:buNone/>
            </a:pPr>
            <a:endParaRPr lang="en-US" altLang="en-US" dirty="0"/>
          </a:p>
          <a:p>
            <a:pPr>
              <a:buFont typeface="Wingdings" pitchFamily="2" charset="2"/>
              <a:buNone/>
            </a:pPr>
            <a:endParaRPr lang="en-US" altLang="en-US" dirty="0"/>
          </a:p>
        </p:txBody>
      </p:sp>
      <p:sp>
        <p:nvSpPr>
          <p:cNvPr id="2" name="Date Placeholder 1">
            <a:extLst>
              <a:ext uri="{FF2B5EF4-FFF2-40B4-BE49-F238E27FC236}">
                <a16:creationId xmlns:a16="http://schemas.microsoft.com/office/drawing/2014/main" id="{FF245A15-CCD2-FE44-9B62-72F7D49E6D47}"/>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B3659E95-A4AA-7B42-9A18-F2B50268478D}"/>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B68496B4-AD64-FB4A-A066-AB010AAE9E5D}"/>
              </a:ext>
            </a:extLst>
          </p:cNvPr>
          <p:cNvSpPr>
            <a:spLocks noGrp="1"/>
          </p:cNvSpPr>
          <p:nvPr>
            <p:ph type="sldNum" sz="quarter" idx="12"/>
          </p:nvPr>
        </p:nvSpPr>
        <p:spPr/>
        <p:txBody>
          <a:bodyPr/>
          <a:lstStyle/>
          <a:p>
            <a:fld id="{544A5C6C-F315-4E99-B6A8-F0F90911BB40}" type="slidenum">
              <a:rPr lang="en-US" smtClean="0"/>
              <a:pPr/>
              <a:t>23</a:t>
            </a:fld>
            <a:endParaRPr lang="en-US" dirty="0"/>
          </a:p>
        </p:txBody>
      </p:sp>
    </p:spTree>
    <p:extLst>
      <p:ext uri="{BB962C8B-B14F-4D97-AF65-F5344CB8AC3E}">
        <p14:creationId xmlns:p14="http://schemas.microsoft.com/office/powerpoint/2010/main" val="371828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7C56E04-5719-2844-945F-1267A39CC8B9}"/>
              </a:ext>
            </a:extLst>
          </p:cNvPr>
          <p:cNvSpPr>
            <a:spLocks noGrp="1" noChangeArrowheads="1"/>
          </p:cNvSpPr>
          <p:nvPr>
            <p:ph type="title"/>
          </p:nvPr>
        </p:nvSpPr>
        <p:spPr/>
        <p:txBody>
          <a:bodyPr/>
          <a:lstStyle/>
          <a:p>
            <a:r>
              <a:rPr lang="en-US" altLang="en-US"/>
              <a:t>Spelling and Grammar</a:t>
            </a:r>
          </a:p>
        </p:txBody>
      </p:sp>
      <p:sp>
        <p:nvSpPr>
          <p:cNvPr id="11267" name="Rectangle 3">
            <a:extLst>
              <a:ext uri="{FF2B5EF4-FFF2-40B4-BE49-F238E27FC236}">
                <a16:creationId xmlns:a16="http://schemas.microsoft.com/office/drawing/2014/main" id="{90E57BC7-066D-3742-A13F-04DFF4F2709A}"/>
              </a:ext>
            </a:extLst>
          </p:cNvPr>
          <p:cNvSpPr>
            <a:spLocks noGrp="1" noChangeArrowheads="1"/>
          </p:cNvSpPr>
          <p:nvPr>
            <p:ph idx="1"/>
          </p:nvPr>
        </p:nvSpPr>
        <p:spPr/>
        <p:txBody>
          <a:bodyPr/>
          <a:lstStyle/>
          <a:p>
            <a:r>
              <a:rPr lang="en-US" altLang="en-US"/>
              <a:t>Proof your slides for:</a:t>
            </a:r>
          </a:p>
          <a:p>
            <a:pPr lvl="1"/>
            <a:r>
              <a:rPr lang="en-US" altLang="en-US"/>
              <a:t>speling mistakes</a:t>
            </a:r>
          </a:p>
          <a:p>
            <a:pPr lvl="1"/>
            <a:r>
              <a:rPr lang="en-US" altLang="en-US"/>
              <a:t>the use of of repeated words</a:t>
            </a:r>
          </a:p>
          <a:p>
            <a:pPr lvl="1"/>
            <a:r>
              <a:rPr lang="en-US" altLang="en-US"/>
              <a:t>grammatical errors you might have make </a:t>
            </a:r>
          </a:p>
          <a:p>
            <a:pPr lvl="1"/>
            <a:endParaRPr lang="en-US" altLang="en-US"/>
          </a:p>
          <a:p>
            <a:r>
              <a:rPr lang="en-US" altLang="en-US"/>
              <a:t>If English is not your first language, please have someone else check your presentation!</a:t>
            </a:r>
          </a:p>
          <a:p>
            <a:pPr lvl="1"/>
            <a:endParaRPr lang="en-US" altLang="en-US"/>
          </a:p>
          <a:p>
            <a:pPr lvl="1">
              <a:buFontTx/>
              <a:buNone/>
            </a:pPr>
            <a:endParaRPr lang="en-US" altLang="en-US"/>
          </a:p>
        </p:txBody>
      </p:sp>
      <p:sp>
        <p:nvSpPr>
          <p:cNvPr id="2" name="Date Placeholder 1">
            <a:extLst>
              <a:ext uri="{FF2B5EF4-FFF2-40B4-BE49-F238E27FC236}">
                <a16:creationId xmlns:a16="http://schemas.microsoft.com/office/drawing/2014/main" id="{2632E02B-C7A4-BD44-81ED-669D32EB3656}"/>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62991D7D-A410-3E46-BCDC-A93BA118E1F4}"/>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56B7B325-C85A-4F43-A440-9E60518F8A86}"/>
              </a:ext>
            </a:extLst>
          </p:cNvPr>
          <p:cNvSpPr>
            <a:spLocks noGrp="1"/>
          </p:cNvSpPr>
          <p:nvPr>
            <p:ph type="sldNum" sz="quarter" idx="12"/>
          </p:nvPr>
        </p:nvSpPr>
        <p:spPr/>
        <p:txBody>
          <a:bodyPr/>
          <a:lstStyle/>
          <a:p>
            <a:fld id="{544A5C6C-F315-4E99-B6A8-F0F90911BB40}" type="slidenum">
              <a:rPr lang="en-US" smtClean="0"/>
              <a:pPr/>
              <a:t>24</a:t>
            </a:fld>
            <a:endParaRPr lang="en-US" dirty="0"/>
          </a:p>
        </p:txBody>
      </p:sp>
    </p:spTree>
    <p:extLst>
      <p:ext uri="{BB962C8B-B14F-4D97-AF65-F5344CB8AC3E}">
        <p14:creationId xmlns:p14="http://schemas.microsoft.com/office/powerpoint/2010/main" val="3032703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155CED-AD96-3944-8EB7-6651B896AC6C}"/>
              </a:ext>
            </a:extLst>
          </p:cNvPr>
          <p:cNvSpPr>
            <a:spLocks noGrp="1" noChangeArrowheads="1"/>
          </p:cNvSpPr>
          <p:nvPr>
            <p:ph type="title"/>
          </p:nvPr>
        </p:nvSpPr>
        <p:spPr/>
        <p:txBody>
          <a:bodyPr/>
          <a:lstStyle/>
          <a:p>
            <a:r>
              <a:rPr lang="en-US" altLang="en-US"/>
              <a:t>Conclusion</a:t>
            </a:r>
          </a:p>
        </p:txBody>
      </p:sp>
      <p:sp>
        <p:nvSpPr>
          <p:cNvPr id="31747" name="Rectangle 3">
            <a:extLst>
              <a:ext uri="{FF2B5EF4-FFF2-40B4-BE49-F238E27FC236}">
                <a16:creationId xmlns:a16="http://schemas.microsoft.com/office/drawing/2014/main" id="{151D57CE-CDDB-1144-8699-E546A3DE87B4}"/>
              </a:ext>
            </a:extLst>
          </p:cNvPr>
          <p:cNvSpPr>
            <a:spLocks noGrp="1" noChangeArrowheads="1"/>
          </p:cNvSpPr>
          <p:nvPr>
            <p:ph idx="1"/>
          </p:nvPr>
        </p:nvSpPr>
        <p:spPr/>
        <p:txBody>
          <a:bodyPr/>
          <a:lstStyle/>
          <a:p>
            <a:r>
              <a:rPr lang="en-US" altLang="en-US"/>
              <a:t>Use an effective and strong closing</a:t>
            </a:r>
          </a:p>
          <a:p>
            <a:pPr lvl="1"/>
            <a:r>
              <a:rPr lang="en-US" altLang="en-US"/>
              <a:t>Your audience is likely to remember your last words</a:t>
            </a:r>
          </a:p>
          <a:p>
            <a:pPr lvl="1"/>
            <a:endParaRPr lang="en-US" altLang="en-US"/>
          </a:p>
          <a:p>
            <a:r>
              <a:rPr lang="en-US" altLang="en-US"/>
              <a:t>Use a conclusion slide to:</a:t>
            </a:r>
          </a:p>
          <a:p>
            <a:pPr lvl="1"/>
            <a:r>
              <a:rPr lang="en-US" altLang="en-US"/>
              <a:t>Summarize the main points of your presentation</a:t>
            </a:r>
          </a:p>
          <a:p>
            <a:pPr lvl="1"/>
            <a:r>
              <a:rPr lang="en-US" altLang="en-US"/>
              <a:t>Suggest future avenues of research</a:t>
            </a:r>
          </a:p>
          <a:p>
            <a:pPr lvl="1">
              <a:buFontTx/>
              <a:buNone/>
            </a:pPr>
            <a:endParaRPr lang="en-US" altLang="en-US"/>
          </a:p>
          <a:p>
            <a:endParaRPr lang="en-US" altLang="en-US"/>
          </a:p>
          <a:p>
            <a:endParaRPr lang="en-US" altLang="en-US"/>
          </a:p>
          <a:p>
            <a:pPr lvl="1"/>
            <a:endParaRPr lang="en-US" altLang="en-US"/>
          </a:p>
        </p:txBody>
      </p:sp>
      <p:sp>
        <p:nvSpPr>
          <p:cNvPr id="2" name="Date Placeholder 1">
            <a:extLst>
              <a:ext uri="{FF2B5EF4-FFF2-40B4-BE49-F238E27FC236}">
                <a16:creationId xmlns:a16="http://schemas.microsoft.com/office/drawing/2014/main" id="{C8E392A0-8D72-CC4D-A39F-80C814FD0D4F}"/>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3340D572-D87E-9341-B8AD-C563F679083B}"/>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925F11D4-AD25-8447-8096-7250CAD6D762}"/>
              </a:ext>
            </a:extLst>
          </p:cNvPr>
          <p:cNvSpPr>
            <a:spLocks noGrp="1"/>
          </p:cNvSpPr>
          <p:nvPr>
            <p:ph type="sldNum" sz="quarter" idx="12"/>
          </p:nvPr>
        </p:nvSpPr>
        <p:spPr/>
        <p:txBody>
          <a:bodyPr/>
          <a:lstStyle/>
          <a:p>
            <a:fld id="{544A5C6C-F315-4E99-B6A8-F0F90911BB40}" type="slidenum">
              <a:rPr lang="en-US" smtClean="0"/>
              <a:pPr/>
              <a:t>25</a:t>
            </a:fld>
            <a:endParaRPr lang="en-US" dirty="0"/>
          </a:p>
        </p:txBody>
      </p:sp>
    </p:spTree>
    <p:extLst>
      <p:ext uri="{BB962C8B-B14F-4D97-AF65-F5344CB8AC3E}">
        <p14:creationId xmlns:p14="http://schemas.microsoft.com/office/powerpoint/2010/main" val="304453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0517B6-C639-2D46-9AAE-8EF0B3F7D782}"/>
              </a:ext>
            </a:extLst>
          </p:cNvPr>
          <p:cNvSpPr>
            <a:spLocks noGrp="1" noChangeArrowheads="1"/>
          </p:cNvSpPr>
          <p:nvPr>
            <p:ph type="title"/>
          </p:nvPr>
        </p:nvSpPr>
        <p:spPr/>
        <p:txBody>
          <a:bodyPr/>
          <a:lstStyle/>
          <a:p>
            <a:r>
              <a:rPr lang="en-US" altLang="en-US"/>
              <a:t>Questions??</a:t>
            </a:r>
          </a:p>
        </p:txBody>
      </p:sp>
      <p:sp>
        <p:nvSpPr>
          <p:cNvPr id="32771" name="Rectangle 3">
            <a:extLst>
              <a:ext uri="{FF2B5EF4-FFF2-40B4-BE49-F238E27FC236}">
                <a16:creationId xmlns:a16="http://schemas.microsoft.com/office/drawing/2014/main" id="{EAF9F964-8766-5D4F-A324-13F7085601C6}"/>
              </a:ext>
            </a:extLst>
          </p:cNvPr>
          <p:cNvSpPr>
            <a:spLocks noGrp="1" noChangeArrowheads="1"/>
          </p:cNvSpPr>
          <p:nvPr>
            <p:ph idx="1"/>
          </p:nvPr>
        </p:nvSpPr>
        <p:spPr/>
        <p:txBody>
          <a:bodyPr/>
          <a:lstStyle/>
          <a:p>
            <a:r>
              <a:rPr lang="en-US" altLang="en-US"/>
              <a:t>End your presentation with a simple question slide to:</a:t>
            </a:r>
          </a:p>
          <a:p>
            <a:pPr lvl="1"/>
            <a:r>
              <a:rPr lang="en-US" altLang="en-US"/>
              <a:t>Invite your audience to ask questions</a:t>
            </a:r>
          </a:p>
          <a:p>
            <a:pPr lvl="1"/>
            <a:r>
              <a:rPr lang="en-US" altLang="en-US"/>
              <a:t>Provide a visual aid during question period</a:t>
            </a:r>
          </a:p>
          <a:p>
            <a:pPr lvl="1"/>
            <a:r>
              <a:rPr lang="en-US" altLang="en-US"/>
              <a:t>Avoid ending a presentation abruptly</a:t>
            </a:r>
          </a:p>
          <a:p>
            <a:endParaRPr lang="en-US" altLang="en-US"/>
          </a:p>
          <a:p>
            <a:endParaRPr lang="en-US" altLang="en-US"/>
          </a:p>
        </p:txBody>
      </p:sp>
      <p:sp>
        <p:nvSpPr>
          <p:cNvPr id="2" name="Date Placeholder 1">
            <a:extLst>
              <a:ext uri="{FF2B5EF4-FFF2-40B4-BE49-F238E27FC236}">
                <a16:creationId xmlns:a16="http://schemas.microsoft.com/office/drawing/2014/main" id="{AF2C219B-EEF3-5544-A11F-910C483F0954}"/>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3D9293DF-4038-BC4C-9FE2-699D66FA0F30}"/>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8A87415D-4F00-F848-ACC9-943304DFFE29}"/>
              </a:ext>
            </a:extLst>
          </p:cNvPr>
          <p:cNvSpPr>
            <a:spLocks noGrp="1"/>
          </p:cNvSpPr>
          <p:nvPr>
            <p:ph type="sldNum" sz="quarter" idx="12"/>
          </p:nvPr>
        </p:nvSpPr>
        <p:spPr/>
        <p:txBody>
          <a:bodyPr/>
          <a:lstStyle/>
          <a:p>
            <a:fld id="{544A5C6C-F315-4E99-B6A8-F0F90911BB40}" type="slidenum">
              <a:rPr lang="en-US" smtClean="0"/>
              <a:pPr/>
              <a:t>26</a:t>
            </a:fld>
            <a:endParaRPr lang="en-US" dirty="0"/>
          </a:p>
        </p:txBody>
      </p:sp>
    </p:spTree>
    <p:extLst>
      <p:ext uri="{BB962C8B-B14F-4D97-AF65-F5344CB8AC3E}">
        <p14:creationId xmlns:p14="http://schemas.microsoft.com/office/powerpoint/2010/main" val="747373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47B9-BD7A-3B4E-ABE6-5B65C1976CF2}"/>
              </a:ext>
            </a:extLst>
          </p:cNvPr>
          <p:cNvSpPr>
            <a:spLocks noGrp="1"/>
          </p:cNvSpPr>
          <p:nvPr>
            <p:ph type="title"/>
          </p:nvPr>
        </p:nvSpPr>
        <p:spPr/>
        <p:txBody>
          <a:bodyPr/>
          <a:lstStyle/>
          <a:p>
            <a:r>
              <a:rPr lang="en-US" altLang="zh-CN" dirty="0"/>
              <a:t>Use</a:t>
            </a:r>
            <a:r>
              <a:rPr lang="zh-CN" altLang="en-US" dirty="0"/>
              <a:t> </a:t>
            </a:r>
            <a:r>
              <a:rPr lang="en-US" altLang="zh-CN" dirty="0"/>
              <a:t>Presenter</a:t>
            </a:r>
            <a:r>
              <a:rPr lang="zh-CN" altLang="en-US" dirty="0"/>
              <a:t> </a:t>
            </a:r>
            <a:r>
              <a:rPr lang="en-US" altLang="zh-CN" dirty="0"/>
              <a:t>View</a:t>
            </a:r>
            <a:endParaRPr lang="en-US" dirty="0"/>
          </a:p>
        </p:txBody>
      </p:sp>
      <p:pic>
        <p:nvPicPr>
          <p:cNvPr id="8" name="Content Placeholder 7">
            <a:extLst>
              <a:ext uri="{FF2B5EF4-FFF2-40B4-BE49-F238E27FC236}">
                <a16:creationId xmlns:a16="http://schemas.microsoft.com/office/drawing/2014/main" id="{C9B8E581-7E9E-024A-93AE-74F1A62AFC99}"/>
              </a:ext>
            </a:extLst>
          </p:cNvPr>
          <p:cNvPicPr>
            <a:picLocks noGrp="1" noChangeAspect="1"/>
          </p:cNvPicPr>
          <p:nvPr>
            <p:ph idx="1"/>
          </p:nvPr>
        </p:nvPicPr>
        <p:blipFill>
          <a:blip r:embed="rId3"/>
          <a:stretch>
            <a:fillRect/>
          </a:stretch>
        </p:blipFill>
        <p:spPr>
          <a:xfrm>
            <a:off x="-30786" y="1206230"/>
            <a:ext cx="9212078" cy="5252935"/>
          </a:xfrm>
        </p:spPr>
      </p:pic>
      <p:sp>
        <p:nvSpPr>
          <p:cNvPr id="4" name="Date Placeholder 3">
            <a:extLst>
              <a:ext uri="{FF2B5EF4-FFF2-40B4-BE49-F238E27FC236}">
                <a16:creationId xmlns:a16="http://schemas.microsoft.com/office/drawing/2014/main" id="{64DBEB1B-9B87-A349-B8A2-487C6CC6315A}"/>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2BA43D45-D9A1-AF45-8A61-861FAC85685B}"/>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E43C0E53-E1D8-6D47-AA62-B841BD17E7A3}"/>
              </a:ext>
            </a:extLst>
          </p:cNvPr>
          <p:cNvSpPr>
            <a:spLocks noGrp="1"/>
          </p:cNvSpPr>
          <p:nvPr>
            <p:ph type="sldNum" sz="quarter" idx="12"/>
          </p:nvPr>
        </p:nvSpPr>
        <p:spPr/>
        <p:txBody>
          <a:bodyPr/>
          <a:lstStyle/>
          <a:p>
            <a:fld id="{544A5C6C-F315-4E99-B6A8-F0F90911BB40}" type="slidenum">
              <a:rPr lang="en-US" smtClean="0"/>
              <a:pPr/>
              <a:t>27</a:t>
            </a:fld>
            <a:endParaRPr lang="en-US" dirty="0"/>
          </a:p>
        </p:txBody>
      </p:sp>
    </p:spTree>
    <p:extLst>
      <p:ext uri="{BB962C8B-B14F-4D97-AF65-F5344CB8AC3E}">
        <p14:creationId xmlns:p14="http://schemas.microsoft.com/office/powerpoint/2010/main" val="151576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44F5-9A76-4F49-B33E-8C276BCAC52B}"/>
              </a:ext>
            </a:extLst>
          </p:cNvPr>
          <p:cNvSpPr>
            <a:spLocks noGrp="1"/>
          </p:cNvSpPr>
          <p:nvPr>
            <p:ph type="title"/>
          </p:nvPr>
        </p:nvSpPr>
        <p:spPr/>
        <p:txBody>
          <a:bodyPr/>
          <a:lstStyle/>
          <a:p>
            <a:r>
              <a:rPr lang="en-US" altLang="zh-CN" dirty="0"/>
              <a:t>Important</a:t>
            </a:r>
            <a:r>
              <a:rPr lang="zh-CN" altLang="en-US" dirty="0"/>
              <a:t> </a:t>
            </a:r>
            <a:r>
              <a:rPr lang="en-US" altLang="zh-CN" dirty="0"/>
              <a:t>Tips</a:t>
            </a:r>
            <a:endParaRPr lang="en-US" dirty="0"/>
          </a:p>
        </p:txBody>
      </p:sp>
      <p:sp>
        <p:nvSpPr>
          <p:cNvPr id="3" name="Date Placeholder 2">
            <a:extLst>
              <a:ext uri="{FF2B5EF4-FFF2-40B4-BE49-F238E27FC236}">
                <a16:creationId xmlns:a16="http://schemas.microsoft.com/office/drawing/2014/main" id="{61FD56F4-D30C-E444-B6C5-C31AFC6D2490}"/>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5D373842-A7B4-2D41-BCC6-0099DE853791}"/>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CBF2BFF6-B5C2-3840-8E93-25F5A96EBF17}"/>
              </a:ext>
            </a:extLst>
          </p:cNvPr>
          <p:cNvSpPr>
            <a:spLocks noGrp="1"/>
          </p:cNvSpPr>
          <p:nvPr>
            <p:ph type="sldNum" sz="quarter" idx="12"/>
          </p:nvPr>
        </p:nvSpPr>
        <p:spPr/>
        <p:txBody>
          <a:bodyPr/>
          <a:lstStyle/>
          <a:p>
            <a:fld id="{544A5C6C-F315-4E99-B6A8-F0F90911BB40}" type="slidenum">
              <a:rPr lang="en-US" smtClean="0"/>
              <a:pPr/>
              <a:t>28</a:t>
            </a:fld>
            <a:endParaRPr lang="en-US" dirty="0"/>
          </a:p>
        </p:txBody>
      </p:sp>
    </p:spTree>
    <p:extLst>
      <p:ext uri="{BB962C8B-B14F-4D97-AF65-F5344CB8AC3E}">
        <p14:creationId xmlns:p14="http://schemas.microsoft.com/office/powerpoint/2010/main" val="532638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5A659CF-D223-2542-8A24-C044B405DEAA}"/>
              </a:ext>
            </a:extLst>
          </p:cNvPr>
          <p:cNvSpPr>
            <a:spLocks noGrp="1" noChangeArrowheads="1"/>
          </p:cNvSpPr>
          <p:nvPr>
            <p:ph type="title"/>
          </p:nvPr>
        </p:nvSpPr>
        <p:spPr/>
        <p:txBody>
          <a:bodyPr>
            <a:normAutofit fontScale="90000"/>
          </a:bodyPr>
          <a:lstStyle/>
          <a:p>
            <a:pPr eaLnBrk="1" hangingPunct="1"/>
            <a:r>
              <a:rPr lang="en-US" altLang="zh-CN" sz="4000" dirty="0"/>
              <a:t>To</a:t>
            </a:r>
            <a:r>
              <a:rPr lang="zh-CN" altLang="en-US" sz="4000" dirty="0"/>
              <a:t> </a:t>
            </a:r>
            <a:r>
              <a:rPr lang="en-US" altLang="zh-CN" sz="4000" dirty="0"/>
              <a:t>design</a:t>
            </a:r>
            <a:r>
              <a:rPr lang="zh-CN" altLang="en-US" sz="4000" dirty="0"/>
              <a:t> </a:t>
            </a:r>
            <a:r>
              <a:rPr lang="en-US" altLang="zh-CN" sz="4000" dirty="0"/>
              <a:t>your</a:t>
            </a:r>
            <a:r>
              <a:rPr lang="zh-CN" altLang="en-US" sz="4000" dirty="0"/>
              <a:t> </a:t>
            </a:r>
            <a:r>
              <a:rPr lang="en-US" altLang="zh-CN" sz="4000" dirty="0"/>
              <a:t>slides</a:t>
            </a:r>
            <a:endParaRPr lang="en-US" altLang="en-US" sz="4000" dirty="0"/>
          </a:p>
        </p:txBody>
      </p:sp>
      <p:sp>
        <p:nvSpPr>
          <p:cNvPr id="21507" name="Rectangle 3">
            <a:extLst>
              <a:ext uri="{FF2B5EF4-FFF2-40B4-BE49-F238E27FC236}">
                <a16:creationId xmlns:a16="http://schemas.microsoft.com/office/drawing/2014/main" id="{F1B6DE60-928C-EF4C-B4A2-B50FE6360E51}"/>
              </a:ext>
            </a:extLst>
          </p:cNvPr>
          <p:cNvSpPr>
            <a:spLocks noGrp="1" noChangeArrowheads="1"/>
          </p:cNvSpPr>
          <p:nvPr>
            <p:ph idx="1"/>
          </p:nvPr>
        </p:nvSpPr>
        <p:spPr/>
        <p:txBody>
          <a:bodyPr>
            <a:normAutofit/>
          </a:bodyPr>
          <a:lstStyle/>
          <a:p>
            <a:r>
              <a:rPr lang="en-US" altLang="en-US" sz="3600" dirty="0"/>
              <a:t>Remember that </a:t>
            </a:r>
            <a:r>
              <a:rPr lang="en-US" altLang="en-US" sz="3600" b="1" i="1" dirty="0"/>
              <a:t>you</a:t>
            </a:r>
            <a:r>
              <a:rPr lang="en-US" altLang="en-US" sz="3600" dirty="0"/>
              <a:t> are the show </a:t>
            </a:r>
          </a:p>
          <a:p>
            <a:pPr lvl="1"/>
            <a:r>
              <a:rPr lang="en-US" altLang="en-US" sz="3200" dirty="0"/>
              <a:t>not the PowerPoint slideshow. </a:t>
            </a:r>
          </a:p>
        </p:txBody>
      </p:sp>
      <p:sp>
        <p:nvSpPr>
          <p:cNvPr id="2" name="Date Placeholder 1">
            <a:extLst>
              <a:ext uri="{FF2B5EF4-FFF2-40B4-BE49-F238E27FC236}">
                <a16:creationId xmlns:a16="http://schemas.microsoft.com/office/drawing/2014/main" id="{94224E14-1086-8044-9957-2573A89F3ABF}"/>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D682C200-132E-D14D-A4FB-8FC22D8309C3}"/>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184B0B17-9431-B14A-8AF3-94A055E002B3}"/>
              </a:ext>
            </a:extLst>
          </p:cNvPr>
          <p:cNvSpPr>
            <a:spLocks noGrp="1"/>
          </p:cNvSpPr>
          <p:nvPr>
            <p:ph type="sldNum" sz="quarter" idx="12"/>
          </p:nvPr>
        </p:nvSpPr>
        <p:spPr/>
        <p:txBody>
          <a:bodyPr/>
          <a:lstStyle/>
          <a:p>
            <a:fld id="{544A5C6C-F315-4E99-B6A8-F0F90911BB40}" type="slidenum">
              <a:rPr lang="en-US" smtClean="0"/>
              <a:pPr/>
              <a:t>29</a:t>
            </a:fld>
            <a:endParaRPr lang="en-US" dirty="0"/>
          </a:p>
        </p:txBody>
      </p:sp>
    </p:spTree>
    <p:extLst>
      <p:ext uri="{BB962C8B-B14F-4D97-AF65-F5344CB8AC3E}">
        <p14:creationId xmlns:p14="http://schemas.microsoft.com/office/powerpoint/2010/main" val="77643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6995-BE17-F44F-80E0-82AC321CE4FC}"/>
              </a:ext>
            </a:extLst>
          </p:cNvPr>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Design</a:t>
            </a:r>
            <a:r>
              <a:rPr lang="zh-CN" altLang="en-US" dirty="0"/>
              <a:t> </a:t>
            </a:r>
            <a:r>
              <a:rPr lang="en-US" altLang="zh-CN" dirty="0"/>
              <a:t>Slides</a:t>
            </a:r>
            <a:endParaRPr lang="en-US" dirty="0"/>
          </a:p>
        </p:txBody>
      </p:sp>
      <p:sp>
        <p:nvSpPr>
          <p:cNvPr id="3" name="Date Placeholder 2">
            <a:extLst>
              <a:ext uri="{FF2B5EF4-FFF2-40B4-BE49-F238E27FC236}">
                <a16:creationId xmlns:a16="http://schemas.microsoft.com/office/drawing/2014/main" id="{7E0AA545-6AFE-8F48-A561-7EA613C0B20D}"/>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0EB7E672-6725-AA41-94F8-7E6D0F2651FC}"/>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7D643BB8-D0F5-7E41-B520-B726A90C2D43}"/>
              </a:ext>
            </a:extLst>
          </p:cNvPr>
          <p:cNvSpPr>
            <a:spLocks noGrp="1"/>
          </p:cNvSpPr>
          <p:nvPr>
            <p:ph type="sldNum" sz="quarter" idx="12"/>
          </p:nvPr>
        </p:nvSpPr>
        <p:spPr/>
        <p:txBody>
          <a:bodyPr/>
          <a:lstStyle/>
          <a:p>
            <a:fld id="{544A5C6C-F315-4E99-B6A8-F0F90911BB40}" type="slidenum">
              <a:rPr lang="en-US" smtClean="0"/>
              <a:pPr/>
              <a:t>3</a:t>
            </a:fld>
            <a:endParaRPr lang="en-US" dirty="0"/>
          </a:p>
        </p:txBody>
      </p:sp>
    </p:spTree>
    <p:extLst>
      <p:ext uri="{BB962C8B-B14F-4D97-AF65-F5344CB8AC3E}">
        <p14:creationId xmlns:p14="http://schemas.microsoft.com/office/powerpoint/2010/main" val="422831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024C-8B9B-4F40-B8D0-554584CF22EE}"/>
              </a:ext>
            </a:extLst>
          </p:cNvPr>
          <p:cNvSpPr>
            <a:spLocks noGrp="1"/>
          </p:cNvSpPr>
          <p:nvPr>
            <p:ph type="title"/>
          </p:nvPr>
        </p:nvSpPr>
        <p:spPr/>
        <p:txBody>
          <a:bodyPr/>
          <a:lstStyle/>
          <a:p>
            <a:r>
              <a:rPr lang="en-US" dirty="0"/>
              <a:t>Show </a:t>
            </a:r>
            <a:r>
              <a:rPr lang="en-US" altLang="zh-CN" dirty="0"/>
              <a:t>your</a:t>
            </a:r>
            <a:r>
              <a:rPr lang="zh-CN" altLang="en-US" dirty="0"/>
              <a:t> </a:t>
            </a:r>
            <a:r>
              <a:rPr lang="en-US" dirty="0"/>
              <a:t>Passion</a:t>
            </a:r>
          </a:p>
        </p:txBody>
      </p:sp>
      <p:sp>
        <p:nvSpPr>
          <p:cNvPr id="3" name="Content Placeholder 2">
            <a:extLst>
              <a:ext uri="{FF2B5EF4-FFF2-40B4-BE49-F238E27FC236}">
                <a16:creationId xmlns:a16="http://schemas.microsoft.com/office/drawing/2014/main" id="{2AC447BC-722A-6043-BCF1-DFD7A6BD6249}"/>
              </a:ext>
            </a:extLst>
          </p:cNvPr>
          <p:cNvSpPr>
            <a:spLocks noGrp="1"/>
          </p:cNvSpPr>
          <p:nvPr>
            <p:ph idx="1"/>
          </p:nvPr>
        </p:nvSpPr>
        <p:spPr/>
        <p:txBody>
          <a:bodyPr/>
          <a:lstStyle/>
          <a:p>
            <a:r>
              <a:rPr lang="en-US" altLang="zh-CN" dirty="0"/>
              <a:t>Show</a:t>
            </a:r>
            <a:r>
              <a:rPr lang="zh-CN" altLang="en-US" dirty="0"/>
              <a:t> </a:t>
            </a:r>
            <a:r>
              <a:rPr lang="en-US" altLang="zh-CN" dirty="0"/>
              <a:t>your</a:t>
            </a:r>
            <a:r>
              <a:rPr lang="zh-CN" altLang="en-US" dirty="0"/>
              <a:t> </a:t>
            </a:r>
            <a:r>
              <a:rPr lang="en-US" altLang="zh-CN" dirty="0"/>
              <a:t>passion</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r>
              <a:rPr lang="en-US" altLang="zh-CN" dirty="0"/>
              <a:t>are</a:t>
            </a:r>
            <a:r>
              <a:rPr lang="zh-CN" altLang="en-US" dirty="0"/>
              <a:t> </a:t>
            </a:r>
            <a:r>
              <a:rPr lang="en-US" altLang="zh-CN" dirty="0"/>
              <a:t>presenting</a:t>
            </a:r>
          </a:p>
          <a:p>
            <a:pPr lvl="1"/>
            <a:r>
              <a:rPr lang="en-US" altLang="zh-CN" dirty="0"/>
              <a:t>Your</a:t>
            </a:r>
            <a:r>
              <a:rPr lang="zh-CN" altLang="en-US" dirty="0"/>
              <a:t> </a:t>
            </a:r>
            <a:r>
              <a:rPr lang="en-US" altLang="zh-CN" dirty="0"/>
              <a:t>audience</a:t>
            </a:r>
            <a:r>
              <a:rPr lang="zh-CN" altLang="en-US" dirty="0"/>
              <a:t> </a:t>
            </a:r>
            <a:r>
              <a:rPr lang="en-US" altLang="zh-CN" dirty="0"/>
              <a:t>can</a:t>
            </a:r>
            <a:r>
              <a:rPr lang="zh-CN" altLang="en-US" dirty="0"/>
              <a:t> </a:t>
            </a:r>
            <a:r>
              <a:rPr lang="en-US" altLang="zh-CN" dirty="0"/>
              <a:t>feel</a:t>
            </a:r>
            <a:r>
              <a:rPr lang="zh-CN" altLang="en-US" dirty="0"/>
              <a:t> </a:t>
            </a:r>
            <a:r>
              <a:rPr lang="en-US" altLang="zh-CN" dirty="0"/>
              <a:t>it,</a:t>
            </a:r>
            <a:r>
              <a:rPr lang="zh-CN" altLang="en-US" dirty="0"/>
              <a:t> </a:t>
            </a:r>
            <a:r>
              <a:rPr lang="en-US" altLang="zh-CN" dirty="0"/>
              <a:t>and</a:t>
            </a:r>
            <a:r>
              <a:rPr lang="zh-CN" altLang="en-US" dirty="0"/>
              <a:t> </a:t>
            </a:r>
            <a:r>
              <a:rPr lang="en-US" altLang="zh-CN" dirty="0"/>
              <a:t>accept</a:t>
            </a:r>
          </a:p>
          <a:p>
            <a:pPr lvl="1"/>
            <a:r>
              <a:rPr lang="en-US" altLang="zh-CN" dirty="0"/>
              <a:t>Be</a:t>
            </a:r>
            <a:r>
              <a:rPr lang="zh-CN" altLang="en-US" dirty="0"/>
              <a:t> </a:t>
            </a:r>
            <a:r>
              <a:rPr lang="en-US" altLang="zh-CN" dirty="0"/>
              <a:t>convinced</a:t>
            </a:r>
            <a:r>
              <a:rPr lang="zh-CN" altLang="en-US" dirty="0"/>
              <a:t> </a:t>
            </a:r>
            <a:r>
              <a:rPr lang="en-US" altLang="zh-CN" dirty="0"/>
              <a:t>to</a:t>
            </a:r>
            <a:r>
              <a:rPr lang="zh-CN" altLang="en-US" dirty="0"/>
              <a:t> </a:t>
            </a:r>
            <a:r>
              <a:rPr lang="en-US" altLang="zh-CN" dirty="0"/>
              <a:t>convince</a:t>
            </a:r>
            <a:r>
              <a:rPr lang="zh-CN" altLang="en-US" dirty="0"/>
              <a:t> </a:t>
            </a:r>
            <a:r>
              <a:rPr lang="en-US" altLang="zh-CN" dirty="0"/>
              <a:t>your</a:t>
            </a:r>
            <a:r>
              <a:rPr lang="zh-CN" altLang="en-US" dirty="0"/>
              <a:t> </a:t>
            </a:r>
            <a:r>
              <a:rPr lang="en-US" altLang="zh-CN" dirty="0"/>
              <a:t>audience</a:t>
            </a:r>
          </a:p>
          <a:p>
            <a:endParaRPr lang="en-US" dirty="0"/>
          </a:p>
        </p:txBody>
      </p:sp>
      <p:sp>
        <p:nvSpPr>
          <p:cNvPr id="4" name="Date Placeholder 3">
            <a:extLst>
              <a:ext uri="{FF2B5EF4-FFF2-40B4-BE49-F238E27FC236}">
                <a16:creationId xmlns:a16="http://schemas.microsoft.com/office/drawing/2014/main" id="{84093023-2731-5A42-B4C2-804E701C8E96}"/>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409F4E89-99C2-664D-8BD8-E3A025EEE5A0}"/>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0E1C79A9-92C0-5F42-B95A-D3C237567D59}"/>
              </a:ext>
            </a:extLst>
          </p:cNvPr>
          <p:cNvSpPr>
            <a:spLocks noGrp="1"/>
          </p:cNvSpPr>
          <p:nvPr>
            <p:ph type="sldNum" sz="quarter" idx="12"/>
          </p:nvPr>
        </p:nvSpPr>
        <p:spPr/>
        <p:txBody>
          <a:bodyPr/>
          <a:lstStyle/>
          <a:p>
            <a:fld id="{544A5C6C-F315-4E99-B6A8-F0F90911BB40}" type="slidenum">
              <a:rPr lang="en-US" smtClean="0"/>
              <a:pPr/>
              <a:t>30</a:t>
            </a:fld>
            <a:endParaRPr lang="en-US" dirty="0"/>
          </a:p>
        </p:txBody>
      </p:sp>
    </p:spTree>
    <p:extLst>
      <p:ext uri="{BB962C8B-B14F-4D97-AF65-F5344CB8AC3E}">
        <p14:creationId xmlns:p14="http://schemas.microsoft.com/office/powerpoint/2010/main" val="347966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6BA7-F8E6-284C-B9E9-7CD4DB97E96B}"/>
              </a:ext>
            </a:extLst>
          </p:cNvPr>
          <p:cNvSpPr>
            <a:spLocks noGrp="1"/>
          </p:cNvSpPr>
          <p:nvPr>
            <p:ph type="title"/>
          </p:nvPr>
        </p:nvSpPr>
        <p:spPr/>
        <p:txBody>
          <a:bodyPr/>
          <a:lstStyle/>
          <a:p>
            <a:r>
              <a:rPr lang="en-US" dirty="0"/>
              <a:t>Focus on your Audience’s Needs</a:t>
            </a:r>
          </a:p>
        </p:txBody>
      </p:sp>
      <p:sp>
        <p:nvSpPr>
          <p:cNvPr id="3" name="Content Placeholder 2">
            <a:extLst>
              <a:ext uri="{FF2B5EF4-FFF2-40B4-BE49-F238E27FC236}">
                <a16:creationId xmlns:a16="http://schemas.microsoft.com/office/drawing/2014/main" id="{67FADC88-72F9-BA42-B05E-45436E95D429}"/>
              </a:ext>
            </a:extLst>
          </p:cNvPr>
          <p:cNvSpPr>
            <a:spLocks noGrp="1"/>
          </p:cNvSpPr>
          <p:nvPr>
            <p:ph idx="1"/>
          </p:nvPr>
        </p:nvSpPr>
        <p:spPr/>
        <p:txBody>
          <a:bodyPr/>
          <a:lstStyle/>
          <a:p>
            <a:r>
              <a:rPr lang="en-US" dirty="0"/>
              <a:t>Bear in mind what the audience needs and wants to know, not what you can tell them.</a:t>
            </a:r>
          </a:p>
          <a:p>
            <a:r>
              <a:rPr lang="en-US" dirty="0"/>
              <a:t>Remain focused on your audience’s response, and react to that.</a:t>
            </a:r>
          </a:p>
          <a:p>
            <a:endParaRPr lang="en-US" dirty="0"/>
          </a:p>
        </p:txBody>
      </p:sp>
      <p:sp>
        <p:nvSpPr>
          <p:cNvPr id="4" name="Date Placeholder 3">
            <a:extLst>
              <a:ext uri="{FF2B5EF4-FFF2-40B4-BE49-F238E27FC236}">
                <a16:creationId xmlns:a16="http://schemas.microsoft.com/office/drawing/2014/main" id="{5FFC2958-A46E-3F4B-9C16-AF44FA7E2148}"/>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684DD807-0727-5044-BD8E-9A898D1627AF}"/>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AD9FCC23-5CB1-DC40-9F83-1F925D202A6E}"/>
              </a:ext>
            </a:extLst>
          </p:cNvPr>
          <p:cNvSpPr>
            <a:spLocks noGrp="1"/>
          </p:cNvSpPr>
          <p:nvPr>
            <p:ph type="sldNum" sz="quarter" idx="12"/>
          </p:nvPr>
        </p:nvSpPr>
        <p:spPr/>
        <p:txBody>
          <a:bodyPr/>
          <a:lstStyle/>
          <a:p>
            <a:fld id="{544A5C6C-F315-4E99-B6A8-F0F90911BB40}" type="slidenum">
              <a:rPr lang="en-US" smtClean="0"/>
              <a:pPr/>
              <a:t>31</a:t>
            </a:fld>
            <a:endParaRPr lang="en-US" dirty="0"/>
          </a:p>
        </p:txBody>
      </p:sp>
    </p:spTree>
    <p:extLst>
      <p:ext uri="{BB962C8B-B14F-4D97-AF65-F5344CB8AC3E}">
        <p14:creationId xmlns:p14="http://schemas.microsoft.com/office/powerpoint/2010/main" val="159578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3456-5CC6-334B-9AB3-AA308933D08B}"/>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B5CDA6A9-9985-754C-9200-BD683BECCA69}"/>
              </a:ext>
            </a:extLst>
          </p:cNvPr>
          <p:cNvSpPr>
            <a:spLocks noGrp="1"/>
          </p:cNvSpPr>
          <p:nvPr>
            <p:ph idx="1"/>
          </p:nvPr>
        </p:nvSpPr>
        <p:spPr/>
        <p:txBody>
          <a:bodyPr>
            <a:normAutofit/>
          </a:bodyPr>
          <a:lstStyle/>
          <a:p>
            <a:r>
              <a:rPr lang="en-US" dirty="0"/>
              <a:t>Concentrate on your Core Message</a:t>
            </a:r>
          </a:p>
          <a:p>
            <a:pPr lvl="1"/>
            <a:r>
              <a:rPr lang="en-US" dirty="0"/>
              <a:t>What is the key take</a:t>
            </a:r>
            <a:r>
              <a:rPr lang="en-US" altLang="zh-CN" dirty="0"/>
              <a:t>-</a:t>
            </a:r>
            <a:r>
              <a:rPr lang="en-US" dirty="0"/>
              <a:t>away key</a:t>
            </a:r>
            <a:r>
              <a:rPr lang="zh-CN" altLang="en-US" dirty="0"/>
              <a:t> </a:t>
            </a:r>
            <a:r>
              <a:rPr lang="en-US" dirty="0"/>
              <a:t>message?</a:t>
            </a:r>
          </a:p>
          <a:p>
            <a:pPr lvl="1"/>
            <a:r>
              <a:rPr lang="en-US" altLang="zh-CN" dirty="0"/>
              <a:t>C</a:t>
            </a:r>
            <a:r>
              <a:rPr lang="en-US" dirty="0"/>
              <a:t>ommunicate that key message very briefly. </a:t>
            </a:r>
          </a:p>
          <a:p>
            <a:pPr lvl="1"/>
            <a:r>
              <a:rPr lang="en-US" dirty="0"/>
              <a:t>30-second ‘elevator summary’</a:t>
            </a:r>
          </a:p>
          <a:p>
            <a:r>
              <a:rPr lang="en-US" dirty="0"/>
              <a:t>keep your core message focused and brief.</a:t>
            </a:r>
          </a:p>
          <a:p>
            <a:endParaRPr lang="en-US" b="1" dirty="0"/>
          </a:p>
          <a:p>
            <a:endParaRPr lang="en-US" dirty="0"/>
          </a:p>
        </p:txBody>
      </p:sp>
      <p:sp>
        <p:nvSpPr>
          <p:cNvPr id="4" name="Date Placeholder 3">
            <a:extLst>
              <a:ext uri="{FF2B5EF4-FFF2-40B4-BE49-F238E27FC236}">
                <a16:creationId xmlns:a16="http://schemas.microsoft.com/office/drawing/2014/main" id="{7AD6DD18-BB9D-3C4E-BA83-CB024A9A6891}"/>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E319DBA7-890A-1B4C-A1CB-F31FB8262D58}"/>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F26E76FC-934D-EA4D-A117-BB125FF03D4D}"/>
              </a:ext>
            </a:extLst>
          </p:cNvPr>
          <p:cNvSpPr>
            <a:spLocks noGrp="1"/>
          </p:cNvSpPr>
          <p:nvPr>
            <p:ph type="sldNum" sz="quarter" idx="12"/>
          </p:nvPr>
        </p:nvSpPr>
        <p:spPr/>
        <p:txBody>
          <a:bodyPr/>
          <a:lstStyle/>
          <a:p>
            <a:fld id="{544A5C6C-F315-4E99-B6A8-F0F90911BB40}" type="slidenum">
              <a:rPr lang="en-US" smtClean="0"/>
              <a:pPr/>
              <a:t>32</a:t>
            </a:fld>
            <a:endParaRPr lang="en-US" dirty="0"/>
          </a:p>
        </p:txBody>
      </p:sp>
    </p:spTree>
    <p:extLst>
      <p:ext uri="{BB962C8B-B14F-4D97-AF65-F5344CB8AC3E}">
        <p14:creationId xmlns:p14="http://schemas.microsoft.com/office/powerpoint/2010/main" val="1958529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5C2-E37D-2749-B2A4-342B717C0B1A}"/>
              </a:ext>
            </a:extLst>
          </p:cNvPr>
          <p:cNvSpPr>
            <a:spLocks noGrp="1"/>
          </p:cNvSpPr>
          <p:nvPr>
            <p:ph type="title"/>
          </p:nvPr>
        </p:nvSpPr>
        <p:spPr/>
        <p:txBody>
          <a:bodyPr/>
          <a:lstStyle/>
          <a:p>
            <a:r>
              <a:rPr lang="en-US" dirty="0"/>
              <a:t>Tell Stories</a:t>
            </a:r>
          </a:p>
        </p:txBody>
      </p:sp>
      <p:sp>
        <p:nvSpPr>
          <p:cNvPr id="3" name="Content Placeholder 2">
            <a:extLst>
              <a:ext uri="{FF2B5EF4-FFF2-40B4-BE49-F238E27FC236}">
                <a16:creationId xmlns:a16="http://schemas.microsoft.com/office/drawing/2014/main" id="{06EDCF48-BAA7-D84A-900B-724958480147}"/>
              </a:ext>
            </a:extLst>
          </p:cNvPr>
          <p:cNvSpPr>
            <a:spLocks noGrp="1"/>
          </p:cNvSpPr>
          <p:nvPr>
            <p:ph idx="1"/>
          </p:nvPr>
        </p:nvSpPr>
        <p:spPr/>
        <p:txBody>
          <a:bodyPr/>
          <a:lstStyle/>
          <a:p>
            <a:r>
              <a:rPr lang="en-US" dirty="0"/>
              <a:t>Human beings are programmed to respond to stories.</a:t>
            </a:r>
          </a:p>
          <a:p>
            <a:r>
              <a:rPr lang="en-US" dirty="0"/>
              <a:t>Think about what story you are trying to tell your audience, and create your presentation to tell it.</a:t>
            </a:r>
          </a:p>
          <a:p>
            <a:endParaRPr lang="en-US" dirty="0"/>
          </a:p>
        </p:txBody>
      </p:sp>
      <p:sp>
        <p:nvSpPr>
          <p:cNvPr id="4" name="Date Placeholder 3">
            <a:extLst>
              <a:ext uri="{FF2B5EF4-FFF2-40B4-BE49-F238E27FC236}">
                <a16:creationId xmlns:a16="http://schemas.microsoft.com/office/drawing/2014/main" id="{9A79509A-5691-B64B-8A6E-3FBB8FEDC5C5}"/>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10BACCE0-5A8F-4E42-A6DC-051CFD490696}"/>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83AD57E5-85D8-CB47-AE56-5602187FE184}"/>
              </a:ext>
            </a:extLst>
          </p:cNvPr>
          <p:cNvSpPr>
            <a:spLocks noGrp="1"/>
          </p:cNvSpPr>
          <p:nvPr>
            <p:ph type="sldNum" sz="quarter" idx="12"/>
          </p:nvPr>
        </p:nvSpPr>
        <p:spPr/>
        <p:txBody>
          <a:bodyPr/>
          <a:lstStyle/>
          <a:p>
            <a:fld id="{544A5C6C-F315-4E99-B6A8-F0F90911BB40}" type="slidenum">
              <a:rPr lang="en-US" smtClean="0"/>
              <a:pPr/>
              <a:t>33</a:t>
            </a:fld>
            <a:endParaRPr lang="en-US" dirty="0"/>
          </a:p>
        </p:txBody>
      </p:sp>
    </p:spTree>
    <p:extLst>
      <p:ext uri="{BB962C8B-B14F-4D97-AF65-F5344CB8AC3E}">
        <p14:creationId xmlns:p14="http://schemas.microsoft.com/office/powerpoint/2010/main" val="1864144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7A59-529D-8D4E-8711-2C5E4F2B47F2}"/>
              </a:ext>
            </a:extLst>
          </p:cNvPr>
          <p:cNvSpPr>
            <a:spLocks noGrp="1"/>
          </p:cNvSpPr>
          <p:nvPr>
            <p:ph type="title"/>
          </p:nvPr>
        </p:nvSpPr>
        <p:spPr/>
        <p:txBody>
          <a:bodyPr/>
          <a:lstStyle/>
          <a:p>
            <a:r>
              <a:rPr lang="en-US" altLang="zh-CN" dirty="0"/>
              <a:t>What</a:t>
            </a:r>
            <a:r>
              <a:rPr lang="zh-CN" altLang="en-US" dirty="0"/>
              <a:t> </a:t>
            </a:r>
            <a:r>
              <a:rPr lang="en-US" altLang="zh-CN" dirty="0"/>
              <a:t>to</a:t>
            </a:r>
            <a:r>
              <a:rPr lang="zh-CN" altLang="en-US" dirty="0"/>
              <a:t> </a:t>
            </a:r>
            <a:r>
              <a:rPr lang="en-US" altLang="zh-CN" dirty="0"/>
              <a:t>put</a:t>
            </a:r>
            <a:r>
              <a:rPr lang="zh-CN" altLang="en-US" dirty="0"/>
              <a:t> </a:t>
            </a:r>
            <a:r>
              <a:rPr lang="en-US" altLang="zh-CN" dirty="0"/>
              <a:t>in</a:t>
            </a:r>
            <a:endParaRPr lang="en-US" dirty="0"/>
          </a:p>
        </p:txBody>
      </p:sp>
      <p:sp>
        <p:nvSpPr>
          <p:cNvPr id="3" name="Date Placeholder 2">
            <a:extLst>
              <a:ext uri="{FF2B5EF4-FFF2-40B4-BE49-F238E27FC236}">
                <a16:creationId xmlns:a16="http://schemas.microsoft.com/office/drawing/2014/main" id="{F10CEBE7-5FED-E745-A2BC-67FC57490DDC}"/>
              </a:ext>
            </a:extLst>
          </p:cNvPr>
          <p:cNvSpPr>
            <a:spLocks noGrp="1"/>
          </p:cNvSpPr>
          <p:nvPr>
            <p:ph type="dt" sz="half" idx="10"/>
          </p:nvPr>
        </p:nvSpPr>
        <p:spPr/>
        <p:txBody>
          <a:bodyPr/>
          <a:lstStyle/>
          <a:p>
            <a:r>
              <a:rPr lang="en-US" altLang="zh-CN"/>
              <a:t>2019-07-01</a:t>
            </a:r>
            <a:endParaRPr lang="zh-CN" altLang="en-US" dirty="0"/>
          </a:p>
        </p:txBody>
      </p:sp>
      <p:sp>
        <p:nvSpPr>
          <p:cNvPr id="4" name="Footer Placeholder 3">
            <a:extLst>
              <a:ext uri="{FF2B5EF4-FFF2-40B4-BE49-F238E27FC236}">
                <a16:creationId xmlns:a16="http://schemas.microsoft.com/office/drawing/2014/main" id="{90903089-A60C-B84F-818C-2C0BBE92C958}"/>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5" name="Slide Number Placeholder 4">
            <a:extLst>
              <a:ext uri="{FF2B5EF4-FFF2-40B4-BE49-F238E27FC236}">
                <a16:creationId xmlns:a16="http://schemas.microsoft.com/office/drawing/2014/main" id="{D505C38B-5901-C641-A982-0BD6DB7F3317}"/>
              </a:ext>
            </a:extLst>
          </p:cNvPr>
          <p:cNvSpPr>
            <a:spLocks noGrp="1"/>
          </p:cNvSpPr>
          <p:nvPr>
            <p:ph type="sldNum" sz="quarter" idx="12"/>
          </p:nvPr>
        </p:nvSpPr>
        <p:spPr/>
        <p:txBody>
          <a:bodyPr/>
          <a:lstStyle/>
          <a:p>
            <a:fld id="{544A5C6C-F315-4E99-B6A8-F0F90911BB40}" type="slidenum">
              <a:rPr lang="en-US" smtClean="0"/>
              <a:pPr/>
              <a:t>34</a:t>
            </a:fld>
            <a:endParaRPr lang="en-US" dirty="0"/>
          </a:p>
        </p:txBody>
      </p:sp>
    </p:spTree>
    <p:extLst>
      <p:ext uri="{BB962C8B-B14F-4D97-AF65-F5344CB8AC3E}">
        <p14:creationId xmlns:p14="http://schemas.microsoft.com/office/powerpoint/2010/main" val="3603743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BC2E-24ED-F140-B49B-0B5532F43703}"/>
              </a:ext>
            </a:extLst>
          </p:cNvPr>
          <p:cNvSpPr>
            <a:spLocks noGrp="1"/>
          </p:cNvSpPr>
          <p:nvPr>
            <p:ph type="title"/>
          </p:nvPr>
        </p:nvSpPr>
        <p:spPr/>
        <p:txBody>
          <a:bodyPr>
            <a:normAutofit/>
          </a:bodyPr>
          <a:lstStyle/>
          <a:p>
            <a:r>
              <a:rPr lang="en-US" dirty="0"/>
              <a:t>A “Typical” Project Talk Outline </a:t>
            </a:r>
          </a:p>
        </p:txBody>
      </p:sp>
      <p:sp>
        <p:nvSpPr>
          <p:cNvPr id="3" name="Content Placeholder 2">
            <a:extLst>
              <a:ext uri="{FF2B5EF4-FFF2-40B4-BE49-F238E27FC236}">
                <a16:creationId xmlns:a16="http://schemas.microsoft.com/office/drawing/2014/main" id="{EBF2C0EE-D695-AB48-BD0E-F5EAD5D3A110}"/>
              </a:ext>
            </a:extLst>
          </p:cNvPr>
          <p:cNvSpPr>
            <a:spLocks noGrp="1"/>
          </p:cNvSpPr>
          <p:nvPr>
            <p:ph idx="1"/>
          </p:nvPr>
        </p:nvSpPr>
        <p:spPr/>
        <p:txBody>
          <a:bodyPr>
            <a:normAutofit/>
          </a:bodyPr>
          <a:lstStyle/>
          <a:p>
            <a:r>
              <a:rPr lang="en-US" b="1" dirty="0"/>
              <a:t>Title/author/affiliation </a:t>
            </a:r>
            <a:r>
              <a:rPr lang="en-US" dirty="0"/>
              <a:t>(1 slide) </a:t>
            </a:r>
          </a:p>
          <a:p>
            <a:r>
              <a:rPr lang="en-US" b="1" dirty="0"/>
              <a:t>Forecast </a:t>
            </a:r>
            <a:r>
              <a:rPr lang="en-US" dirty="0"/>
              <a:t>(1 slide)</a:t>
            </a:r>
          </a:p>
          <a:p>
            <a:pPr marL="457200" lvl="1" indent="0">
              <a:buNone/>
            </a:pPr>
            <a:r>
              <a:rPr lang="en-US" dirty="0"/>
              <a:t>Give gist of problem attacked </a:t>
            </a:r>
          </a:p>
          <a:p>
            <a:pPr marL="457200" lvl="1" indent="0">
              <a:buNone/>
            </a:pPr>
            <a:r>
              <a:rPr lang="en-US" dirty="0"/>
              <a:t>and insight found </a:t>
            </a:r>
          </a:p>
          <a:p>
            <a:r>
              <a:rPr lang="en-US" b="1" dirty="0"/>
              <a:t>Outline </a:t>
            </a:r>
            <a:r>
              <a:rPr lang="en-US" dirty="0"/>
              <a:t>(1 slide) </a:t>
            </a:r>
          </a:p>
          <a:p>
            <a:r>
              <a:rPr lang="en-US" b="1" dirty="0"/>
              <a:t>Background </a:t>
            </a:r>
            <a:endParaRPr lang="en-US" dirty="0"/>
          </a:p>
          <a:p>
            <a:pPr lvl="1"/>
            <a:r>
              <a:rPr lang="en-US" b="1" dirty="0"/>
              <a:t>Motivation and Problem Statement </a:t>
            </a:r>
            <a:r>
              <a:rPr lang="en-US" dirty="0"/>
              <a:t>(1-2 slides) </a:t>
            </a:r>
          </a:p>
          <a:p>
            <a:pPr lvl="1"/>
            <a:r>
              <a:rPr lang="en-US" b="1" dirty="0"/>
              <a:t>Related Work </a:t>
            </a:r>
            <a:r>
              <a:rPr lang="en-US" dirty="0"/>
              <a:t>(0-1 slides) </a:t>
            </a:r>
          </a:p>
          <a:p>
            <a:pPr lvl="1"/>
            <a:r>
              <a:rPr lang="en-US" b="1" dirty="0"/>
              <a:t>Methods </a:t>
            </a:r>
            <a:r>
              <a:rPr lang="en-US" dirty="0"/>
              <a:t>(1-3 slides)</a:t>
            </a:r>
          </a:p>
          <a:p>
            <a:pPr lvl="2"/>
            <a:r>
              <a:rPr lang="en-US" dirty="0"/>
              <a:t>Explain your approach </a:t>
            </a:r>
          </a:p>
          <a:p>
            <a:pPr lvl="2"/>
            <a:r>
              <a:rPr lang="en-US" dirty="0"/>
              <a:t>illustrate algorithm </a:t>
            </a:r>
          </a:p>
          <a:p>
            <a:endParaRPr lang="en-US" dirty="0"/>
          </a:p>
        </p:txBody>
      </p:sp>
      <p:sp>
        <p:nvSpPr>
          <p:cNvPr id="9" name="Date Placeholder 8">
            <a:extLst>
              <a:ext uri="{FF2B5EF4-FFF2-40B4-BE49-F238E27FC236}">
                <a16:creationId xmlns:a16="http://schemas.microsoft.com/office/drawing/2014/main" id="{BC957C60-8935-864C-8D83-43A5795963F4}"/>
              </a:ext>
            </a:extLst>
          </p:cNvPr>
          <p:cNvSpPr>
            <a:spLocks noGrp="1"/>
          </p:cNvSpPr>
          <p:nvPr>
            <p:ph type="dt" sz="half" idx="10"/>
          </p:nvPr>
        </p:nvSpPr>
        <p:spPr/>
        <p:txBody>
          <a:bodyPr/>
          <a:lstStyle/>
          <a:p>
            <a:r>
              <a:rPr lang="en-US" altLang="zh-CN"/>
              <a:t>2019-07-01</a:t>
            </a:r>
            <a:endParaRPr lang="zh-CN" altLang="en-US" dirty="0"/>
          </a:p>
        </p:txBody>
      </p:sp>
      <p:sp>
        <p:nvSpPr>
          <p:cNvPr id="10" name="Footer Placeholder 9">
            <a:extLst>
              <a:ext uri="{FF2B5EF4-FFF2-40B4-BE49-F238E27FC236}">
                <a16:creationId xmlns:a16="http://schemas.microsoft.com/office/drawing/2014/main" id="{035B2D91-9F0B-6845-94DA-07CE28CC49AC}"/>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11" name="Slide Number Placeholder 10">
            <a:extLst>
              <a:ext uri="{FF2B5EF4-FFF2-40B4-BE49-F238E27FC236}">
                <a16:creationId xmlns:a16="http://schemas.microsoft.com/office/drawing/2014/main" id="{74DA14E8-B651-C743-9DF3-AED2C2219DC6}"/>
              </a:ext>
            </a:extLst>
          </p:cNvPr>
          <p:cNvSpPr>
            <a:spLocks noGrp="1"/>
          </p:cNvSpPr>
          <p:nvPr>
            <p:ph type="sldNum" sz="quarter" idx="12"/>
          </p:nvPr>
        </p:nvSpPr>
        <p:spPr/>
        <p:txBody>
          <a:bodyPr/>
          <a:lstStyle/>
          <a:p>
            <a:fld id="{544A5C6C-F315-4E99-B6A8-F0F90911BB40}" type="slidenum">
              <a:rPr lang="en-US" smtClean="0"/>
              <a:pPr/>
              <a:t>35</a:t>
            </a:fld>
            <a:endParaRPr lang="en-US" dirty="0"/>
          </a:p>
        </p:txBody>
      </p:sp>
      <p:sp>
        <p:nvSpPr>
          <p:cNvPr id="4" name="TextBox 3">
            <a:extLst>
              <a:ext uri="{FF2B5EF4-FFF2-40B4-BE49-F238E27FC236}">
                <a16:creationId xmlns:a16="http://schemas.microsoft.com/office/drawing/2014/main" id="{CAD5A578-9A15-0941-B60F-B8E921B08F46}"/>
              </a:ext>
            </a:extLst>
          </p:cNvPr>
          <p:cNvSpPr txBox="1"/>
          <p:nvPr/>
        </p:nvSpPr>
        <p:spPr>
          <a:xfrm>
            <a:off x="7284719" y="1184598"/>
            <a:ext cx="1753496" cy="523220"/>
          </a:xfrm>
          <a:prstGeom prst="rect">
            <a:avLst/>
          </a:prstGeom>
          <a:solidFill>
            <a:schemeClr val="accent5">
              <a:lumMod val="75000"/>
            </a:schemeClr>
          </a:solidFill>
        </p:spPr>
        <p:txBody>
          <a:bodyPr wrap="square" rtlCol="0">
            <a:spAutoFit/>
          </a:bodyPr>
          <a:lstStyle/>
          <a:p>
            <a:r>
              <a:rPr lang="en-US" altLang="zh-CN" sz="2800" dirty="0">
                <a:solidFill>
                  <a:srgbClr val="FFFF00"/>
                </a:solidFill>
                <a:latin typeface="Times New Roman" panose="02020603050405020304" pitchFamily="18" charset="0"/>
                <a:cs typeface="Times New Roman" panose="02020603050405020304" pitchFamily="18" charset="0"/>
              </a:rPr>
              <a:t>Who</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am</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a:t>
            </a:r>
            <a:endParaRPr lang="en-US" sz="2800"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FD55D8-8BE1-A941-B8E0-2FCC8E7D40BF}"/>
              </a:ext>
            </a:extLst>
          </p:cNvPr>
          <p:cNvSpPr txBox="1"/>
          <p:nvPr/>
        </p:nvSpPr>
        <p:spPr>
          <a:xfrm>
            <a:off x="5772502" y="2098302"/>
            <a:ext cx="3265713" cy="523220"/>
          </a:xfrm>
          <a:prstGeom prst="rect">
            <a:avLst/>
          </a:prstGeom>
          <a:solidFill>
            <a:schemeClr val="accent5">
              <a:lumMod val="75000"/>
            </a:schemeClr>
          </a:solidFill>
        </p:spPr>
        <p:txBody>
          <a:bodyPr wrap="square" rtlCol="0">
            <a:spAutoFit/>
          </a:bodyPr>
          <a:lstStyle/>
          <a:p>
            <a:r>
              <a:rPr lang="en-US" altLang="zh-CN" sz="2800" dirty="0">
                <a:solidFill>
                  <a:srgbClr val="FFFF00"/>
                </a:solidFill>
                <a:latin typeface="Times New Roman" panose="02020603050405020304" pitchFamily="18" charset="0"/>
                <a:cs typeface="Times New Roman" panose="02020603050405020304" pitchFamily="18" charset="0"/>
              </a:rPr>
              <a:t>What</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is</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the</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problem?</a:t>
            </a:r>
            <a:endParaRPr lang="en-US" sz="2800" dirty="0">
              <a:solidFill>
                <a:srgbClr val="FFFF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339869-C62B-024D-8C49-4C38F19E61C1}"/>
              </a:ext>
            </a:extLst>
          </p:cNvPr>
          <p:cNvSpPr txBox="1"/>
          <p:nvPr/>
        </p:nvSpPr>
        <p:spPr>
          <a:xfrm>
            <a:off x="5867400" y="3807911"/>
            <a:ext cx="3170815" cy="523220"/>
          </a:xfrm>
          <a:prstGeom prst="rect">
            <a:avLst/>
          </a:prstGeom>
          <a:solidFill>
            <a:schemeClr val="accent5">
              <a:lumMod val="75000"/>
            </a:schemeClr>
          </a:solidFill>
        </p:spPr>
        <p:txBody>
          <a:bodyPr wrap="square" rtlCol="0">
            <a:spAutoFit/>
          </a:bodyPr>
          <a:lstStyle/>
          <a:p>
            <a:r>
              <a:rPr lang="en-US" altLang="zh-CN" sz="2800" dirty="0">
                <a:solidFill>
                  <a:srgbClr val="FFFF00"/>
                </a:solidFill>
                <a:latin typeface="Times New Roman" panose="02020603050405020304" pitchFamily="18" charset="0"/>
                <a:cs typeface="Times New Roman" panose="02020603050405020304" pitchFamily="18" charset="0"/>
              </a:rPr>
              <a:t>Why</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is</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it</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important?</a:t>
            </a:r>
            <a:endParaRPr lang="en-US" sz="2800" dirty="0">
              <a:solidFill>
                <a:srgbClr val="FFFF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933BA9-CF0B-8846-B696-58C7B3876D98}"/>
              </a:ext>
            </a:extLst>
          </p:cNvPr>
          <p:cNvSpPr txBox="1"/>
          <p:nvPr/>
        </p:nvSpPr>
        <p:spPr>
          <a:xfrm>
            <a:off x="5388429" y="4720347"/>
            <a:ext cx="3649786" cy="523220"/>
          </a:xfrm>
          <a:prstGeom prst="rect">
            <a:avLst/>
          </a:prstGeom>
          <a:solidFill>
            <a:schemeClr val="accent5">
              <a:lumMod val="75000"/>
            </a:schemeClr>
          </a:solidFill>
        </p:spPr>
        <p:txBody>
          <a:bodyPr wrap="square" rtlCol="0">
            <a:spAutoFit/>
          </a:bodyPr>
          <a:lstStyle/>
          <a:p>
            <a:r>
              <a:rPr lang="en-US" altLang="zh-CN" sz="2800" dirty="0">
                <a:solidFill>
                  <a:srgbClr val="FFFF00"/>
                </a:solidFill>
                <a:latin typeface="Times New Roman" panose="02020603050405020304" pitchFamily="18" charset="0"/>
                <a:cs typeface="Times New Roman" panose="02020603050405020304" pitchFamily="18" charset="0"/>
              </a:rPr>
              <a:t>What</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have</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others</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done?</a:t>
            </a:r>
            <a:endParaRPr lang="en-US" sz="2800" dirty="0">
              <a:solidFill>
                <a:srgbClr val="FFFF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C910170-1BBC-9349-B8C4-1A109C9AD4DB}"/>
              </a:ext>
            </a:extLst>
          </p:cNvPr>
          <p:cNvSpPr txBox="1"/>
          <p:nvPr/>
        </p:nvSpPr>
        <p:spPr>
          <a:xfrm>
            <a:off x="5671458" y="5320265"/>
            <a:ext cx="3366758" cy="523220"/>
          </a:xfrm>
          <a:prstGeom prst="rect">
            <a:avLst/>
          </a:prstGeom>
          <a:solidFill>
            <a:schemeClr val="accent5">
              <a:lumMod val="75000"/>
            </a:schemeClr>
          </a:solidFill>
        </p:spPr>
        <p:txBody>
          <a:bodyPr wrap="square" rtlCol="0">
            <a:spAutoFit/>
          </a:bodyPr>
          <a:lstStyle/>
          <a:p>
            <a:r>
              <a:rPr lang="en-US" altLang="zh-CN" sz="2800" dirty="0">
                <a:solidFill>
                  <a:srgbClr val="FFFF00"/>
                </a:solidFill>
                <a:latin typeface="Times New Roman" panose="02020603050405020304" pitchFamily="18" charset="0"/>
                <a:cs typeface="Times New Roman" panose="02020603050405020304" pitchFamily="18" charset="0"/>
              </a:rPr>
              <a:t>What</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is</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my</a:t>
            </a:r>
            <a:r>
              <a:rPr lang="zh-CN" altLang="en-US" sz="2800" dirty="0">
                <a:solidFill>
                  <a:srgbClr val="FFFF00"/>
                </a:solidFill>
                <a:latin typeface="Times New Roman" panose="02020603050405020304" pitchFamily="18" charset="0"/>
                <a:cs typeface="Times New Roman" panose="02020603050405020304" pitchFamily="18" charset="0"/>
              </a:rPr>
              <a:t> </a:t>
            </a:r>
            <a:r>
              <a:rPr lang="en-US" altLang="zh-CN" sz="2800" dirty="0">
                <a:solidFill>
                  <a:srgbClr val="FFFF00"/>
                </a:solidFill>
                <a:latin typeface="Times New Roman" panose="02020603050405020304" pitchFamily="18" charset="0"/>
                <a:cs typeface="Times New Roman" panose="02020603050405020304" pitchFamily="18" charset="0"/>
              </a:rPr>
              <a:t>approach?</a:t>
            </a:r>
            <a:endParaRPr lang="en-US" sz="28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3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0F55-11B7-E54F-94A0-9F397B3FB985}"/>
              </a:ext>
            </a:extLst>
          </p:cNvPr>
          <p:cNvSpPr>
            <a:spLocks noGrp="1"/>
          </p:cNvSpPr>
          <p:nvPr>
            <p:ph type="title"/>
          </p:nvPr>
        </p:nvSpPr>
        <p:spPr/>
        <p:txBody>
          <a:bodyPr/>
          <a:lstStyle/>
          <a:p>
            <a:r>
              <a:rPr lang="en-US" dirty="0"/>
              <a:t>A “Typical” Project Talk Outline </a:t>
            </a:r>
          </a:p>
        </p:txBody>
      </p:sp>
      <p:sp>
        <p:nvSpPr>
          <p:cNvPr id="3" name="Content Placeholder 2">
            <a:extLst>
              <a:ext uri="{FF2B5EF4-FFF2-40B4-BE49-F238E27FC236}">
                <a16:creationId xmlns:a16="http://schemas.microsoft.com/office/drawing/2014/main" id="{FF54CEAA-6FCE-6841-AE30-0818B490CE6D}"/>
              </a:ext>
            </a:extLst>
          </p:cNvPr>
          <p:cNvSpPr>
            <a:spLocks noGrp="1"/>
          </p:cNvSpPr>
          <p:nvPr>
            <p:ph idx="1"/>
          </p:nvPr>
        </p:nvSpPr>
        <p:spPr/>
        <p:txBody>
          <a:bodyPr/>
          <a:lstStyle/>
          <a:p>
            <a:r>
              <a:rPr lang="en-US" b="1" dirty="0"/>
              <a:t>Results </a:t>
            </a:r>
            <a:r>
              <a:rPr lang="en-US" dirty="0"/>
              <a:t>(2-6 slides)</a:t>
            </a:r>
            <a:br>
              <a:rPr lang="en-US" dirty="0"/>
            </a:br>
            <a:r>
              <a:rPr lang="en-US" dirty="0"/>
              <a:t>Present key results and key insights. This is main body of the talk, but don’t try to show ALL results. </a:t>
            </a:r>
          </a:p>
          <a:p>
            <a:r>
              <a:rPr lang="en-US" b="1" dirty="0"/>
              <a:t>Summary </a:t>
            </a:r>
            <a:r>
              <a:rPr lang="en-US" dirty="0"/>
              <a:t>(1 slide) </a:t>
            </a:r>
          </a:p>
          <a:p>
            <a:r>
              <a:rPr lang="en-US" b="1" dirty="0"/>
              <a:t>Future Work </a:t>
            </a:r>
            <a:r>
              <a:rPr lang="en-US" dirty="0"/>
              <a:t>(0-1 slides)</a:t>
            </a:r>
            <a:br>
              <a:rPr lang="en-US" dirty="0"/>
            </a:br>
            <a:r>
              <a:rPr lang="en-US" b="1" dirty="0"/>
              <a:t>Backup Slides </a:t>
            </a:r>
            <a:r>
              <a:rPr lang="en-US" dirty="0"/>
              <a:t>(0-3 slides)</a:t>
            </a:r>
            <a:br>
              <a:rPr lang="en-US" dirty="0"/>
            </a:br>
            <a:r>
              <a:rPr lang="en-US" dirty="0"/>
              <a:t>Optionally have a few slides ready to answer expected questions. </a:t>
            </a:r>
          </a:p>
          <a:p>
            <a:endParaRPr lang="en-US" dirty="0"/>
          </a:p>
        </p:txBody>
      </p:sp>
      <p:sp>
        <p:nvSpPr>
          <p:cNvPr id="4" name="Date Placeholder 3">
            <a:extLst>
              <a:ext uri="{FF2B5EF4-FFF2-40B4-BE49-F238E27FC236}">
                <a16:creationId xmlns:a16="http://schemas.microsoft.com/office/drawing/2014/main" id="{F85DAF15-E7EC-184E-8FDF-FFDC6B52090B}"/>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5B0E19A5-0F99-574E-9100-62E1E38A0153}"/>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267F89A3-2BE4-124F-BC18-B6485C749DD6}"/>
              </a:ext>
            </a:extLst>
          </p:cNvPr>
          <p:cNvSpPr>
            <a:spLocks noGrp="1"/>
          </p:cNvSpPr>
          <p:nvPr>
            <p:ph type="sldNum" sz="quarter" idx="12"/>
          </p:nvPr>
        </p:nvSpPr>
        <p:spPr/>
        <p:txBody>
          <a:bodyPr/>
          <a:lstStyle/>
          <a:p>
            <a:fld id="{544A5C6C-F315-4E99-B6A8-F0F90911BB40}" type="slidenum">
              <a:rPr lang="en-US" smtClean="0"/>
              <a:pPr/>
              <a:t>36</a:t>
            </a:fld>
            <a:endParaRPr lang="en-US" dirty="0"/>
          </a:p>
        </p:txBody>
      </p:sp>
    </p:spTree>
    <p:extLst>
      <p:ext uri="{BB962C8B-B14F-4D97-AF65-F5344CB8AC3E}">
        <p14:creationId xmlns:p14="http://schemas.microsoft.com/office/powerpoint/2010/main" val="4090443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9D0A-2EFC-3442-8648-42EB30EF5118}"/>
              </a:ext>
            </a:extLst>
          </p:cNvPr>
          <p:cNvSpPr>
            <a:spLocks noGrp="1"/>
          </p:cNvSpPr>
          <p:nvPr>
            <p:ph type="title"/>
          </p:nvPr>
        </p:nvSpPr>
        <p:spPr/>
        <p:txBody>
          <a:bodyPr>
            <a:normAutofit/>
          </a:bodyPr>
          <a:lstStyle/>
          <a:p>
            <a:r>
              <a:rPr lang="en-US" dirty="0"/>
              <a:t>Other Things </a:t>
            </a:r>
            <a:r>
              <a:rPr lang="en-US" altLang="zh-CN" dirty="0"/>
              <a:t>t</a:t>
            </a:r>
            <a:r>
              <a:rPr lang="en-US" dirty="0"/>
              <a:t>o Consider </a:t>
            </a:r>
          </a:p>
        </p:txBody>
      </p:sp>
      <p:sp>
        <p:nvSpPr>
          <p:cNvPr id="3" name="Content Placeholder 2">
            <a:extLst>
              <a:ext uri="{FF2B5EF4-FFF2-40B4-BE49-F238E27FC236}">
                <a16:creationId xmlns:a16="http://schemas.microsoft.com/office/drawing/2014/main" id="{A012E3E8-6282-B047-A7D5-AC48BD88FF3A}"/>
              </a:ext>
            </a:extLst>
          </p:cNvPr>
          <p:cNvSpPr>
            <a:spLocks noGrp="1"/>
          </p:cNvSpPr>
          <p:nvPr>
            <p:ph idx="1"/>
          </p:nvPr>
        </p:nvSpPr>
        <p:spPr/>
        <p:txBody>
          <a:bodyPr>
            <a:normAutofit/>
          </a:bodyPr>
          <a:lstStyle/>
          <a:p>
            <a:r>
              <a:rPr lang="en-US" dirty="0"/>
              <a:t>Oral communication is different from written communication </a:t>
            </a:r>
          </a:p>
          <a:p>
            <a:pPr lvl="1"/>
            <a:r>
              <a:rPr lang="en-US" dirty="0"/>
              <a:t>Keep it simple and focus on a few key points</a:t>
            </a:r>
          </a:p>
          <a:p>
            <a:pPr lvl="1"/>
            <a:r>
              <a:rPr lang="en-US" dirty="0"/>
              <a:t>Repeat key insights </a:t>
            </a:r>
          </a:p>
          <a:p>
            <a:r>
              <a:rPr lang="en-US" dirty="0"/>
              <a:t>Be sensitive to your audience</a:t>
            </a:r>
          </a:p>
          <a:p>
            <a:pPr lvl="1"/>
            <a:r>
              <a:rPr lang="en-US" dirty="0"/>
              <a:t>The same talk may need to be adjusted for a different audience </a:t>
            </a:r>
          </a:p>
          <a:p>
            <a:r>
              <a:rPr lang="en-US" dirty="0"/>
              <a:t>Make the audience want to learn more </a:t>
            </a:r>
          </a:p>
          <a:p>
            <a:r>
              <a:rPr lang="en-US" dirty="0"/>
              <a:t>Handling Q&amp;A is as important as the formal talk itself </a:t>
            </a:r>
          </a:p>
        </p:txBody>
      </p:sp>
      <p:sp>
        <p:nvSpPr>
          <p:cNvPr id="4" name="Date Placeholder 3">
            <a:extLst>
              <a:ext uri="{FF2B5EF4-FFF2-40B4-BE49-F238E27FC236}">
                <a16:creationId xmlns:a16="http://schemas.microsoft.com/office/drawing/2014/main" id="{2ED4AB39-ADFF-0E4F-927F-EB44593C984A}"/>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DF923B0A-E231-794E-8D63-FA28266C9635}"/>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CD3E748C-B934-EF48-BE0D-853B9E04D641}"/>
              </a:ext>
            </a:extLst>
          </p:cNvPr>
          <p:cNvSpPr>
            <a:spLocks noGrp="1"/>
          </p:cNvSpPr>
          <p:nvPr>
            <p:ph type="sldNum" sz="quarter" idx="12"/>
          </p:nvPr>
        </p:nvSpPr>
        <p:spPr/>
        <p:txBody>
          <a:bodyPr/>
          <a:lstStyle/>
          <a:p>
            <a:fld id="{544A5C6C-F315-4E99-B6A8-F0F90911BB40}" type="slidenum">
              <a:rPr lang="en-US" smtClean="0"/>
              <a:pPr/>
              <a:t>37</a:t>
            </a:fld>
            <a:endParaRPr lang="en-US" dirty="0"/>
          </a:p>
        </p:txBody>
      </p:sp>
    </p:spTree>
    <p:extLst>
      <p:ext uri="{BB962C8B-B14F-4D97-AF65-F5344CB8AC3E}">
        <p14:creationId xmlns:p14="http://schemas.microsoft.com/office/powerpoint/2010/main" val="30497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30B5-5453-B44D-B6AD-9751BAA81721}"/>
              </a:ext>
            </a:extLst>
          </p:cNvPr>
          <p:cNvSpPr>
            <a:spLocks noGrp="1"/>
          </p:cNvSpPr>
          <p:nvPr>
            <p:ph type="title"/>
          </p:nvPr>
        </p:nvSpPr>
        <p:spPr/>
        <p:txBody>
          <a:bodyPr>
            <a:normAutofit/>
          </a:bodyPr>
          <a:lstStyle/>
          <a:p>
            <a:r>
              <a:rPr lang="en-US" dirty="0"/>
              <a:t>Types of Presentations </a:t>
            </a:r>
          </a:p>
        </p:txBody>
      </p:sp>
      <p:sp>
        <p:nvSpPr>
          <p:cNvPr id="3" name="Content Placeholder 2">
            <a:extLst>
              <a:ext uri="{FF2B5EF4-FFF2-40B4-BE49-F238E27FC236}">
                <a16:creationId xmlns:a16="http://schemas.microsoft.com/office/drawing/2014/main" id="{24E11281-3180-4745-B0D4-0B2C5B15328C}"/>
              </a:ext>
            </a:extLst>
          </p:cNvPr>
          <p:cNvSpPr>
            <a:spLocks noGrp="1"/>
          </p:cNvSpPr>
          <p:nvPr>
            <p:ph idx="1"/>
          </p:nvPr>
        </p:nvSpPr>
        <p:spPr/>
        <p:txBody>
          <a:bodyPr/>
          <a:lstStyle/>
          <a:p>
            <a:r>
              <a:rPr lang="en-US" dirty="0"/>
              <a:t>Quick 1-minute “what I do” talk</a:t>
            </a:r>
          </a:p>
          <a:p>
            <a:r>
              <a:rPr lang="en-US" dirty="0"/>
              <a:t>25 minute conference paper presentation </a:t>
            </a:r>
          </a:p>
          <a:p>
            <a:r>
              <a:rPr lang="en-US" dirty="0"/>
              <a:t>Project presentation</a:t>
            </a:r>
          </a:p>
          <a:p>
            <a:r>
              <a:rPr lang="en-US" dirty="0"/>
              <a:t>Thesis defense</a:t>
            </a:r>
          </a:p>
          <a:p>
            <a:r>
              <a:rPr lang="en-US" dirty="0"/>
              <a:t>Job talk </a:t>
            </a:r>
          </a:p>
          <a:p>
            <a:endParaRPr lang="en-US" dirty="0"/>
          </a:p>
        </p:txBody>
      </p:sp>
      <p:sp>
        <p:nvSpPr>
          <p:cNvPr id="4" name="Date Placeholder 3">
            <a:extLst>
              <a:ext uri="{FF2B5EF4-FFF2-40B4-BE49-F238E27FC236}">
                <a16:creationId xmlns:a16="http://schemas.microsoft.com/office/drawing/2014/main" id="{082BC75F-8FF0-2F49-8B8D-B00435260DEE}"/>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BE094640-EEC1-3E48-AD64-F1E5DEF65303}"/>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7BF9AD3C-4CC3-4545-B27D-DED4888A458F}"/>
              </a:ext>
            </a:extLst>
          </p:cNvPr>
          <p:cNvSpPr>
            <a:spLocks noGrp="1"/>
          </p:cNvSpPr>
          <p:nvPr>
            <p:ph type="sldNum" sz="quarter" idx="12"/>
          </p:nvPr>
        </p:nvSpPr>
        <p:spPr/>
        <p:txBody>
          <a:bodyPr/>
          <a:lstStyle/>
          <a:p>
            <a:fld id="{544A5C6C-F315-4E99-B6A8-F0F90911BB40}" type="slidenum">
              <a:rPr lang="en-US" smtClean="0"/>
              <a:pPr/>
              <a:t>4</a:t>
            </a:fld>
            <a:endParaRPr lang="en-US" dirty="0"/>
          </a:p>
        </p:txBody>
      </p:sp>
    </p:spTree>
    <p:extLst>
      <p:ext uri="{BB962C8B-B14F-4D97-AF65-F5344CB8AC3E}">
        <p14:creationId xmlns:p14="http://schemas.microsoft.com/office/powerpoint/2010/main" val="23160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69F5-5F29-7B4D-8E09-DA419BCFD812}"/>
              </a:ext>
            </a:extLst>
          </p:cNvPr>
          <p:cNvSpPr>
            <a:spLocks noGrp="1"/>
          </p:cNvSpPr>
          <p:nvPr>
            <p:ph type="title"/>
          </p:nvPr>
        </p:nvSpPr>
        <p:spPr/>
        <p:txBody>
          <a:bodyPr>
            <a:normAutofit/>
          </a:bodyPr>
          <a:lstStyle/>
          <a:p>
            <a:r>
              <a:rPr lang="en-US" dirty="0"/>
              <a:t>What they have in common:</a:t>
            </a:r>
          </a:p>
        </p:txBody>
      </p:sp>
      <p:sp>
        <p:nvSpPr>
          <p:cNvPr id="3" name="Content Placeholder 2">
            <a:extLst>
              <a:ext uri="{FF2B5EF4-FFF2-40B4-BE49-F238E27FC236}">
                <a16:creationId xmlns:a16="http://schemas.microsoft.com/office/drawing/2014/main" id="{26F8929F-B057-B54A-8B6B-4BDFA2F819BE}"/>
              </a:ext>
            </a:extLst>
          </p:cNvPr>
          <p:cNvSpPr>
            <a:spLocks noGrp="1"/>
          </p:cNvSpPr>
          <p:nvPr>
            <p:ph idx="1"/>
          </p:nvPr>
        </p:nvSpPr>
        <p:spPr/>
        <p:txBody>
          <a:bodyPr>
            <a:normAutofit/>
          </a:bodyPr>
          <a:lstStyle/>
          <a:p>
            <a:r>
              <a:rPr lang="en-US" sz="3000" dirty="0"/>
              <a:t>Never enough time to talk about everything</a:t>
            </a:r>
          </a:p>
          <a:p>
            <a:r>
              <a:rPr lang="en-US" sz="3000" dirty="0"/>
              <a:t>All of them reflect on you &amp; need practice/polish </a:t>
            </a:r>
          </a:p>
          <a:p>
            <a:r>
              <a:rPr lang="en-US" sz="3000" dirty="0"/>
              <a:t>Focus on a clear goal and message. </a:t>
            </a:r>
          </a:p>
          <a:p>
            <a:endParaRPr lang="en-US" sz="3000" dirty="0"/>
          </a:p>
        </p:txBody>
      </p:sp>
      <p:sp>
        <p:nvSpPr>
          <p:cNvPr id="4" name="Date Placeholder 3">
            <a:extLst>
              <a:ext uri="{FF2B5EF4-FFF2-40B4-BE49-F238E27FC236}">
                <a16:creationId xmlns:a16="http://schemas.microsoft.com/office/drawing/2014/main" id="{370C9922-FA7E-6742-B125-92D4B922AA0B}"/>
              </a:ext>
            </a:extLst>
          </p:cNvPr>
          <p:cNvSpPr>
            <a:spLocks noGrp="1"/>
          </p:cNvSpPr>
          <p:nvPr>
            <p:ph type="dt" sz="half" idx="10"/>
          </p:nvPr>
        </p:nvSpPr>
        <p:spPr/>
        <p:txBody>
          <a:bodyPr/>
          <a:lstStyle/>
          <a:p>
            <a:r>
              <a:rPr lang="en-US" altLang="zh-CN"/>
              <a:t>2019-07-01</a:t>
            </a:r>
            <a:endParaRPr lang="zh-CN" altLang="en-US" dirty="0"/>
          </a:p>
        </p:txBody>
      </p:sp>
      <p:sp>
        <p:nvSpPr>
          <p:cNvPr id="5" name="Footer Placeholder 4">
            <a:extLst>
              <a:ext uri="{FF2B5EF4-FFF2-40B4-BE49-F238E27FC236}">
                <a16:creationId xmlns:a16="http://schemas.microsoft.com/office/drawing/2014/main" id="{C38350F6-83AB-0444-BD0B-D874CC460480}"/>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6" name="Slide Number Placeholder 5">
            <a:extLst>
              <a:ext uri="{FF2B5EF4-FFF2-40B4-BE49-F238E27FC236}">
                <a16:creationId xmlns:a16="http://schemas.microsoft.com/office/drawing/2014/main" id="{70F22313-8949-7C4A-B31B-1B431E10F31B}"/>
              </a:ext>
            </a:extLst>
          </p:cNvPr>
          <p:cNvSpPr>
            <a:spLocks noGrp="1"/>
          </p:cNvSpPr>
          <p:nvPr>
            <p:ph type="sldNum" sz="quarter" idx="12"/>
          </p:nvPr>
        </p:nvSpPr>
        <p:spPr/>
        <p:txBody>
          <a:bodyPr/>
          <a:lstStyle/>
          <a:p>
            <a:fld id="{544A5C6C-F315-4E99-B6A8-F0F90911BB40}" type="slidenum">
              <a:rPr lang="en-US" smtClean="0"/>
              <a:pPr/>
              <a:t>5</a:t>
            </a:fld>
            <a:endParaRPr lang="en-US" dirty="0"/>
          </a:p>
        </p:txBody>
      </p:sp>
    </p:spTree>
    <p:extLst>
      <p:ext uri="{BB962C8B-B14F-4D97-AF65-F5344CB8AC3E}">
        <p14:creationId xmlns:p14="http://schemas.microsoft.com/office/powerpoint/2010/main" val="183284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C2B33C-B362-774A-8BE4-5E0F446BE8DB}"/>
              </a:ext>
            </a:extLst>
          </p:cNvPr>
          <p:cNvSpPr>
            <a:spLocks noGrp="1" noChangeArrowheads="1"/>
          </p:cNvSpPr>
          <p:nvPr>
            <p:ph type="title"/>
          </p:nvPr>
        </p:nvSpPr>
        <p:spPr/>
        <p:txBody>
          <a:bodyPr/>
          <a:lstStyle/>
          <a:p>
            <a:r>
              <a:rPr lang="en-US" altLang="en-US"/>
              <a:t>Slide Structure – Good</a:t>
            </a:r>
          </a:p>
        </p:txBody>
      </p:sp>
      <p:sp>
        <p:nvSpPr>
          <p:cNvPr id="12291" name="Rectangle 3">
            <a:extLst>
              <a:ext uri="{FF2B5EF4-FFF2-40B4-BE49-F238E27FC236}">
                <a16:creationId xmlns:a16="http://schemas.microsoft.com/office/drawing/2014/main" id="{5E6ABA64-164B-194E-B600-499F323FE661}"/>
              </a:ext>
            </a:extLst>
          </p:cNvPr>
          <p:cNvSpPr>
            <a:spLocks noGrp="1" noChangeArrowheads="1"/>
          </p:cNvSpPr>
          <p:nvPr>
            <p:ph idx="1"/>
          </p:nvPr>
        </p:nvSpPr>
        <p:spPr/>
        <p:txBody>
          <a:bodyPr/>
          <a:lstStyle/>
          <a:p>
            <a:r>
              <a:rPr lang="en-US" altLang="zh-CN" dirty="0"/>
              <a:t>Spend</a:t>
            </a:r>
            <a:r>
              <a:rPr lang="en-US" altLang="en-US" dirty="0"/>
              <a:t> 1-2 minutes per</a:t>
            </a:r>
            <a:r>
              <a:rPr lang="zh-CN" altLang="en-US" dirty="0"/>
              <a:t> </a:t>
            </a:r>
            <a:r>
              <a:rPr lang="en-US" altLang="zh-CN" dirty="0"/>
              <a:t>slide</a:t>
            </a:r>
            <a:r>
              <a:rPr lang="en-US" altLang="en-US" dirty="0"/>
              <a:t> of your presentation</a:t>
            </a:r>
          </a:p>
          <a:p>
            <a:r>
              <a:rPr lang="en-US" altLang="en-US" dirty="0"/>
              <a:t>Write in point form, not complete sentences</a:t>
            </a:r>
          </a:p>
          <a:p>
            <a:r>
              <a:rPr lang="en-US" altLang="en-US" dirty="0"/>
              <a:t>Include 4-5 points per slide</a:t>
            </a:r>
          </a:p>
          <a:p>
            <a:r>
              <a:rPr lang="en-US" altLang="en-US" dirty="0"/>
              <a:t>Avoid wordiness: use key words and phrases only</a:t>
            </a:r>
          </a:p>
          <a:p>
            <a:pPr>
              <a:buFont typeface="Wingdings" pitchFamily="2" charset="2"/>
              <a:buNone/>
            </a:pPr>
            <a:endParaRPr lang="en-US" altLang="en-US" dirty="0"/>
          </a:p>
        </p:txBody>
      </p:sp>
      <p:sp>
        <p:nvSpPr>
          <p:cNvPr id="2" name="Date Placeholder 1">
            <a:extLst>
              <a:ext uri="{FF2B5EF4-FFF2-40B4-BE49-F238E27FC236}">
                <a16:creationId xmlns:a16="http://schemas.microsoft.com/office/drawing/2014/main" id="{6D9F5403-5213-434F-B398-E2D6B75843A8}"/>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29CBA98F-18BA-9F48-B6EF-9542A0E29DAD}"/>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5978DC9D-59ED-BD46-B779-58876D9040F3}"/>
              </a:ext>
            </a:extLst>
          </p:cNvPr>
          <p:cNvSpPr>
            <a:spLocks noGrp="1"/>
          </p:cNvSpPr>
          <p:nvPr>
            <p:ph type="sldNum" sz="quarter" idx="12"/>
          </p:nvPr>
        </p:nvSpPr>
        <p:spPr/>
        <p:txBody>
          <a:bodyPr/>
          <a:lstStyle/>
          <a:p>
            <a:fld id="{544A5C6C-F315-4E99-B6A8-F0F90911BB40}" type="slidenum">
              <a:rPr lang="en-US" smtClean="0"/>
              <a:pPr/>
              <a:t>6</a:t>
            </a:fld>
            <a:endParaRPr lang="en-US" dirty="0"/>
          </a:p>
        </p:txBody>
      </p:sp>
    </p:spTree>
    <p:extLst>
      <p:ext uri="{BB962C8B-B14F-4D97-AF65-F5344CB8AC3E}">
        <p14:creationId xmlns:p14="http://schemas.microsoft.com/office/powerpoint/2010/main" val="360956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DBEE35C-8067-444F-BB1D-AAD3BEAAF727}"/>
              </a:ext>
            </a:extLst>
          </p:cNvPr>
          <p:cNvSpPr>
            <a:spLocks noGrp="1" noChangeArrowheads="1"/>
          </p:cNvSpPr>
          <p:nvPr>
            <p:ph type="title"/>
          </p:nvPr>
        </p:nvSpPr>
        <p:spPr/>
        <p:txBody>
          <a:bodyPr/>
          <a:lstStyle/>
          <a:p>
            <a:r>
              <a:rPr lang="en-US" altLang="en-US"/>
              <a:t>Slide Structure - Bad</a:t>
            </a:r>
          </a:p>
        </p:txBody>
      </p:sp>
      <p:sp>
        <p:nvSpPr>
          <p:cNvPr id="13315" name="Rectangle 3">
            <a:extLst>
              <a:ext uri="{FF2B5EF4-FFF2-40B4-BE49-F238E27FC236}">
                <a16:creationId xmlns:a16="http://schemas.microsoft.com/office/drawing/2014/main" id="{8A7DBD0A-B00D-0F4C-A165-9A25442B0C62}"/>
              </a:ext>
            </a:extLst>
          </p:cNvPr>
          <p:cNvSpPr>
            <a:spLocks noGrp="1" noChangeArrowheads="1"/>
          </p:cNvSpPr>
          <p:nvPr>
            <p:ph idx="1"/>
          </p:nvPr>
        </p:nvSpPr>
        <p:spPr/>
        <p:txBody>
          <a:bodyPr/>
          <a:lstStyle/>
          <a:p>
            <a:pPr>
              <a:lnSpc>
                <a:spcPct val="90000"/>
              </a:lnSpc>
            </a:pPr>
            <a:r>
              <a:rPr lang="en-US" alt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
        <p:nvSpPr>
          <p:cNvPr id="2" name="Date Placeholder 1">
            <a:extLst>
              <a:ext uri="{FF2B5EF4-FFF2-40B4-BE49-F238E27FC236}">
                <a16:creationId xmlns:a16="http://schemas.microsoft.com/office/drawing/2014/main" id="{3781FA25-FB44-9A4E-BCEC-487B18CE17D8}"/>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DCC2E5CE-75B0-D042-9242-DD104B24D7B3}"/>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DD0DD9EC-832B-D04E-A855-B9B76DA81F9E}"/>
              </a:ext>
            </a:extLst>
          </p:cNvPr>
          <p:cNvSpPr>
            <a:spLocks noGrp="1"/>
          </p:cNvSpPr>
          <p:nvPr>
            <p:ph type="sldNum" sz="quarter" idx="12"/>
          </p:nvPr>
        </p:nvSpPr>
        <p:spPr/>
        <p:txBody>
          <a:bodyPr/>
          <a:lstStyle/>
          <a:p>
            <a:fld id="{544A5C6C-F315-4E99-B6A8-F0F90911BB40}" type="slidenum">
              <a:rPr lang="en-US" smtClean="0"/>
              <a:pPr/>
              <a:t>7</a:t>
            </a:fld>
            <a:endParaRPr lang="en-US" dirty="0"/>
          </a:p>
        </p:txBody>
      </p:sp>
    </p:spTree>
    <p:extLst>
      <p:ext uri="{BB962C8B-B14F-4D97-AF65-F5344CB8AC3E}">
        <p14:creationId xmlns:p14="http://schemas.microsoft.com/office/powerpoint/2010/main" val="12210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FEC2274-E9D7-5042-9E35-84D8995570E9}"/>
              </a:ext>
            </a:extLst>
          </p:cNvPr>
          <p:cNvSpPr>
            <a:spLocks noGrp="1" noChangeArrowheads="1"/>
          </p:cNvSpPr>
          <p:nvPr>
            <p:ph type="title"/>
          </p:nvPr>
        </p:nvSpPr>
        <p:spPr/>
        <p:txBody>
          <a:bodyPr/>
          <a:lstStyle/>
          <a:p>
            <a:r>
              <a:rPr lang="en-US" altLang="en-US"/>
              <a:t>Slide Structure – Good</a:t>
            </a:r>
          </a:p>
        </p:txBody>
      </p:sp>
      <p:sp>
        <p:nvSpPr>
          <p:cNvPr id="34819" name="Rectangle 3">
            <a:extLst>
              <a:ext uri="{FF2B5EF4-FFF2-40B4-BE49-F238E27FC236}">
                <a16:creationId xmlns:a16="http://schemas.microsoft.com/office/drawing/2014/main" id="{826EA4AB-319C-0541-96E3-1AE442568CCF}"/>
              </a:ext>
            </a:extLst>
          </p:cNvPr>
          <p:cNvSpPr>
            <a:spLocks noGrp="1" noChangeArrowheads="1"/>
          </p:cNvSpPr>
          <p:nvPr>
            <p:ph idx="1"/>
          </p:nvPr>
        </p:nvSpPr>
        <p:spPr/>
        <p:txBody>
          <a:bodyPr/>
          <a:lstStyle/>
          <a:p>
            <a:r>
              <a:rPr lang="en-US" altLang="en-US"/>
              <a:t>Show one point at a time:</a:t>
            </a:r>
          </a:p>
          <a:p>
            <a:pPr lvl="1"/>
            <a:r>
              <a:rPr lang="en-US" altLang="en-US"/>
              <a:t>Will help audience concentrate on what you are saying</a:t>
            </a:r>
          </a:p>
          <a:p>
            <a:pPr lvl="1"/>
            <a:r>
              <a:rPr lang="en-US" altLang="en-US"/>
              <a:t>Will prevent audience from reading ahead</a:t>
            </a:r>
          </a:p>
          <a:p>
            <a:pPr lvl="1"/>
            <a:r>
              <a:rPr lang="en-US" altLang="en-US"/>
              <a:t>Will help you keep your presentation focused</a:t>
            </a:r>
          </a:p>
        </p:txBody>
      </p:sp>
      <p:sp>
        <p:nvSpPr>
          <p:cNvPr id="2" name="Date Placeholder 1">
            <a:extLst>
              <a:ext uri="{FF2B5EF4-FFF2-40B4-BE49-F238E27FC236}">
                <a16:creationId xmlns:a16="http://schemas.microsoft.com/office/drawing/2014/main" id="{25332763-A320-E24B-822F-5B5487A3D002}"/>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ECD770F9-7E4D-5C4D-8FF1-D831DCDC1F06}"/>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087A23E0-92EA-C245-B06A-2427DC6A440C}"/>
              </a:ext>
            </a:extLst>
          </p:cNvPr>
          <p:cNvSpPr>
            <a:spLocks noGrp="1"/>
          </p:cNvSpPr>
          <p:nvPr>
            <p:ph type="sldNum" sz="quarter" idx="12"/>
          </p:nvPr>
        </p:nvSpPr>
        <p:spPr/>
        <p:txBody>
          <a:bodyPr/>
          <a:lstStyle/>
          <a:p>
            <a:fld id="{544A5C6C-F315-4E99-B6A8-F0F90911BB40}" type="slidenum">
              <a:rPr lang="en-US" smtClean="0"/>
              <a:pPr/>
              <a:t>8</a:t>
            </a:fld>
            <a:endParaRPr lang="en-US" dirty="0"/>
          </a:p>
        </p:txBody>
      </p:sp>
    </p:spTree>
    <p:extLst>
      <p:ext uri="{BB962C8B-B14F-4D97-AF65-F5344CB8AC3E}">
        <p14:creationId xmlns:p14="http://schemas.microsoft.com/office/powerpoint/2010/main" val="3969834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62D71E3-7902-2B4E-B3F0-5DF608FE021D}"/>
              </a:ext>
            </a:extLst>
          </p:cNvPr>
          <p:cNvSpPr>
            <a:spLocks noGrp="1" noChangeArrowheads="1"/>
          </p:cNvSpPr>
          <p:nvPr>
            <p:ph type="title"/>
          </p:nvPr>
        </p:nvSpPr>
        <p:spPr/>
        <p:txBody>
          <a:bodyPr/>
          <a:lstStyle/>
          <a:p>
            <a:r>
              <a:rPr lang="en-US" altLang="en-US"/>
              <a:t>Slide Structure - Bad</a:t>
            </a:r>
          </a:p>
        </p:txBody>
      </p:sp>
      <p:sp>
        <p:nvSpPr>
          <p:cNvPr id="35843" name="Rectangle 3">
            <a:extLst>
              <a:ext uri="{FF2B5EF4-FFF2-40B4-BE49-F238E27FC236}">
                <a16:creationId xmlns:a16="http://schemas.microsoft.com/office/drawing/2014/main" id="{41FAA579-048F-2148-99D6-62FFDC241001}"/>
              </a:ext>
            </a:extLst>
          </p:cNvPr>
          <p:cNvSpPr>
            <a:spLocks noGrp="1" noChangeArrowheads="1"/>
          </p:cNvSpPr>
          <p:nvPr>
            <p:ph idx="1"/>
          </p:nvPr>
        </p:nvSpPr>
        <p:spPr/>
        <p:txBody>
          <a:bodyPr/>
          <a:lstStyle/>
          <a:p>
            <a:r>
              <a:rPr lang="en-US" altLang="en-US"/>
              <a:t>Do not use distracting animation</a:t>
            </a:r>
          </a:p>
          <a:p>
            <a:endParaRPr lang="en-US" altLang="en-US"/>
          </a:p>
          <a:p>
            <a:r>
              <a:rPr lang="en-US" altLang="en-US"/>
              <a:t>Do not go overboard with the animation</a:t>
            </a:r>
          </a:p>
          <a:p>
            <a:endParaRPr lang="en-US" altLang="en-US"/>
          </a:p>
          <a:p>
            <a:r>
              <a:rPr lang="en-US" altLang="en-US"/>
              <a:t>Be consistent with the animation that you use</a:t>
            </a:r>
          </a:p>
        </p:txBody>
      </p:sp>
      <p:sp>
        <p:nvSpPr>
          <p:cNvPr id="2" name="Date Placeholder 1">
            <a:extLst>
              <a:ext uri="{FF2B5EF4-FFF2-40B4-BE49-F238E27FC236}">
                <a16:creationId xmlns:a16="http://schemas.microsoft.com/office/drawing/2014/main" id="{C3CCFC78-C1E4-7645-879F-D377B21BC437}"/>
              </a:ext>
            </a:extLst>
          </p:cNvPr>
          <p:cNvSpPr>
            <a:spLocks noGrp="1"/>
          </p:cNvSpPr>
          <p:nvPr>
            <p:ph type="dt" sz="half" idx="10"/>
          </p:nvPr>
        </p:nvSpPr>
        <p:spPr/>
        <p:txBody>
          <a:bodyPr/>
          <a:lstStyle/>
          <a:p>
            <a:r>
              <a:rPr lang="en-US" altLang="zh-CN"/>
              <a:t>2019-07-01</a:t>
            </a:r>
            <a:endParaRPr lang="zh-CN" altLang="en-US" dirty="0"/>
          </a:p>
        </p:txBody>
      </p:sp>
      <p:sp>
        <p:nvSpPr>
          <p:cNvPr id="3" name="Footer Placeholder 2">
            <a:extLst>
              <a:ext uri="{FF2B5EF4-FFF2-40B4-BE49-F238E27FC236}">
                <a16:creationId xmlns:a16="http://schemas.microsoft.com/office/drawing/2014/main" id="{39E2B34E-1CEE-0C4C-BD60-E072D7B3581F}"/>
              </a:ext>
            </a:extLst>
          </p:cNvPr>
          <p:cNvSpPr>
            <a:spLocks noGrp="1"/>
          </p:cNvSpPr>
          <p:nvPr>
            <p:ph type="ftr" sz="quarter" idx="11"/>
          </p:nvPr>
        </p:nvSpPr>
        <p:spPr/>
        <p:txBody>
          <a:bodyPr/>
          <a:lstStyle/>
          <a:p>
            <a:r>
              <a:rPr lang="ja-JP" altLang="en-US">
                <a:latin typeface="Times New Roman" charset="0"/>
                <a:ea typeface="Times New Roman" charset="0"/>
                <a:cs typeface="Times New Roman" charset="0"/>
              </a:rPr>
              <a:t>东南大学计算机学院 刘波 单冯</a:t>
            </a:r>
            <a:endParaRPr lang="en-US" altLang="zh-CN" dirty="0">
              <a:latin typeface="Times New Roman" charset="0"/>
              <a:ea typeface="Times New Roman" charset="0"/>
              <a:cs typeface="Times New Roman" charset="0"/>
            </a:endParaRPr>
          </a:p>
        </p:txBody>
      </p:sp>
      <p:sp>
        <p:nvSpPr>
          <p:cNvPr id="4" name="Slide Number Placeholder 3">
            <a:extLst>
              <a:ext uri="{FF2B5EF4-FFF2-40B4-BE49-F238E27FC236}">
                <a16:creationId xmlns:a16="http://schemas.microsoft.com/office/drawing/2014/main" id="{B6D02F08-5508-B447-AF75-5963D01C7B16}"/>
              </a:ext>
            </a:extLst>
          </p:cNvPr>
          <p:cNvSpPr>
            <a:spLocks noGrp="1"/>
          </p:cNvSpPr>
          <p:nvPr>
            <p:ph type="sldNum" sz="quarter" idx="12"/>
          </p:nvPr>
        </p:nvSpPr>
        <p:spPr/>
        <p:txBody>
          <a:bodyPr/>
          <a:lstStyle/>
          <a:p>
            <a:fld id="{544A5C6C-F315-4E99-B6A8-F0F90911BB40}" type="slidenum">
              <a:rPr lang="en-US" smtClean="0"/>
              <a:pPr/>
              <a:t>9</a:t>
            </a:fld>
            <a:endParaRPr lang="en-US" dirty="0"/>
          </a:p>
        </p:txBody>
      </p:sp>
    </p:spTree>
    <p:extLst>
      <p:ext uri="{BB962C8B-B14F-4D97-AF65-F5344CB8AC3E}">
        <p14:creationId xmlns:p14="http://schemas.microsoft.com/office/powerpoint/2010/main" val="378597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1294</TotalTime>
  <Words>1559</Words>
  <Application>Microsoft Macintosh PowerPoint</Application>
  <PresentationFormat>On-screen Show (4:3)</PresentationFormat>
  <Paragraphs>313</Paragraphs>
  <Slides>37</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57" baseType="lpstr">
      <vt:lpstr>等线</vt:lpstr>
      <vt:lpstr>仿宋_GB2312</vt:lpstr>
      <vt:lpstr>Microsoft YaHei</vt:lpstr>
      <vt:lpstr>Microsoft YaHei</vt:lpstr>
      <vt:lpstr>宋体</vt:lpstr>
      <vt:lpstr>STHupo</vt:lpstr>
      <vt:lpstr>System Font Regular</vt:lpstr>
      <vt:lpstr>游ゴシック</vt:lpstr>
      <vt:lpstr>Arial</vt:lpstr>
      <vt:lpstr>Calibri</vt:lpstr>
      <vt:lpstr>Calibri Light</vt:lpstr>
      <vt:lpstr>Courier New</vt:lpstr>
      <vt:lpstr>Impact</vt:lpstr>
      <vt:lpstr>Times</vt:lpstr>
      <vt:lpstr>Times New Roman</vt:lpstr>
      <vt:lpstr>Wingdings</vt:lpstr>
      <vt:lpstr>Office Theme</vt:lpstr>
      <vt:lpstr>Document</vt:lpstr>
      <vt:lpstr>Worksheet</vt:lpstr>
      <vt:lpstr>Chart</vt:lpstr>
      <vt:lpstr>论文/项目报告 Present a Paper/Project</vt:lpstr>
      <vt:lpstr>Content</vt:lpstr>
      <vt:lpstr>How to Design Slides</vt:lpstr>
      <vt:lpstr>Types of Presentations </vt:lpstr>
      <vt:lpstr>What they have in common:</vt:lpstr>
      <vt:lpstr>Slide Structure – Good</vt:lpstr>
      <vt:lpstr>Slide Structure - Bad</vt:lpstr>
      <vt:lpstr>Slide Structure – Good</vt:lpstr>
      <vt:lpstr>Slide Structure - Bad</vt:lpstr>
      <vt:lpstr>Moving Text</vt:lpstr>
      <vt:lpstr>Fonts - Good</vt:lpstr>
      <vt:lpstr>Fonts - Bad</vt:lpstr>
      <vt:lpstr>Style Consistent - Good </vt:lpstr>
      <vt:lpstr>PowerPoint Presentation</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lpstr>Use Presenter View</vt:lpstr>
      <vt:lpstr>Important Tips</vt:lpstr>
      <vt:lpstr>To design your slides</vt:lpstr>
      <vt:lpstr>Show your Passion</vt:lpstr>
      <vt:lpstr>Focus on your Audience’s Needs</vt:lpstr>
      <vt:lpstr>Keep it Simple</vt:lpstr>
      <vt:lpstr>Tell Stories</vt:lpstr>
      <vt:lpstr>What to put in</vt:lpstr>
      <vt:lpstr>A “Typical” Project Talk Outline </vt:lpstr>
      <vt:lpstr>A “Typical” Project Talk Outline </vt:lpstr>
      <vt:lpstr>Other Things to Consider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Shan</dc:creator>
  <cp:lastModifiedBy>Feng Shan</cp:lastModifiedBy>
  <cp:revision>327</cp:revision>
  <dcterms:created xsi:type="dcterms:W3CDTF">2018-11-21T06:06:41Z</dcterms:created>
  <dcterms:modified xsi:type="dcterms:W3CDTF">2019-06-30T15:03:18Z</dcterms:modified>
</cp:coreProperties>
</file>