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1"/>
  </p:notesMasterIdLst>
  <p:sldIdLst>
    <p:sldId id="256" r:id="rId3"/>
    <p:sldId id="257" r:id="rId4"/>
    <p:sldId id="262" r:id="rId5"/>
    <p:sldId id="261" r:id="rId6"/>
    <p:sldId id="263" r:id="rId7"/>
    <p:sldId id="259" r:id="rId8"/>
    <p:sldId id="264" r:id="rId9"/>
    <p:sldId id="267" r:id="rId10"/>
    <p:sldId id="260" r:id="rId11"/>
    <p:sldId id="269" r:id="rId12"/>
    <p:sldId id="270" r:id="rId13"/>
    <p:sldId id="265" r:id="rId14"/>
    <p:sldId id="266" r:id="rId15"/>
    <p:sldId id="268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-90" y="-1572"/>
      </p:cViewPr>
      <p:guideLst>
        <p:guide orient="horz" pos="55"/>
        <p:guide orient="horz" pos="3162"/>
        <p:guide pos="1202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8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7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6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7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42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=""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=""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=""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30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42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2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69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2018/10/2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2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大气</a:t>
            </a:r>
            <a:r>
              <a:rPr lang="zh-CN" altLang="en-US" sz="4000" dirty="0" smtClean="0">
                <a:solidFill>
                  <a:schemeClr val="accent1"/>
                </a:solidFill>
              </a:rPr>
              <a:t>简</a:t>
            </a:r>
            <a:r>
              <a:rPr lang="zh-CN" altLang="en-US" sz="4000" dirty="0">
                <a:solidFill>
                  <a:schemeClr val="accent1"/>
                </a:solidFill>
              </a:rPr>
              <a:t>约立体开题报告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34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：第一</a:t>
            </a:r>
            <a:r>
              <a:rPr lang="en-US" altLang="zh-CN" sz="1400" dirty="0" smtClean="0">
                <a:solidFill>
                  <a:schemeClr val="accent1"/>
                </a:solidFill>
              </a:rPr>
              <a:t>PPT</a:t>
            </a:r>
            <a:r>
              <a:rPr lang="zh-CN" altLang="en-US" sz="1400" dirty="0" smtClean="0">
                <a:solidFill>
                  <a:schemeClr val="accent1"/>
                </a:solidFill>
              </a:rPr>
              <a:t>     </a:t>
            </a:r>
            <a:r>
              <a:rPr lang="zh-CN" altLang="en-US" sz="1400" dirty="0">
                <a:solidFill>
                  <a:schemeClr val="accent1"/>
                </a:solidFill>
              </a:rPr>
              <a:t>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XX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XX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</a:rPr>
              <a:t>信息工程学院</a:t>
            </a:r>
            <a:r>
              <a:rPr lang="en-US" altLang="zh-CN" sz="1400">
                <a:solidFill>
                  <a:schemeClr val="accent1"/>
                </a:solidFill>
              </a:rPr>
              <a:t>—</a:t>
            </a:r>
            <a:r>
              <a:rPr lang="zh-CN" altLang="en-US" sz="1400">
                <a:solidFill>
                  <a:schemeClr val="accent1"/>
                </a:solidFill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1946748" y="3041891"/>
            <a:ext cx="52241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>
                <a:solidFill>
                  <a:schemeClr val="accent1"/>
                </a:solidFill>
                <a:latin typeface="+mj-lt"/>
              </a:rPr>
              <a:t>Calm And Simple Thesis Proposal</a:t>
            </a:r>
            <a:endParaRPr lang="zh-CN" altLang="en-US" sz="260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71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Analysis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29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720805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3693394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6852097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4" name="Group 112">
            <a:extLst>
              <a:ext uri="{FF2B5EF4-FFF2-40B4-BE49-F238E27FC236}">
                <a16:creationId xmlns=""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=""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=""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Possible Problems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575769" y="1633281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7" y="1127288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C3E59D9-4D54-4962-99AE-28713C1797AD}"/>
              </a:ext>
            </a:extLst>
          </p:cNvPr>
          <p:cNvSpPr/>
          <p:nvPr/>
        </p:nvSpPr>
        <p:spPr>
          <a:xfrm>
            <a:off x="575769" y="2945928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4557A165-85FE-4CC6-B235-B9C3D2906292}"/>
              </a:ext>
            </a:extLst>
          </p:cNvPr>
          <p:cNvSpPr/>
          <p:nvPr/>
        </p:nvSpPr>
        <p:spPr>
          <a:xfrm>
            <a:off x="388823" y="2674125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DCED1CF3-02E4-407A-8884-FCB793328894}"/>
              </a:ext>
            </a:extLst>
          </p:cNvPr>
          <p:cNvSpPr/>
          <p:nvPr/>
        </p:nvSpPr>
        <p:spPr>
          <a:xfrm>
            <a:off x="656877" y="2439935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629F090B-35B3-44C9-8E41-3547F49F29ED}"/>
              </a:ext>
            </a:extLst>
          </p:cNvPr>
          <p:cNvSpPr/>
          <p:nvPr/>
        </p:nvSpPr>
        <p:spPr>
          <a:xfrm>
            <a:off x="575769" y="4244622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8E9D5E73-FF53-49F4-81C9-63307E8DF7C8}"/>
              </a:ext>
            </a:extLst>
          </p:cNvPr>
          <p:cNvSpPr/>
          <p:nvPr/>
        </p:nvSpPr>
        <p:spPr>
          <a:xfrm>
            <a:off x="388823" y="3972819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D83C1B47-D9F8-463A-B46A-5CDACDCC81F4}"/>
              </a:ext>
            </a:extLst>
          </p:cNvPr>
          <p:cNvSpPr/>
          <p:nvPr/>
        </p:nvSpPr>
        <p:spPr>
          <a:xfrm>
            <a:off x="656877" y="3738629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=""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92" y="376699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819205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923924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5028643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7133361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8FED6F2E-B8A4-49B9-9689-D86A5F3D6816}"/>
              </a:ext>
            </a:extLst>
          </p:cNvPr>
          <p:cNvSpPr/>
          <p:nvPr/>
        </p:nvSpPr>
        <p:spPr>
          <a:xfrm>
            <a:off x="58595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6A7B0D22-026C-494E-A479-70FC6AF63BD4}"/>
              </a:ext>
            </a:extLst>
          </p:cNvPr>
          <p:cNvSpPr/>
          <p:nvPr/>
        </p:nvSpPr>
        <p:spPr>
          <a:xfrm>
            <a:off x="262401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55148554-5F5A-4463-B305-91F966962652}"/>
              </a:ext>
            </a:extLst>
          </p:cNvPr>
          <p:cNvSpPr/>
          <p:nvPr/>
        </p:nvSpPr>
        <p:spPr>
          <a:xfrm>
            <a:off x="4795389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74945902-6D7E-44B6-9796-5A7772D5B3E0}"/>
              </a:ext>
            </a:extLst>
          </p:cNvPr>
          <p:cNvSpPr/>
          <p:nvPr/>
        </p:nvSpPr>
        <p:spPr>
          <a:xfrm>
            <a:off x="6900107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="" xmlns:a16="http://schemas.microsoft.com/office/drawing/2014/main" id="{2D2844CE-D33D-40FA-9067-6ADCF32134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>
              <a:extLst>
                <a:ext uri="{FF2B5EF4-FFF2-40B4-BE49-F238E27FC236}">
                  <a16:creationId xmlns="" xmlns:a16="http://schemas.microsoft.com/office/drawing/2014/main" id="{F6D9A4FC-03C9-4ACB-9184-1100E1DE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="" xmlns:a16="http://schemas.microsoft.com/office/drawing/2014/main" id="{61A25A34-ECE0-4E65-9A3E-FC458F9CD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="" xmlns:a16="http://schemas.microsoft.com/office/drawing/2014/main" id="{C8F4FA67-53E9-45EF-8B17-AB8C42F56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="" xmlns:a16="http://schemas.microsoft.com/office/drawing/2014/main" id="{9B29321A-875E-4F5A-9FFE-826A78D26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21">
            <a:extLst>
              <a:ext uri="{FF2B5EF4-FFF2-40B4-BE49-F238E27FC236}">
                <a16:creationId xmlns="" xmlns:a16="http://schemas.microsoft.com/office/drawing/2014/main" id="{86FD6BE6-E832-4A70-857D-44E5A01C5DC1}"/>
              </a:ext>
            </a:extLst>
          </p:cNvPr>
          <p:cNvSpPr>
            <a:spLocks noEditPoints="1"/>
          </p:cNvSpPr>
          <p:nvPr/>
        </p:nvSpPr>
        <p:spPr bwMode="auto">
          <a:xfrm>
            <a:off x="5421831" y="2428725"/>
            <a:ext cx="423859" cy="419521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="" xmlns:a16="http://schemas.microsoft.com/office/drawing/2014/main" id="{7A53962F-3837-4E00-AD41-FB87A0EBD497}"/>
              </a:ext>
            </a:extLst>
          </p:cNvPr>
          <p:cNvSpPr>
            <a:spLocks/>
          </p:cNvSpPr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683318D5-7CEE-44D5-AE4C-A717B4568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6DD9C2A9-DE1C-46A8-B62A-77F27535A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C841C056-4395-43ED-AA5A-59E67BC7C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=""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=""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=""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=""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=""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=""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=""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850583" y="1336673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16104896-CC54-4287-BC6F-037ACD09CF7F}"/>
              </a:ext>
            </a:extLst>
          </p:cNvPr>
          <p:cNvSpPr/>
          <p:nvPr/>
        </p:nvSpPr>
        <p:spPr>
          <a:xfrm>
            <a:off x="2771604" y="3257622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12606651-715A-4752-AC34-42408296CB2C}"/>
              </a:ext>
            </a:extLst>
          </p:cNvPr>
          <p:cNvSpPr/>
          <p:nvPr/>
        </p:nvSpPr>
        <p:spPr>
          <a:xfrm>
            <a:off x="4642935" y="1275960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ADB81C40-7FDD-427A-93E5-22D0D84A36E9}"/>
              </a:ext>
            </a:extLst>
          </p:cNvPr>
          <p:cNvSpPr/>
          <p:nvPr/>
        </p:nvSpPr>
        <p:spPr>
          <a:xfrm>
            <a:off x="6549441" y="3259365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34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</a:t>
            </a:r>
            <a:r>
              <a:rPr lang="zh-CN" altLang="en-US" sz="1400" dirty="0" smtClean="0">
                <a:solidFill>
                  <a:srgbClr val="222B34"/>
                </a:solidFill>
              </a:rPr>
              <a:t>：第一</a:t>
            </a:r>
            <a:r>
              <a:rPr lang="en-US" altLang="zh-CN" sz="1400" dirty="0" smtClean="0">
                <a:solidFill>
                  <a:srgbClr val="222B34"/>
                </a:solidFill>
              </a:rPr>
              <a:t>PPT</a:t>
            </a:r>
            <a:r>
              <a:rPr lang="zh-CN" altLang="en-US" sz="1400" dirty="0" smtClean="0">
                <a:solidFill>
                  <a:srgbClr val="222B34"/>
                </a:solidFill>
              </a:rPr>
              <a:t>     </a:t>
            </a:r>
            <a:r>
              <a:rPr lang="zh-CN" altLang="en-US" sz="1400" dirty="0">
                <a:solidFill>
                  <a:srgbClr val="222B34"/>
                </a:solidFill>
              </a:rPr>
              <a:t>汇报时间：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信息工程学院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403184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109707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631908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30879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=""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=""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38871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D3BA20D-4426-4E60-A325-7F7F52FC7B9E}"/>
              </a:ext>
            </a:extLst>
          </p:cNvPr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5835025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5835025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E52881E8-682A-44A4-AB1A-964E6ECCB854}"/>
              </a:ext>
            </a:extLst>
          </p:cNvPr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1738871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1738871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E89C1E5-557C-4559-8ABD-87C8571668B2}"/>
              </a:ext>
            </a:extLst>
          </p:cNvPr>
          <p:cNvSpPr/>
          <p:nvPr/>
        </p:nvSpPr>
        <p:spPr>
          <a:xfrm>
            <a:off x="4592101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5835025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5835025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22" name="AutoShape 112">
            <a:extLst>
              <a:ext uri="{FF2B5EF4-FFF2-40B4-BE49-F238E27FC236}">
                <a16:creationId xmlns=""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751508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=""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=""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=""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=""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=""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=""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=""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388822" y="1294108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879" y="1298166"/>
            <a:ext cx="2344387" cy="3117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939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Situation At Home And Abroad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224" y="897030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=""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=""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Thesis Summary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=""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=""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=""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=""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=""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=""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=""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=""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=""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=""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=""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493C5D9-4D1D-43FC-8B4E-3EA5B187A304}"/>
              </a:ext>
            </a:extLst>
          </p:cNvPr>
          <p:cNvSpPr/>
          <p:nvPr/>
        </p:nvSpPr>
        <p:spPr>
          <a:xfrm>
            <a:off x="673099" y="28974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692263" y="3243822"/>
            <a:ext cx="306916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E5869446-5A6C-4FEF-953E-E327B000A458}"/>
              </a:ext>
            </a:extLst>
          </p:cNvPr>
          <p:cNvSpPr/>
          <p:nvPr/>
        </p:nvSpPr>
        <p:spPr>
          <a:xfrm>
            <a:off x="4330460" y="2751520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59775499-062C-4B20-A38F-156BBA604179}"/>
              </a:ext>
            </a:extLst>
          </p:cNvPr>
          <p:cNvSpPr/>
          <p:nvPr/>
        </p:nvSpPr>
        <p:spPr>
          <a:xfrm>
            <a:off x="4330460" y="3605075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79A2B3F-B989-434C-BECD-EDE83906BD60}"/>
              </a:ext>
            </a:extLst>
          </p:cNvPr>
          <p:cNvSpPr/>
          <p:nvPr/>
        </p:nvSpPr>
        <p:spPr>
          <a:xfrm>
            <a:off x="4881467" y="2771539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E7E57A3C-8443-49FF-9826-9C5E2E058FD6}"/>
              </a:ext>
            </a:extLst>
          </p:cNvPr>
          <p:cNvSpPr/>
          <p:nvPr/>
        </p:nvSpPr>
        <p:spPr>
          <a:xfrm>
            <a:off x="4923204" y="3605074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3" name="Group 69">
            <a:extLst>
              <a:ext uri="{FF2B5EF4-FFF2-40B4-BE49-F238E27FC236}">
                <a16:creationId xmlns="" xmlns:a16="http://schemas.microsoft.com/office/drawing/2014/main" id="{AB4DA541-D62E-4DEA-AA34-72DECD7657D7}"/>
              </a:ext>
            </a:extLst>
          </p:cNvPr>
          <p:cNvGrpSpPr/>
          <p:nvPr/>
        </p:nvGrpSpPr>
        <p:grpSpPr>
          <a:xfrm>
            <a:off x="4413544" y="3708577"/>
            <a:ext cx="325471" cy="305442"/>
            <a:chOff x="10074275" y="1647825"/>
            <a:chExt cx="464344" cy="435769"/>
          </a:xfrm>
          <a:solidFill>
            <a:srgbClr val="222B34"/>
          </a:solidFill>
        </p:grpSpPr>
        <p:sp>
          <p:nvSpPr>
            <p:cNvPr id="14" name="AutoShape 69">
              <a:extLst>
                <a:ext uri="{FF2B5EF4-FFF2-40B4-BE49-F238E27FC236}">
                  <a16:creationId xmlns="" xmlns:a16="http://schemas.microsoft.com/office/drawing/2014/main" id="{E15ABEED-E4CA-4CED-9584-EA4288A74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70">
              <a:extLst>
                <a:ext uri="{FF2B5EF4-FFF2-40B4-BE49-F238E27FC236}">
                  <a16:creationId xmlns="" xmlns:a16="http://schemas.microsoft.com/office/drawing/2014/main" id="{1D907B55-E7F0-4E9F-A792-4B98F318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71">
              <a:extLst>
                <a:ext uri="{FF2B5EF4-FFF2-40B4-BE49-F238E27FC236}">
                  <a16:creationId xmlns="" xmlns:a16="http://schemas.microsoft.com/office/drawing/2014/main" id="{14B073FD-8752-4152-B96B-CA2AA8BD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72">
              <a:extLst>
                <a:ext uri="{FF2B5EF4-FFF2-40B4-BE49-F238E27FC236}">
                  <a16:creationId xmlns="" xmlns:a16="http://schemas.microsoft.com/office/drawing/2014/main" id="{09A1A286-01FD-4F8A-AEAE-00E63A58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73">
              <a:extLst>
                <a:ext uri="{FF2B5EF4-FFF2-40B4-BE49-F238E27FC236}">
                  <a16:creationId xmlns="" xmlns:a16="http://schemas.microsoft.com/office/drawing/2014/main" id="{97AC18C2-BE5B-42A9-AA93-3E9879DE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74">
              <a:extLst>
                <a:ext uri="{FF2B5EF4-FFF2-40B4-BE49-F238E27FC236}">
                  <a16:creationId xmlns="" xmlns:a16="http://schemas.microsoft.com/office/drawing/2014/main" id="{43A4495B-4792-4837-8303-5ADDACB3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5">
              <a:extLst>
                <a:ext uri="{FF2B5EF4-FFF2-40B4-BE49-F238E27FC236}">
                  <a16:creationId xmlns="" xmlns:a16="http://schemas.microsoft.com/office/drawing/2014/main" id="{ACD6B7AE-6181-402C-BB49-48E26BC6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6">
              <a:extLst>
                <a:ext uri="{FF2B5EF4-FFF2-40B4-BE49-F238E27FC236}">
                  <a16:creationId xmlns="" xmlns:a16="http://schemas.microsoft.com/office/drawing/2014/main" id="{555AF690-63F9-4CED-A41F-BDA23C51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7">
              <a:extLst>
                <a:ext uri="{FF2B5EF4-FFF2-40B4-BE49-F238E27FC236}">
                  <a16:creationId xmlns="" xmlns:a16="http://schemas.microsoft.com/office/drawing/2014/main" id="{BA5691DF-DA2B-4244-A123-6AF505ACC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3" name="AutoShape 112">
            <a:extLst>
              <a:ext uri="{FF2B5EF4-FFF2-40B4-BE49-F238E27FC236}">
                <a16:creationId xmlns="" xmlns:a16="http://schemas.microsoft.com/office/drawing/2014/main" id="{DD39E160-5434-464B-907D-F3ADCFBAAD93}"/>
              </a:ext>
            </a:extLst>
          </p:cNvPr>
          <p:cNvSpPr>
            <a:spLocks/>
          </p:cNvSpPr>
          <p:nvPr/>
        </p:nvSpPr>
        <p:spPr bwMode="auto">
          <a:xfrm>
            <a:off x="4408859" y="2819305"/>
            <a:ext cx="326281" cy="32628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22B34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=""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=""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=""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=""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=""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=""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=""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=""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=""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334584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256318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="" xmlns:a16="http://schemas.microsoft.com/office/drawing/2014/main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="" xmlns:a16="http://schemas.microsoft.com/office/drawing/2014/main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="" xmlns:a16="http://schemas.microsoft.com/office/drawing/2014/main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="" xmlns:a16="http://schemas.microsoft.com/office/drawing/2014/main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="" xmlns:a16="http://schemas.microsoft.com/office/drawing/2014/main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="" xmlns:a16="http://schemas.microsoft.com/office/drawing/2014/main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=""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=""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=""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=""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=""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=""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=""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=""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=""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=""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=""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=""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=""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=""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=""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=""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=""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=""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=""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=""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=""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=""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=""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=""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=""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=""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=""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=""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=""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1173</Words>
  <Application>Microsoft Office PowerPoint</Application>
  <PresentationFormat>全屏显示(16:9)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Windows User</cp:lastModifiedBy>
  <cp:revision>90</cp:revision>
  <dcterms:created xsi:type="dcterms:W3CDTF">2017-10-30T02:36:03Z</dcterms:created>
  <dcterms:modified xsi:type="dcterms:W3CDTF">2018-10-02T13:09:05Z</dcterms:modified>
</cp:coreProperties>
</file>